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67" r:id="rId4"/>
    <p:sldId id="270" r:id="rId5"/>
    <p:sldId id="271" r:id="rId6"/>
    <p:sldId id="272" r:id="rId7"/>
    <p:sldId id="273" r:id="rId8"/>
    <p:sldId id="274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ntpad.com/formacao201801/sq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ASPNET MVC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Aula 06</a:t>
            </a:r>
          </a:p>
        </p:txBody>
      </p:sp>
    </p:spTree>
    <p:extLst>
      <p:ext uri="{BB962C8B-B14F-4D97-AF65-F5344CB8AC3E}">
        <p14:creationId xmlns:p14="http://schemas.microsoft.com/office/powerpoint/2010/main" val="181046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BB797-5E5E-49F9-9F6B-742C6E78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Database first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D17711-A0A6-4F73-BC7B-E038F88F2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hlinkClick r:id="rId2"/>
              </a:rPr>
              <a:t>http://www.dontpad.com/formacao201801/sql</a:t>
            </a:r>
            <a:endParaRPr lang="pt-PT" dirty="0"/>
          </a:p>
          <a:p>
            <a:r>
              <a:rPr lang="pt-PT" dirty="0"/>
              <a:t>Validando no modelo com dataannotations</a:t>
            </a:r>
          </a:p>
          <a:p>
            <a:r>
              <a:rPr lang="pt-PT" dirty="0"/>
              <a:t>Padrão repository e introdução aos Generics</a:t>
            </a:r>
          </a:p>
        </p:txBody>
      </p:sp>
    </p:spTree>
    <p:extLst>
      <p:ext uri="{BB962C8B-B14F-4D97-AF65-F5344CB8AC3E}">
        <p14:creationId xmlns:p14="http://schemas.microsoft.com/office/powerpoint/2010/main" val="116126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BDC1E-6467-4DAA-98F8-8F81E7FD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Controladores (Controllers)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3AA3DD-672E-461D-986B-AC2949A88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que são controllers e sua importância nos projetos ASP.NET MVC</a:t>
            </a:r>
          </a:p>
          <a:p>
            <a:r>
              <a:rPr lang="pt-PT" dirty="0"/>
              <a:t>O que são actions e qual a sua relação com controllers</a:t>
            </a:r>
          </a:p>
          <a:p>
            <a:r>
              <a:rPr lang="pt-PT" dirty="0"/>
              <a:t>Modo de ativação e chamadas de controllers</a:t>
            </a:r>
          </a:p>
          <a:p>
            <a:r>
              <a:rPr lang="pt-PT" dirty="0"/>
              <a:t>Criar views a partir de actions</a:t>
            </a:r>
          </a:p>
          <a:p>
            <a:r>
              <a:rPr lang="pt-PT" dirty="0"/>
              <a:t>Actions que não dão origens à views</a:t>
            </a:r>
          </a:p>
        </p:txBody>
      </p:sp>
    </p:spTree>
    <p:extLst>
      <p:ext uri="{BB962C8B-B14F-4D97-AF65-F5344CB8AC3E}">
        <p14:creationId xmlns:p14="http://schemas.microsoft.com/office/powerpoint/2010/main" val="98057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C69FB-96ED-4596-8437-C9329A2C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Entendendo o papel dos controllers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827162-DD2C-4A4D-93F7-30FE1B44F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r>
              <a:rPr lang="pt-PT" dirty="0"/>
              <a:t>Controllers são mediadores entre as views e os models</a:t>
            </a:r>
          </a:p>
          <a:p>
            <a:pPr lvl="1"/>
            <a:r>
              <a:rPr lang="pt-PT" dirty="0"/>
              <a:t>Recebem e transformam requisições enviadas pela View em informações que podem ser utilizadas pelas regras de negócio do Model</a:t>
            </a:r>
          </a:p>
          <a:p>
            <a:pPr lvl="1"/>
            <a:r>
              <a:rPr lang="pt-PT" dirty="0"/>
              <a:t>Ao receber requisições os controlers fazem alguma ação</a:t>
            </a:r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  <p:pic>
        <p:nvPicPr>
          <p:cNvPr id="1026" name="Picture 2" descr="Resultado de imagem para controllers action view">
            <a:extLst>
              <a:ext uri="{FF2B5EF4-FFF2-40B4-BE49-F238E27FC236}">
                <a16:creationId xmlns:a16="http://schemas.microsoft.com/office/drawing/2014/main" id="{51ADFDEF-ADA0-4F44-90DC-F2C218CBC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637" y="3799001"/>
            <a:ext cx="7029105" cy="290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17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BEC38-0C25-4EEC-9943-B9CE0F7D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Testando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3AB1C9-EF7C-4EF8-A824-1F78B3D62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public ActionResult BomDia()</a:t>
            </a:r>
          </a:p>
          <a:p>
            <a:r>
              <a:rPr lang="pt-PT" dirty="0"/>
              <a:t>{</a:t>
            </a:r>
          </a:p>
          <a:p>
            <a:pPr lvl="1"/>
            <a:r>
              <a:rPr lang="pt-PT" dirty="0"/>
              <a:t>return Content("Bom dia... hoje você acordou cedo!");</a:t>
            </a:r>
          </a:p>
          <a:p>
            <a:r>
              <a:rPr lang="pt-P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053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5CCDC-6E25-4794-BEE8-97B998E3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ActionResult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815525-5CA2-4BE4-9286-3C247C2E0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5591DB-8BAD-41B9-9F91-8A900DA0E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879" y="2238127"/>
            <a:ext cx="5192597" cy="421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2849C-35DC-4A5E-A5F6-FA1C8958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Criando o primeiro Controller (scaffolding)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C786296-55FF-411F-9002-369EAB87C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999" y="2336800"/>
            <a:ext cx="6397978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78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9A065-CBDC-49EC-9191-1FDBC5ED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Scaffolding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3B3A6E7-D45D-4401-B007-6AB0D4B2B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062" y="2072640"/>
            <a:ext cx="5188972" cy="35988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E4BD6E0-4B33-40C2-8F5B-21873C2B0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280" y="3872071"/>
            <a:ext cx="83820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06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6E6E6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Obrigado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056" y="2390191"/>
            <a:ext cx="3492679" cy="34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3173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302</TotalTime>
  <Words>146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Berlim</vt:lpstr>
      <vt:lpstr>ASPNET MVC</vt:lpstr>
      <vt:lpstr>Database first</vt:lpstr>
      <vt:lpstr>Controladores (Controllers)</vt:lpstr>
      <vt:lpstr>Entendendo o papel dos controllers</vt:lpstr>
      <vt:lpstr>Testando</vt:lpstr>
      <vt:lpstr>ActionResult ?</vt:lpstr>
      <vt:lpstr>Criando o primeiro Controller (scaffolding)</vt:lpstr>
      <vt:lpstr>Scaffolding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ASPNET MVC</dc:title>
  <dc:creator>Neto, Jonatas Afonso</dc:creator>
  <cp:lastModifiedBy>Jonatas Afonso ...</cp:lastModifiedBy>
  <cp:revision>23</cp:revision>
  <dcterms:created xsi:type="dcterms:W3CDTF">2017-12-20T11:09:18Z</dcterms:created>
  <dcterms:modified xsi:type="dcterms:W3CDTF">2019-03-18T21:24:11Z</dcterms:modified>
</cp:coreProperties>
</file>