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7" r:id="rId5"/>
    <p:sldId id="276" r:id="rId6"/>
    <p:sldId id="279" r:id="rId7"/>
    <p:sldId id="278" r:id="rId8"/>
    <p:sldId id="280" r:id="rId9"/>
    <p:sldId id="28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08</a:t>
            </a:r>
          </a:p>
        </p:txBody>
      </p:sp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9A065-CBDC-49EC-9191-1FDBC5ED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Views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B20B05-CAF7-4C9F-86FE-EB6A6544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_layout.cshtml</a:t>
            </a:r>
          </a:p>
          <a:p>
            <a:r>
              <a:rPr lang="pt-PT" dirty="0"/>
              <a:t>Area Administrativa e Área Pública</a:t>
            </a:r>
          </a:p>
          <a:p>
            <a:r>
              <a:rPr lang="pt-PT" dirty="0"/>
              <a:t>Crud</a:t>
            </a:r>
          </a:p>
          <a:p>
            <a:pPr lvl="1"/>
            <a:r>
              <a:rPr lang="pt-PT" dirty="0"/>
              <a:t>Cidades</a:t>
            </a:r>
          </a:p>
          <a:p>
            <a:pPr lvl="1"/>
            <a:r>
              <a:rPr lang="pt-PT" dirty="0"/>
              <a:t>Especialidade</a:t>
            </a:r>
          </a:p>
          <a:p>
            <a:pPr lvl="1"/>
            <a:r>
              <a:rPr lang="pt-PT" dirty="0"/>
              <a:t>Medico</a:t>
            </a:r>
          </a:p>
          <a:p>
            <a:r>
              <a:rPr lang="pt-PT" dirty="0"/>
              <a:t>Área Pública</a:t>
            </a:r>
          </a:p>
          <a:p>
            <a:pPr lvl="1"/>
            <a:r>
              <a:rPr lang="pt-PT" dirty="0"/>
              <a:t>Localizar Médico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240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52006-3E4B-4489-A383-C8620C85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Relembrando controllers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DE89D0-53CC-4DDA-BF27-3D4824BCA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3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33C91-09FE-4DC1-9BB4-80B17616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Ainda sobre a API (além do Swagger)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48DA08D-68A2-43C2-8277-D9401F363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703" y="2336800"/>
            <a:ext cx="616256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B2D17-FDC1-4761-B80A-F025A3BC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Voltando para o projeto MVC – Dto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C1D5048-08B7-453A-8D14-F9A85291F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8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583A-3EEE-4D3B-A158-2460DE4B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ViewModel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EE0208F-FF93-4A76-A41D-9D06FD354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0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692E4-1AFB-4297-8EE0-0A6C1EEE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Controllers (again?) – Para o MVC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6D52D7B-C3E4-49F5-8CBD-A9B800445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9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A9A00-0B40-491C-B4ED-FB8D1018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Controllers – Para o MVC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8ADFB15-49C3-4BEB-8368-110214E02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961" y="2336800"/>
            <a:ext cx="670205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2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AD43D-5050-4928-8CCF-A310ABEA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Razor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4EE7C29-7ECD-4215-8A3A-F981AF32B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960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1106</TotalTime>
  <Words>56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Berlim</vt:lpstr>
      <vt:lpstr>ASPNET MVC</vt:lpstr>
      <vt:lpstr>Views</vt:lpstr>
      <vt:lpstr>Relembrando controllers</vt:lpstr>
      <vt:lpstr>Ainda sobre a API (além do Swagger)</vt:lpstr>
      <vt:lpstr>Voltando para o projeto MVC – Dto</vt:lpstr>
      <vt:lpstr>ViewModel</vt:lpstr>
      <vt:lpstr>Controllers (again?) – Para o MVC</vt:lpstr>
      <vt:lpstr>Controllers – Para o MVC</vt:lpstr>
      <vt:lpstr>Razor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Jonatas Afonso ...</cp:lastModifiedBy>
  <cp:revision>31</cp:revision>
  <dcterms:created xsi:type="dcterms:W3CDTF">2017-12-20T11:09:18Z</dcterms:created>
  <dcterms:modified xsi:type="dcterms:W3CDTF">2019-03-18T21:24:46Z</dcterms:modified>
</cp:coreProperties>
</file>