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Consultorio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Modelo de Dados</a:t>
            </a:r>
          </a:p>
        </p:txBody>
      </p:sp>
    </p:spTree>
    <p:extLst>
      <p:ext uri="{BB962C8B-B14F-4D97-AF65-F5344CB8AC3E}">
        <p14:creationId xmlns:p14="http://schemas.microsoft.com/office/powerpoint/2010/main" val="181046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2BDC1E-6467-4DAA-98F8-8F81E7FD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t-PT" sz="2400"/>
              <a:t>Modelo de dados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C1C065E-DE8B-4C35-8AC7-7C31B0E0A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pt-PT" sz="1400" dirty="0"/>
              <a:t>Entidades</a:t>
            </a:r>
          </a:p>
          <a:p>
            <a:r>
              <a:rPr lang="pt-PT" sz="1400" dirty="0"/>
              <a:t>Classes POCO</a:t>
            </a:r>
          </a:p>
          <a:p>
            <a:r>
              <a:rPr lang="pt-PT" sz="1400" dirty="0"/>
              <a:t>Regras de validação</a:t>
            </a:r>
          </a:p>
          <a:p>
            <a:r>
              <a:rPr lang="pt-PT" sz="1400" dirty="0"/>
              <a:t>Acesso ao banco de dados? (depende)</a:t>
            </a:r>
          </a:p>
          <a:p>
            <a:r>
              <a:rPr lang="pt-PT" sz="1400" dirty="0"/>
              <a:t>Validando no modelo com dataannotations</a:t>
            </a:r>
          </a:p>
          <a:p>
            <a:r>
              <a:rPr lang="pt-PT" sz="1400" dirty="0"/>
              <a:t>Padrão repository e introdução aos Generics</a:t>
            </a:r>
          </a:p>
          <a:p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Diagrama&#10;&#10;Descrição gerada automaticamente">
            <a:extLst>
              <a:ext uri="{FF2B5EF4-FFF2-40B4-BE49-F238E27FC236}">
                <a16:creationId xmlns:a16="http://schemas.microsoft.com/office/drawing/2014/main" id="{479709D5-60BE-4ADE-B0C1-0B36F0175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679" y="955591"/>
            <a:ext cx="5474080" cy="494002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805785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283</TotalTime>
  <Words>33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Berlim</vt:lpstr>
      <vt:lpstr>Consultorio</vt:lpstr>
      <vt:lpstr>Modelo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ASPNET MVC</dc:title>
  <dc:creator>Neto, Jonatas Afonso</dc:creator>
  <cp:lastModifiedBy>Jonatas Afonso ...</cp:lastModifiedBy>
  <cp:revision>19</cp:revision>
  <dcterms:created xsi:type="dcterms:W3CDTF">2017-12-20T11:09:18Z</dcterms:created>
  <dcterms:modified xsi:type="dcterms:W3CDTF">2021-02-26T12:35:10Z</dcterms:modified>
</cp:coreProperties>
</file>