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86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4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5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32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7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6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5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0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8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171E-6B58-44FC-81AD-F0BEBCD571AE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D18D-9354-4299-A363-7090EC76D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6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 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esta aula para criar o front-</a:t>
            </a:r>
            <a:r>
              <a:rPr lang="pt-BR" dirty="0" err="1" smtClean="0"/>
              <a:t>end</a:t>
            </a:r>
            <a:r>
              <a:rPr lang="pt-BR" dirty="0" smtClean="0"/>
              <a:t> do seu projeto, lembrando para colocar técnicas de acessibilidade em </a:t>
            </a:r>
            <a:r>
              <a:rPr lang="pt-BR" smtClean="0"/>
              <a:t>seu projeto.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23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Apresentação na tela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PROJETO</vt:lpstr>
      <vt:lpstr>FRONT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</dc:title>
  <dc:creator>LENNON</dc:creator>
  <cp:lastModifiedBy>LENNON</cp:lastModifiedBy>
  <cp:revision>1</cp:revision>
  <dcterms:created xsi:type="dcterms:W3CDTF">2017-01-16T13:26:31Z</dcterms:created>
  <dcterms:modified xsi:type="dcterms:W3CDTF">2017-01-16T13:28:26Z</dcterms:modified>
</cp:coreProperties>
</file>