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2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1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0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1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5912-FD4F-49FD-8D34-41942CD46CB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813F-B0FF-49B8-9904-20D9390A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DICAS DA WCAG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28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ABREVIAÇÃO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dar uma explicação a algum termo de encurtamento de palavra.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abbr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=“Palavra ou Texto Completo”&gt;Abreviação&lt;/</a:t>
            </a:r>
            <a:r>
              <a:rPr lang="pt-BR" dirty="0" err="1" smtClean="0"/>
              <a:t>abbr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Facilita os dispositivos com Tecnologia </a:t>
            </a:r>
            <a:r>
              <a:rPr lang="pt-BR" dirty="0" err="1" smtClean="0"/>
              <a:t>Assistiva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43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ACRÔNIMO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/>
          <a:lstStyle/>
          <a:p>
            <a:r>
              <a:rPr lang="pt-BR" dirty="0" smtClean="0"/>
              <a:t>Utilizado para explica uma sigla.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acronym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=“Sigla Completa”&gt;</a:t>
            </a:r>
            <a:r>
              <a:rPr lang="pt-BR" dirty="0"/>
              <a:t>SIGLA&lt;/</a:t>
            </a:r>
            <a:r>
              <a:rPr lang="pt-BR" dirty="0" err="1"/>
              <a:t>acronym</a:t>
            </a:r>
            <a:r>
              <a:rPr lang="pt-BR" dirty="0"/>
              <a:t>&gt;</a:t>
            </a:r>
            <a:endParaRPr lang="pt-BR" dirty="0" smtClean="0"/>
          </a:p>
          <a:p>
            <a:r>
              <a:rPr lang="pt-BR" dirty="0" smtClean="0"/>
              <a:t>Facilita os dispositivos com Tecnologia </a:t>
            </a:r>
            <a:r>
              <a:rPr lang="pt-BR" dirty="0" err="1" smtClean="0"/>
              <a:t>Assistiva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3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Jamais utilizar tabelas para criação de Layouts;</a:t>
            </a:r>
          </a:p>
          <a:p>
            <a:r>
              <a:rPr lang="pt-BR" dirty="0" smtClean="0"/>
              <a:t>Um leitor de tela não lê(literalmente) a tela, eles vão direto para o código HTML, por que eles extraem o conteúdo que está lá. </a:t>
            </a:r>
          </a:p>
          <a:p>
            <a:r>
              <a:rPr lang="pt-BR" dirty="0" smtClean="0"/>
              <a:t>Quando se trata de uma tabela, ele pode fazer a leitura de uma célula ou linha.</a:t>
            </a:r>
          </a:p>
          <a:p>
            <a:r>
              <a:rPr lang="pt-BR" dirty="0" smtClean="0"/>
              <a:t>Isto pode atrapalhar uma leitura de uma layout.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87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utiliza para demonstrar dados;</a:t>
            </a:r>
          </a:p>
          <a:p>
            <a:r>
              <a:rPr lang="pt-BR" dirty="0" smtClean="0"/>
              <a:t>Utilizar os seguintes comandos para tabela além dos mais comuns:</a:t>
            </a:r>
          </a:p>
          <a:p>
            <a:pPr lvl="1"/>
            <a:r>
              <a:rPr lang="pt-BR" dirty="0" err="1" smtClean="0"/>
              <a:t>summary</a:t>
            </a:r>
            <a:r>
              <a:rPr lang="pt-BR" dirty="0" smtClean="0"/>
              <a:t> – é um atributo de </a:t>
            </a:r>
            <a:r>
              <a:rPr lang="pt-BR" dirty="0" err="1" smtClean="0"/>
              <a:t>table</a:t>
            </a:r>
            <a:r>
              <a:rPr lang="pt-BR" dirty="0" smtClean="0"/>
              <a:t> lido pelo software leitor. Ele descreve alguma particularidade da tabela.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err="1"/>
              <a:t>c</a:t>
            </a:r>
            <a:r>
              <a:rPr lang="pt-BR" dirty="0" err="1" smtClean="0"/>
              <a:t>aption</a:t>
            </a:r>
            <a:r>
              <a:rPr lang="pt-BR" dirty="0" smtClean="0"/>
              <a:t> – Deve ser declarado imediatamente abaixo da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. Fornece um título para a tabela.</a:t>
            </a:r>
          </a:p>
          <a:p>
            <a:pPr lvl="1"/>
            <a:r>
              <a:rPr lang="pt-BR" dirty="0" err="1"/>
              <a:t>t</a:t>
            </a:r>
            <a:r>
              <a:rPr lang="pt-BR" dirty="0" err="1" smtClean="0"/>
              <a:t>h</a:t>
            </a:r>
            <a:r>
              <a:rPr lang="pt-BR" dirty="0" smtClean="0"/>
              <a:t> – Marca uma célula de cabeçalho. </a:t>
            </a:r>
          </a:p>
          <a:p>
            <a:pPr lvl="1"/>
            <a:r>
              <a:rPr lang="pt-BR" dirty="0" err="1"/>
              <a:t>h</a:t>
            </a:r>
            <a:r>
              <a:rPr lang="pt-BR" dirty="0" err="1" smtClean="0"/>
              <a:t>eaders</a:t>
            </a:r>
            <a:r>
              <a:rPr lang="pt-BR" dirty="0" smtClean="0"/>
              <a:t> – este atributo de </a:t>
            </a:r>
            <a:r>
              <a:rPr lang="pt-BR" dirty="0" err="1" smtClean="0"/>
              <a:t>td</a:t>
            </a:r>
            <a:r>
              <a:rPr lang="pt-BR" dirty="0" smtClean="0"/>
              <a:t> vincula uma determinada célula a um cabeçalho existente. Em </a:t>
            </a:r>
            <a:r>
              <a:rPr lang="pt-BR" dirty="0" err="1" smtClean="0"/>
              <a:t>headers</a:t>
            </a:r>
            <a:r>
              <a:rPr lang="pt-BR" dirty="0" smtClean="0"/>
              <a:t> é declarado o id do cabeçalho correspondente.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79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96" y="437898"/>
            <a:ext cx="7240804" cy="601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3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Monte uma página com os comandos aprendidos até </a:t>
            </a:r>
            <a:r>
              <a:rPr lang="pt-BR" smtClean="0"/>
              <a:t>o momento.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83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230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DICAS DA WCAG</vt:lpstr>
      <vt:lpstr>ABREVIAÇÃO</vt:lpstr>
      <vt:lpstr>ACRÔNIMO</vt:lpstr>
      <vt:lpstr>TABELAS</vt:lpstr>
      <vt:lpstr>TABELAS</vt:lpstr>
      <vt:lpstr>TABELAS</vt:lpstr>
      <vt:lpstr>Apresentação do PowerPoint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DICAS DA WCAG</dc:title>
  <dc:creator>LENNON</dc:creator>
  <cp:lastModifiedBy>usuario</cp:lastModifiedBy>
  <cp:revision>7</cp:revision>
  <dcterms:created xsi:type="dcterms:W3CDTF">2017-01-12T13:08:48Z</dcterms:created>
  <dcterms:modified xsi:type="dcterms:W3CDTF">2021-08-26T14:02:06Z</dcterms:modified>
</cp:coreProperties>
</file>