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67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19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5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19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6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0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354F-DD27-4FDC-AE97-AD552420D203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999E-6788-4FBB-A6BE-542257CE3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0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OUTROS PROBLEMAS DE ACESSIBILIDADE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09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palavra CAPTCHA é um acrônimo da expressão “</a:t>
            </a:r>
            <a:r>
              <a:rPr lang="pt-BR" dirty="0" err="1" smtClean="0"/>
              <a:t>Completely</a:t>
            </a:r>
            <a:r>
              <a:rPr lang="pt-BR" dirty="0" smtClean="0"/>
              <a:t> </a:t>
            </a:r>
            <a:r>
              <a:rPr lang="pt-BR" dirty="0" err="1" smtClean="0"/>
              <a:t>Automated</a:t>
            </a:r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 Turing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tell</a:t>
            </a:r>
            <a:r>
              <a:rPr lang="pt-BR" dirty="0" smtClean="0"/>
              <a:t> </a:t>
            </a:r>
            <a:r>
              <a:rPr lang="pt-BR" dirty="0" err="1" smtClean="0"/>
              <a:t>Computers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Humans</a:t>
            </a:r>
            <a:r>
              <a:rPr lang="pt-BR" dirty="0" smtClean="0"/>
              <a:t> Apart” (Teste de Turing público completamente automatizado para diferenciar entre computadores e humanos).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4" y="2420888"/>
            <a:ext cx="8396445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95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CAPTCHA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motivação para o uso de </a:t>
            </a:r>
            <a:r>
              <a:rPr lang="pt-BR" dirty="0" err="1" smtClean="0"/>
              <a:t>CAPTCHA`s</a:t>
            </a:r>
            <a:r>
              <a:rPr lang="pt-BR" dirty="0" smtClean="0"/>
              <a:t> está na necessidade de segurança contra invasões de robôs.</a:t>
            </a:r>
          </a:p>
          <a:p>
            <a:r>
              <a:rPr lang="pt-BR" dirty="0" smtClean="0"/>
              <a:t>Apesar de todos os esforços para se criar algoritmos de CAPTCHA cada vez mais difíceis de quebrar, já existem muitos casos de robôs que conseguiram responder o teste com sucesso.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23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PROBLEMAS DA ACESSIBILIDADE COM O CAPTCHA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</a:t>
            </a:r>
            <a:r>
              <a:rPr lang="pt-BR" dirty="0" smtClean="0"/>
              <a:t> técnica é baseada em reconhecimento visual, não permitindo que softwares leitores de tela interpretem seu conteúdo; </a:t>
            </a:r>
          </a:p>
          <a:p>
            <a:r>
              <a:rPr lang="pt-BR" dirty="0" smtClean="0"/>
              <a:t>Cria também barreiras para outros grupos de pessoas que podem possuir inabilidades na aprendizagem que envolve interpretação de texto.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1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PARA O CAPTCHA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próprio W3C publicou um documento com propostas de solução, porém, até agora nenhuma delas completamente satisfatórias:</a:t>
            </a:r>
          </a:p>
          <a:p>
            <a:pPr lvl="1"/>
            <a:r>
              <a:rPr lang="pt-BR" dirty="0" smtClean="0"/>
              <a:t>Testes lógicos;</a:t>
            </a:r>
          </a:p>
          <a:p>
            <a:pPr lvl="1"/>
            <a:r>
              <a:rPr lang="pt-BR" dirty="0" smtClean="0"/>
              <a:t>Uso de dados do próprio usuário;</a:t>
            </a:r>
          </a:p>
          <a:p>
            <a:pPr lvl="1"/>
            <a:r>
              <a:rPr lang="pt-BR" dirty="0" smtClean="0"/>
              <a:t>Confirmação através de senhas por SMS;</a:t>
            </a:r>
          </a:p>
          <a:p>
            <a:pPr lvl="1"/>
            <a:r>
              <a:rPr lang="pt-BR" dirty="0" smtClean="0"/>
              <a:t>Sinais sonoros.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8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 DICA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criar </a:t>
            </a:r>
            <a:r>
              <a:rPr lang="pt-BR" dirty="0" err="1" smtClean="0"/>
              <a:t>Breadcrumbs</a:t>
            </a:r>
            <a:r>
              <a:rPr lang="pt-BR" dirty="0" smtClean="0"/>
              <a:t> </a:t>
            </a:r>
            <a:r>
              <a:rPr lang="pt-BR" dirty="0" err="1" smtClean="0"/>
              <a:t>Trail</a:t>
            </a:r>
            <a:r>
              <a:rPr lang="pt-BR" dirty="0" smtClean="0"/>
              <a:t>, pois isto facilita o usuário saber sua localização no site.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738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200</Words>
  <Application>Microsoft Office PowerPoint</Application>
  <PresentationFormat>Apresentação na tela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OUTROS PROBLEMAS DE ACESSIBILIDADE</vt:lpstr>
      <vt:lpstr>INTRODUÇÃO</vt:lpstr>
      <vt:lpstr>Apresentação do PowerPoint</vt:lpstr>
      <vt:lpstr>CAPTCHA</vt:lpstr>
      <vt:lpstr>PROBLEMAS DA ACESSIBILIDADE COM O CAPTCHA</vt:lpstr>
      <vt:lpstr>ALTERNATIVAS PARA O CAPTCHA</vt:lpstr>
      <vt:lpstr>OUTRA DICA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OUTROS PROBLEMAS DE ACESSIBILIDADE</dc:title>
  <dc:creator>LENNON</dc:creator>
  <cp:lastModifiedBy>STARR</cp:lastModifiedBy>
  <cp:revision>5</cp:revision>
  <dcterms:created xsi:type="dcterms:W3CDTF">2017-01-18T12:13:41Z</dcterms:created>
  <dcterms:modified xsi:type="dcterms:W3CDTF">2017-04-19T10:50:07Z</dcterms:modified>
</cp:coreProperties>
</file>