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4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5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3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3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4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6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F416-37F4-4E15-87C8-91768E676A99}" type="datetimeFigureOut">
              <a:rPr lang="pt-BR" smtClean="0"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3426-4D44-415F-A828-27484D5F8A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8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MAIS DICAS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UTILIZAR EVENTOS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Às vezes, você não terá o mouse para trabalhar, portanto, utilize eventos do CSS, tais como o </a:t>
            </a:r>
            <a:r>
              <a:rPr lang="pt-BR" dirty="0" err="1" smtClean="0"/>
              <a:t>focus</a:t>
            </a:r>
            <a:r>
              <a:rPr lang="pt-BR" dirty="0" smtClean="0"/>
              <a:t>. Abaixo segue o exemplo: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7425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2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UTILIZAR SEMPRE O ELEMENTO TITLE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título ajuda a descrever a página, portanto, sempre trabalhe com o elemento &lt;</a:t>
            </a:r>
            <a:r>
              <a:rPr lang="pt-BR" dirty="0" err="1" smtClean="0"/>
              <a:t>title</a:t>
            </a:r>
            <a:r>
              <a:rPr lang="pt-BR" dirty="0" smtClean="0"/>
              <a:t>&gt; &lt;/</a:t>
            </a:r>
            <a:r>
              <a:rPr lang="pt-BR" dirty="0" err="1" smtClean="0"/>
              <a:t>title</a:t>
            </a:r>
            <a:r>
              <a:rPr lang="pt-BR" dirty="0" smtClean="0"/>
              <a:t>&gt; do HTML.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TOME CUIDADO COM JANELAS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ficar abrindo várias janelas, isto pode confundir os usuários que apresentam algum tipo de deficiência;</a:t>
            </a:r>
          </a:p>
          <a:p>
            <a:r>
              <a:rPr lang="pt-BR" dirty="0" smtClean="0"/>
              <a:t>Caso faça-se necessário, então explique bem através do atributo Alt.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5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RECARREGAMENTO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fazer </a:t>
            </a:r>
            <a:r>
              <a:rPr lang="pt-BR" dirty="0" err="1" smtClean="0"/>
              <a:t>recarregamento</a:t>
            </a:r>
            <a:r>
              <a:rPr lang="pt-BR" dirty="0" smtClean="0"/>
              <a:t> de páginas.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VALIDADOR DE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Submeta seu site </a:t>
            </a:r>
            <a:r>
              <a:rPr lang="pt-BR" smtClean="0"/>
              <a:t>ao validador: https://validator.w3.org/.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20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120</Words>
  <Application>Microsoft Office PowerPoint</Application>
  <PresentationFormat>Apresentação na tela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MAIS DICAS</vt:lpstr>
      <vt:lpstr>UTILIZAR EVENTOS DO CSS</vt:lpstr>
      <vt:lpstr>UTILIZAR SEMPRE O ELEMENTO TITLE</vt:lpstr>
      <vt:lpstr>TOME CUIDADO COM JANELAS</vt:lpstr>
      <vt:lpstr>RECARREGAMENTO</vt:lpstr>
      <vt:lpstr>VALIDADOR DE ACESSIBILIDADE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DICAS</dc:title>
  <dc:creator>LENNON</dc:creator>
  <cp:lastModifiedBy>LENNON</cp:lastModifiedBy>
  <cp:revision>4</cp:revision>
  <dcterms:created xsi:type="dcterms:W3CDTF">2017-01-30T16:21:49Z</dcterms:created>
  <dcterms:modified xsi:type="dcterms:W3CDTF">2017-01-30T17:36:38Z</dcterms:modified>
</cp:coreProperties>
</file>