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0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44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1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4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70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9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53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7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24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B943-062A-4322-94CA-420683FF477C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3CB0-1F52-4BEC-AB5F-7D2ED222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2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80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</cp:revision>
  <dcterms:created xsi:type="dcterms:W3CDTF">2022-08-29T22:49:08Z</dcterms:created>
  <dcterms:modified xsi:type="dcterms:W3CDTF">2022-08-29T23:12:24Z</dcterms:modified>
</cp:coreProperties>
</file>