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3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1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1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2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3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63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147B-8C1B-413D-8232-D26E410C540A}" type="datetimeFigureOut">
              <a:rPr lang="pt-BR" smtClean="0"/>
              <a:t>10/01/2017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1B4E-97D9-49B8-9F48-5397FEB8E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6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 ACESSÍVEL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28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PRIMEIROS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confunda Internet com Web;</a:t>
            </a:r>
          </a:p>
          <a:p>
            <a:r>
              <a:rPr lang="pt-BR" dirty="0" smtClean="0"/>
              <a:t>Internet é responsável por conectar os computadores;</a:t>
            </a:r>
          </a:p>
          <a:p>
            <a:r>
              <a:rPr lang="pt-BR" dirty="0" smtClean="0"/>
              <a:t>Web nada mais é do que este mar de links, sites e sistemas on-line onde milhões de pessoas diariamente navegam e procuram encontrar tudo aquilo que desejam através da internet.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5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ACESSÍVEL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 acessível é a representação de uma Web ideal, onde todas as pessoas, sistemas entre outros teriam acesso ao seu conteúdo. </a:t>
            </a:r>
          </a:p>
          <a:p>
            <a:r>
              <a:rPr lang="pt-BR" dirty="0" smtClean="0"/>
              <a:t>Acessibilidade Web também está ligada a diversos dispositivos(celulares, smartphones, televisão entre outros).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2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Web é formada por:</a:t>
            </a:r>
          </a:p>
          <a:p>
            <a:pPr lvl="1"/>
            <a:r>
              <a:rPr lang="pt-BR" dirty="0" smtClean="0"/>
              <a:t>Internet;</a:t>
            </a:r>
          </a:p>
          <a:p>
            <a:pPr lvl="1"/>
            <a:r>
              <a:rPr lang="pt-BR" dirty="0" smtClean="0"/>
              <a:t>Sistemas ou documentos;</a:t>
            </a:r>
          </a:p>
          <a:p>
            <a:pPr lvl="1"/>
            <a:r>
              <a:rPr lang="pt-BR" dirty="0" smtClean="0"/>
              <a:t>Desenvolvedor;</a:t>
            </a:r>
          </a:p>
          <a:p>
            <a:pPr lvl="1"/>
            <a:r>
              <a:rPr lang="pt-BR" dirty="0" smtClean="0"/>
              <a:t>Conteúdo;</a:t>
            </a:r>
          </a:p>
          <a:p>
            <a:pPr lvl="1"/>
            <a:r>
              <a:rPr lang="pt-BR" dirty="0" smtClean="0"/>
              <a:t>Usuários;</a:t>
            </a:r>
          </a:p>
          <a:p>
            <a:pPr lvl="1"/>
            <a:r>
              <a:rPr lang="pt-BR" dirty="0" smtClean="0"/>
              <a:t>Agentes de Usuários que requisita acesso a qualquer conteúdo da 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90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Está entre o usuário e o conteúdo;</a:t>
            </a:r>
          </a:p>
          <a:p>
            <a:r>
              <a:rPr lang="pt-BR" dirty="0" smtClean="0"/>
              <a:t>Para garantir uma boa acessibilidade a um determinado site, todos componentes web devem estar bem relacionados entre eles. </a:t>
            </a:r>
          </a:p>
          <a:p>
            <a:r>
              <a:rPr lang="pt-BR" dirty="0" smtClean="0"/>
              <a:t>Não pode haver uma boa acessibilidade se um determinado browser (navegador) não der suporte a nenhum leitor de tela, por exemplo.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55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A SER RESOLVIDO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muito comum encontrar desenvolvedores de conteúdo que não estão preocupados se algum </a:t>
            </a:r>
            <a:r>
              <a:rPr lang="pt-BR" smtClean="0"/>
              <a:t>deficiente físico;</a:t>
            </a:r>
            <a:endParaRPr lang="pt-BR" dirty="0" smtClean="0"/>
          </a:p>
          <a:p>
            <a:r>
              <a:rPr lang="pt-BR" dirty="0" smtClean="0"/>
              <a:t>Muitas páginas da Web não podem ser acessadas pelas ferramentas </a:t>
            </a:r>
            <a:r>
              <a:rPr lang="pt-BR" dirty="0" err="1" smtClean="0"/>
              <a:t>assistivas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10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214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WEB ACESSÍVEL</vt:lpstr>
      <vt:lpstr>PRIMEIROS CONCEITOS</vt:lpstr>
      <vt:lpstr>WEB ACESSÍVEL</vt:lpstr>
      <vt:lpstr>COMPONENTES DA WEB</vt:lpstr>
      <vt:lpstr>PROBLEMA DA ACESSIBILIDADE</vt:lpstr>
      <vt:lpstr>PROBLEMA A SER RESOLVIDO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ACESSÍVEL</dc:title>
  <dc:creator>LENNON</dc:creator>
  <cp:lastModifiedBy>LENNON</cp:lastModifiedBy>
  <cp:revision>3</cp:revision>
  <dcterms:created xsi:type="dcterms:W3CDTF">2017-01-10T16:27:08Z</dcterms:created>
  <dcterms:modified xsi:type="dcterms:W3CDTF">2017-01-10T16:59:43Z</dcterms:modified>
</cp:coreProperties>
</file>