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2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9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8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64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ACB8-6FF0-4341-A5C1-D63BF26A99A8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B13C-7015-4AC0-9976-036262EA0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1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DIRETRIZES PARA ACESSIBILIDADE NA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11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DIRETRIZES WCAG SAMURAI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WCAG Samurai é um grupo de desenvolvedores que não possuem nenhuma ligação com o W3C e que estavam insatisfeitos com algumas características da WCAG 2.0. </a:t>
            </a:r>
          </a:p>
          <a:p>
            <a:r>
              <a:rPr lang="pt-BR" dirty="0" smtClean="0"/>
              <a:t>O problema da WCAG 2.0 é grande demais para transmitir, de uma maneira fácil de compreender, as ideias sobre acessibilidade na Web.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65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DIRETRIZES WCAG SAMURAI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documento WCAG Samurai Errata, na verdade procura fazer uma correção de algumas recomendações da versão 1.0 da WCAG que </a:t>
            </a:r>
            <a:r>
              <a:rPr lang="pt-BR" smtClean="0"/>
              <a:t>estão desatualizadas.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problema se encontra Usuário e Conteúdo, devido o relacionamento fraco entre ambos;</a:t>
            </a:r>
          </a:p>
          <a:p>
            <a:r>
              <a:rPr lang="pt-BR" dirty="0" smtClean="0"/>
              <a:t>Há vários documentos internacionais que propõem regras de acessibilidade para Web, porém todos baseiam-se em diretrizes do W3C.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33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DIRETRIZES W3C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W3C é uma organização responsável por elaborar documentos de especificação de tecnologias especialmente criadas para a Web. </a:t>
            </a:r>
          </a:p>
          <a:p>
            <a:r>
              <a:rPr lang="pt-BR" smtClean="0"/>
              <a:t>A </a:t>
            </a:r>
            <a:r>
              <a:rPr lang="pt-BR" smtClean="0"/>
              <a:t>ideia </a:t>
            </a:r>
            <a:r>
              <a:rPr lang="pt-BR" dirty="0" smtClean="0"/>
              <a:t>é que sites desenvolvidos segundo tais padrões possam ser acessados por qualquer pessoa ou tecnologia, independente de qual hardware ou software seja utilizado.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0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WAI(WEB ACCESSIBILITY INITIATIVE)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consórcio pai do W3C responsável por criar as diretrizes para acessibilidade na Web;</a:t>
            </a:r>
          </a:p>
          <a:p>
            <a:r>
              <a:rPr lang="pt-BR" dirty="0" smtClean="0"/>
              <a:t>Ela está divida nos seguintes grupos:</a:t>
            </a:r>
          </a:p>
          <a:p>
            <a:pPr lvl="1"/>
            <a:r>
              <a:rPr lang="pt-BR" dirty="0" smtClean="0"/>
              <a:t>ATAG;</a:t>
            </a:r>
          </a:p>
          <a:p>
            <a:pPr lvl="1"/>
            <a:r>
              <a:rPr lang="pt-BR" dirty="0" smtClean="0"/>
              <a:t>WCAG;</a:t>
            </a:r>
          </a:p>
          <a:p>
            <a:pPr lvl="1"/>
            <a:r>
              <a:rPr lang="pt-BR" dirty="0" smtClean="0"/>
              <a:t>UAAG.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38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ATAG(AUTHORING TOOL ACCESSIBILITY GUIDELINES)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destinada a orientar os fabricantes de ferramentas de criação de conteúdo.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8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WCAG(WEB CONTENT ACCESSIBILITY GUIDELINES)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destinada para conteúdo das páginas Web, e é utilizada por desenvolvedores de páginas Web;</a:t>
            </a:r>
          </a:p>
          <a:p>
            <a:r>
              <a:rPr lang="pt-BR" dirty="0" smtClean="0"/>
              <a:t>Fabricantes de ferramentas de criação e de avaliação também consultam este documento com o objetivo de melhorar funcionamento de seus 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58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UAAG(USER AGENT ACCESSIBILITY GUIDELINES)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dirty="0" smtClean="0"/>
              <a:t> destinada para desenvolvedores de web browsers e players de mídia, incluindo também alguns aspectos das tecnologias </a:t>
            </a:r>
            <a:r>
              <a:rPr lang="pt-BR" dirty="0" err="1" smtClean="0"/>
              <a:t>assistivas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3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E-MAG(Diretrizes Brasileira)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Ministério do Planejamento desenvolveu o Modelo de Acessibilidade do Governo Brasileiro.</a:t>
            </a:r>
          </a:p>
          <a:p>
            <a:r>
              <a:rPr lang="pt-BR" dirty="0" smtClean="0"/>
              <a:t>(E-MAG) está organizado em dois documentos: </a:t>
            </a:r>
          </a:p>
          <a:p>
            <a:pPr lvl="1"/>
            <a:r>
              <a:rPr lang="pt-BR" dirty="0" smtClean="0"/>
              <a:t>A Cartilha técnica (ou visão técnica):  contém as diretrizes de adequação de conteúdo da Web, sendo direcionada para profissionais de informática;</a:t>
            </a:r>
          </a:p>
          <a:p>
            <a:pPr lvl="1"/>
            <a:r>
              <a:rPr lang="pt-BR" dirty="0" smtClean="0"/>
              <a:t>Modelo de Acessibilidade(ou visão do cidadão): implementa as diretrizes e procura facilitar o entendimento do modelo. </a:t>
            </a:r>
          </a:p>
        </p:txBody>
      </p:sp>
    </p:spTree>
    <p:extLst>
      <p:ext uri="{BB962C8B-B14F-4D97-AF65-F5344CB8AC3E}">
        <p14:creationId xmlns:p14="http://schemas.microsoft.com/office/powerpoint/2010/main" val="31883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E-MAG(Diretrizes Brasileira)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Baseada na WCAG, adequando as necessidades brasileiras.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639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371</Words>
  <Application>Microsoft Office PowerPoint</Application>
  <PresentationFormat>Apresentação na tela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DIRETRIZES PARA ACESSIBILIDADE NA WEB</vt:lpstr>
      <vt:lpstr>INTRODUÇÃO</vt:lpstr>
      <vt:lpstr>DIRETRIZES W3C</vt:lpstr>
      <vt:lpstr>WAI(WEB ACCESSIBILITY INITIATIVE)</vt:lpstr>
      <vt:lpstr>ATAG(AUTHORING TOOL ACCESSIBILITY GUIDELINES)</vt:lpstr>
      <vt:lpstr>WCAG(WEB CONTENT ACCESSIBILITY GUIDELINES)</vt:lpstr>
      <vt:lpstr>UAAG(USER AGENT ACCESSIBILITY GUIDELINES)</vt:lpstr>
      <vt:lpstr>E-MAG(Diretrizes Brasileira)</vt:lpstr>
      <vt:lpstr>E-MAG(Diretrizes Brasileira)</vt:lpstr>
      <vt:lpstr>DIRETRIZES WCAG SAMURAI</vt:lpstr>
      <vt:lpstr>DIRETRIZES WCAG SAMURAI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DIRETRIZES PARA ACESSIBILIDADE NA WEB</dc:title>
  <dc:creator>LENNON</dc:creator>
  <cp:lastModifiedBy>LENNON</cp:lastModifiedBy>
  <cp:revision>8</cp:revision>
  <dcterms:created xsi:type="dcterms:W3CDTF">2017-01-11T12:55:12Z</dcterms:created>
  <dcterms:modified xsi:type="dcterms:W3CDTF">2017-02-22T10:46:24Z</dcterms:modified>
</cp:coreProperties>
</file>