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9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19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6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9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4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821B-2DB5-4AFC-8246-E783F5C814BE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0DCB-795E-4B17-856B-F80F6DE51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7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TECLAS DE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adicionar tecla de atalho aos links, basta incluir o atributo </a:t>
            </a:r>
            <a:r>
              <a:rPr lang="pt-BR" dirty="0" err="1" smtClean="0"/>
              <a:t>accesskey</a:t>
            </a:r>
            <a:r>
              <a:rPr lang="pt-BR" dirty="0" smtClean="0"/>
              <a:t> no elemento âncora.</a:t>
            </a:r>
          </a:p>
          <a:p>
            <a:r>
              <a:rPr lang="pt-BR" dirty="0" smtClean="0"/>
              <a:t>Para acessar, basta pressionar a tecla </a:t>
            </a:r>
            <a:r>
              <a:rPr lang="pt-BR" dirty="0" err="1" smtClean="0"/>
              <a:t>Alt</a:t>
            </a:r>
            <a:r>
              <a:rPr lang="pt-BR" dirty="0" smtClean="0"/>
              <a:t> + tecla.</a:t>
            </a:r>
          </a:p>
          <a:p>
            <a:r>
              <a:rPr lang="pt-BR" dirty="0" smtClean="0"/>
              <a:t>Segue a sintaxe:</a:t>
            </a:r>
          </a:p>
          <a:p>
            <a:pPr marL="457200" lvl="1" indent="0">
              <a:buNone/>
            </a:pPr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=“pagina.html” </a:t>
            </a:r>
            <a:r>
              <a:rPr lang="pt-BR" dirty="0" err="1" smtClean="0"/>
              <a:t>accesskey</a:t>
            </a:r>
            <a:r>
              <a:rPr lang="pt-BR" dirty="0" smtClean="0"/>
              <a:t>=“a”&gt;</a:t>
            </a:r>
          </a:p>
          <a:p>
            <a:r>
              <a:rPr lang="pt-BR" dirty="0" smtClean="0"/>
              <a:t>Esta tecla pode ser letra ou número.</a:t>
            </a:r>
          </a:p>
        </p:txBody>
      </p:sp>
    </p:spTree>
    <p:extLst>
      <p:ext uri="{BB962C8B-B14F-4D97-AF65-F5344CB8AC3E}">
        <p14:creationId xmlns:p14="http://schemas.microsoft.com/office/powerpoint/2010/main" val="23797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SKIP 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 de movimentar para conteúdo dentro da própria página;</a:t>
            </a:r>
          </a:p>
          <a:p>
            <a:r>
              <a:rPr lang="pt-BR" dirty="0" smtClean="0"/>
              <a:t>Bastante comum atualmente utilizado pela técnica do Single Page;</a:t>
            </a:r>
          </a:p>
          <a:p>
            <a:r>
              <a:rPr lang="pt-BR" dirty="0" smtClean="0"/>
              <a:t>Portanto, coloque um link com teclas de atalhos para acessar </a:t>
            </a:r>
            <a:r>
              <a:rPr lang="pt-BR" smtClean="0"/>
              <a:t>ao conteúdo.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646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LINKS</vt:lpstr>
      <vt:lpstr>TECLAS DE ATALHOS</vt:lpstr>
      <vt:lpstr>SKIP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</dc:title>
  <dc:creator>LENNON</dc:creator>
  <cp:lastModifiedBy>STARR</cp:lastModifiedBy>
  <cp:revision>2</cp:revision>
  <dcterms:created xsi:type="dcterms:W3CDTF">2017-01-16T12:32:41Z</dcterms:created>
  <dcterms:modified xsi:type="dcterms:W3CDTF">2017-03-22T10:44:02Z</dcterms:modified>
</cp:coreProperties>
</file>