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605EA-B293-2385-A041-F441DD3D0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E5A248-4F92-DC36-478D-1347238B5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3D3D1A-A812-EF0C-196A-F7F88DB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7F0111-E89C-FA5B-C458-75441342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ADFF0-AA14-B01C-72FD-24EF0403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2767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5C304-D183-32D3-DAA7-4DDBF0E4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8C2627-B4D3-DE9C-DE84-AF604DCDB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65CD11-F6C3-C272-8495-426A2865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65186-2E82-D922-751D-CB92B656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26DBF-A907-2712-4641-DBA4E336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5698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36BBCE-3F73-4DB6-E5EC-6D443476A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80B440-C99A-F527-1751-B780AE4B5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C2FF77-0467-9256-FAF1-756A7260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145E25-208E-88A1-9BCD-807300CA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C487F0-9B08-F829-ABC8-D17F83BC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23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AB4D0-9F68-AAE9-0A9E-67B4C01D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F9F4F4-B881-724B-D9F9-383BBB43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14A1B-DA47-F825-DC31-7FD405A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E23D6-3B08-C11A-0388-44E1FC28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20437-B0F0-F31B-2804-10AC71B6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172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3A6AC-E02D-47F5-1F62-7E080AC5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CC670-8390-8A69-0E8B-149C5057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C2497D-56D1-6E1C-AD84-D2D2FC81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BAF0E-9D5E-220B-1982-F0A405B2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8CB9E5-CDA2-D5B3-24E1-3FB4B96E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0761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6AE3A-211E-3865-BC1B-BAE28E45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FB576-E2E2-DC27-5623-AD74E034E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93A6D-83BC-6608-E0F1-269A4D345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30D04A-73F2-7247-9965-9E391ECD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1C545C-C34A-15EB-C7A4-2604A46F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D00F7D-F695-E464-6505-8B654867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3150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203D-1397-850B-9A03-677A2259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869CB4-775E-71D1-A749-06BBAA7B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B45EAB-CF54-53F9-A5F8-7FFD6C50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12D8B0-EC46-95C4-4B0B-970AC573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8DDD91-114A-3EE0-2FAC-9AEBBBDDE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FF61F8-5277-886A-4A0A-E5ECE677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F3DECC-BC05-16BC-FC0D-E3882C22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35F9D3-5357-8F0C-6067-6690E86C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2183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84819-6E29-E516-31CD-9B90F89D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4A2038-AC46-CBD4-E77E-A2FE3049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9EA5F7-52A8-815D-0CF1-913F8E3C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BBC4AB-C22D-F7B4-9313-BA83ADF7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09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3B8B8D-215E-702C-D0DE-748E5071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C90110-772E-90C7-27FE-E60266B4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6FF524-B03D-174F-2573-1F2F6677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602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87170-5825-5EF2-D0E2-A2E7AA8F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97E69-C08C-9710-0225-7460CC29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2BBC2F-0072-4C46-AA93-7645E726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D5C085-02FD-CDDB-3386-E04E98A4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8C16D7-F183-63B1-5CF9-ABEAE9EB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5F7BE4-09CD-CD1B-1EFD-6AD96A6A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1205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33057-229B-F588-DABF-3B39BBFB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B1A5B9-E095-80A7-0145-FDCCBC8CF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45AAE3-F96C-0854-2FCD-56896AF63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7FB28A-76C8-5DC4-FD43-F6626591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BA82C6-376C-445D-E60C-6C05180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96838-90D9-E5FF-DCDE-18A7E06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7842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D370AA-0ABD-078D-0B8B-D0B09CC3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E32BD-6B20-4F8E-ADEF-6A7F3E15E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5E4BF-F88D-6A06-5E9C-5AB2B6837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C2837-B93F-4705-ABDC-D4DC7BCEEE10}" type="datetimeFigureOut">
              <a:rPr lang="es-BO" smtClean="0"/>
              <a:t>26/5/2025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88748-FEAC-7BEE-E128-C1AA3EC8C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48C853-1F37-8B8B-0B29-511E9FA03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B40D3-571C-4F59-96A1-646165D31B5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929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91EBE-8581-D7D5-17DB-56B7C1062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s-BO" sz="5600">
                <a:solidFill>
                  <a:srgbClr val="FFFFFF"/>
                </a:solidFill>
              </a:rPr>
              <a:t>Gestión de Proyecto-OrderNow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242440-0EF9-FD6D-EB8F-F60D9C6BD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s-BO" sz="2000">
                <a:solidFill>
                  <a:srgbClr val="FFFFFF"/>
                </a:solidFill>
              </a:rPr>
              <a:t>Estudiante: Jonathan Enzo Rocha Contreras</a:t>
            </a:r>
          </a:p>
        </p:txBody>
      </p:sp>
      <p:sp>
        <p:nvSpPr>
          <p:cNvPr id="4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9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9D1510-B37D-5E65-6D6E-B54AB0EF9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9F657C-3DB4-FFAB-9CCB-638663251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s-BO" sz="560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BDFBDB-C0C7-DEA8-19F2-02C0F27F3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646" y="4698614"/>
            <a:ext cx="7743048" cy="1198120"/>
          </a:xfrm>
        </p:spPr>
        <p:txBody>
          <a:bodyPr>
            <a:normAutofit/>
          </a:bodyPr>
          <a:lstStyle/>
          <a:p>
            <a:pPr algn="r"/>
            <a:r>
              <a:rPr lang="es-MX" sz="1600" dirty="0">
                <a:solidFill>
                  <a:srgbClr val="FFFFFF"/>
                </a:solidFill>
              </a:rPr>
              <a:t>Muchos restaurantes pequeños carecen de una herramienta digital unificada que les permita gestionar sus pedidos, horarios, métodos de pago y servicios disponibles de manera eficiente, lo que genera demoras, errores y mala experiencia para los clientes.</a:t>
            </a:r>
            <a:endParaRPr lang="es-BO" sz="1600" dirty="0">
              <a:solidFill>
                <a:srgbClr val="FFFFFF"/>
              </a:solidFill>
            </a:endParaRPr>
          </a:p>
        </p:txBody>
      </p:sp>
      <p:sp>
        <p:nvSpPr>
          <p:cNvPr id="15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29390D72-02A9-0F0D-D81F-D836C2F46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r="5149" b="1"/>
          <a:stretch>
            <a:fillRect/>
          </a:stretch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13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E1A849-7396-D37E-29CC-96B42E8E4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s-BO" sz="5600" dirty="0">
                <a:solidFill>
                  <a:srgbClr val="FFFFFF"/>
                </a:solidFill>
              </a:rPr>
              <a:t>Conclusión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D24B0A-6B65-3A97-C0A1-EED4144BF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6706" y="3893869"/>
            <a:ext cx="7768419" cy="1011506"/>
          </a:xfrm>
        </p:spPr>
        <p:txBody>
          <a:bodyPr>
            <a:normAutofit/>
          </a:bodyPr>
          <a:lstStyle/>
          <a:p>
            <a:pPr algn="r"/>
            <a:r>
              <a:rPr lang="es-MX" sz="2000" dirty="0">
                <a:solidFill>
                  <a:srgbClr val="FFFFFF"/>
                </a:solidFill>
              </a:rPr>
              <a:t>La implementación de esta solución permitió optimizar la gestión interna de los restaurantes, centralizando sus horarios, servicios y métodos de pago.</a:t>
            </a:r>
            <a:endParaRPr lang="es-BO" sz="2000" dirty="0">
              <a:solidFill>
                <a:srgbClr val="FFFFFF"/>
              </a:solidFill>
            </a:endParaRPr>
          </a:p>
        </p:txBody>
      </p:sp>
      <p:sp>
        <p:nvSpPr>
          <p:cNvPr id="4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719DC0BD-C54E-FB57-1D02-A514DCC5488C}"/>
              </a:ext>
            </a:extLst>
          </p:cNvPr>
          <p:cNvSpPr txBox="1">
            <a:spLocks/>
          </p:cNvSpPr>
          <p:nvPr/>
        </p:nvSpPr>
        <p:spPr>
          <a:xfrm>
            <a:off x="2826705" y="5172722"/>
            <a:ext cx="7768419" cy="1011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2000" dirty="0">
                <a:solidFill>
                  <a:srgbClr val="FFFFFF"/>
                </a:solidFill>
              </a:rPr>
              <a:t>Además, el uso de patrones como </a:t>
            </a:r>
            <a:r>
              <a:rPr lang="es-MX" sz="2000" dirty="0" err="1">
                <a:solidFill>
                  <a:srgbClr val="FFFFFF"/>
                </a:solidFill>
              </a:rPr>
              <a:t>Facade</a:t>
            </a:r>
            <a:r>
              <a:rPr lang="es-MX" sz="2000" dirty="0">
                <a:solidFill>
                  <a:srgbClr val="FFFFFF"/>
                </a:solidFill>
              </a:rPr>
              <a:t> y </a:t>
            </a:r>
            <a:r>
              <a:rPr lang="es-MX" sz="2000" dirty="0" err="1">
                <a:solidFill>
                  <a:srgbClr val="FFFFFF"/>
                </a:solidFill>
              </a:rPr>
              <a:t>Presentational</a:t>
            </a:r>
            <a:r>
              <a:rPr lang="es-MX" sz="2000" dirty="0">
                <a:solidFill>
                  <a:srgbClr val="FFFFFF"/>
                </a:solidFill>
              </a:rPr>
              <a:t>/Container mejoró la mantenibilidad del código, haciendo el sistema más escalable y claro para futuros desarrollos.</a:t>
            </a:r>
            <a:endParaRPr lang="es-BO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4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3EE6140C91174DB703B3CFCF483BA9" ma:contentTypeVersion="4" ma:contentTypeDescription="Crear nuevo documento." ma:contentTypeScope="" ma:versionID="b975d5fa52466fb41064b2aaa90181ac">
  <xsd:schema xmlns:xsd="http://www.w3.org/2001/XMLSchema" xmlns:xs="http://www.w3.org/2001/XMLSchema" xmlns:p="http://schemas.microsoft.com/office/2006/metadata/properties" xmlns:ns3="e6b0df2c-ad4e-4dec-b621-81d7759ce5ff" targetNamespace="http://schemas.microsoft.com/office/2006/metadata/properties" ma:root="true" ma:fieldsID="20d0961971fe63f2840b2bc1f6398f74" ns3:_="">
    <xsd:import namespace="e6b0df2c-ad4e-4dec-b621-81d7759ce5f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0df2c-ad4e-4dec-b621-81d7759ce5f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82BA73-4EA1-4D81-9363-F8865CFDE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0df2c-ad4e-4dec-b621-81d7759ce5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400DB5-CC64-4543-A174-7906B86DBD1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e6b0df2c-ad4e-4dec-b621-81d7759ce5ff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7949C0-12B2-4796-9B02-35D3465338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105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Gestión de Proyecto-OrderNow</vt:lpstr>
      <vt:lpstr>Introducción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ENZO ROCHA CONTRERAS</dc:creator>
  <cp:lastModifiedBy>JONATHAN ENZO ROCHA CONTRERAS</cp:lastModifiedBy>
  <cp:revision>1</cp:revision>
  <dcterms:created xsi:type="dcterms:W3CDTF">2025-05-26T13:01:10Z</dcterms:created>
  <dcterms:modified xsi:type="dcterms:W3CDTF">2025-05-26T14:31:18Z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0x010100663EE6140C91174DB703B3CFCF483BA9</vt:lpwstr>
  </property>
</Properties>
</file>