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6"/>
  </p:notesMasterIdLst>
  <p:sldIdLst>
    <p:sldId id="256" r:id="rId2"/>
    <p:sldId id="362" r:id="rId3"/>
    <p:sldId id="266" r:id="rId4"/>
    <p:sldId id="326" r:id="rId5"/>
    <p:sldId id="327" r:id="rId6"/>
    <p:sldId id="328" r:id="rId7"/>
    <p:sldId id="343" r:id="rId8"/>
    <p:sldId id="330" r:id="rId9"/>
    <p:sldId id="329" r:id="rId10"/>
    <p:sldId id="334" r:id="rId11"/>
    <p:sldId id="335" r:id="rId12"/>
    <p:sldId id="337" r:id="rId13"/>
    <p:sldId id="383" r:id="rId14"/>
    <p:sldId id="382" r:id="rId15"/>
    <p:sldId id="381" r:id="rId16"/>
    <p:sldId id="338" r:id="rId17"/>
    <p:sldId id="339" r:id="rId18"/>
    <p:sldId id="378" r:id="rId19"/>
    <p:sldId id="385" r:id="rId20"/>
    <p:sldId id="377" r:id="rId21"/>
    <p:sldId id="384" r:id="rId22"/>
    <p:sldId id="340" r:id="rId23"/>
    <p:sldId id="341" r:id="rId24"/>
    <p:sldId id="32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ADDEAC-E55A-4B24-8A10-DDA888254F04}" v="14" dt="2021-08-09T01:18:59.5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4" autoAdjust="0"/>
    <p:restoredTop sz="93120" autoAdjust="0"/>
  </p:normalViewPr>
  <p:slideViewPr>
    <p:cSldViewPr>
      <p:cViewPr varScale="1">
        <p:scale>
          <a:sx n="158" d="100"/>
          <a:sy n="158" d="100"/>
        </p:scale>
        <p:origin x="36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612F981D-1BC0-46E8-B193-A20E5E1F3E9F}"/>
    <pc:docChg chg="undo custSel addSld modSld sldOrd modMainMaster">
      <pc:chgData name="Judson Santiago" userId="ebb108da2f256286" providerId="LiveId" clId="{612F981D-1BC0-46E8-B193-A20E5E1F3E9F}" dt="2019-05-17T20:05:37.122" v="3392" actId="207"/>
      <pc:docMkLst>
        <pc:docMk/>
      </pc:docMkLst>
      <pc:sldChg chg="modSp">
        <pc:chgData name="Judson Santiago" userId="ebb108da2f256286" providerId="LiveId" clId="{612F981D-1BC0-46E8-B193-A20E5E1F3E9F}" dt="2019-05-16T17:14:08.479" v="6" actId="3064"/>
        <pc:sldMkLst>
          <pc:docMk/>
          <pc:sldMk cId="0" sldId="256"/>
        </pc:sldMkLst>
        <pc:spChg chg="mod">
          <ac:chgData name="Judson Santiago" userId="ebb108da2f256286" providerId="LiveId" clId="{612F981D-1BC0-46E8-B193-A20E5E1F3E9F}" dt="2019-05-16T17:14:08.479" v="6" actId="3064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Judson Santiago" userId="ebb108da2f256286" providerId="LiveId" clId="{612F981D-1BC0-46E8-B193-A20E5E1F3E9F}" dt="2019-05-17T17:54:07.398" v="2121" actId="1076"/>
        <pc:sldMkLst>
          <pc:docMk/>
          <pc:sldMk cId="460992010" sldId="266"/>
        </pc:sldMkLst>
        <pc:spChg chg="mod">
          <ac:chgData name="Judson Santiago" userId="ebb108da2f256286" providerId="LiveId" clId="{612F981D-1BC0-46E8-B193-A20E5E1F3E9F}" dt="2019-05-17T17:53:49.653" v="2120" actId="20577"/>
          <ac:spMkLst>
            <pc:docMk/>
            <pc:sldMk cId="460992010" sldId="266"/>
            <ac:spMk id="3" creationId="{00000000-0000-0000-0000-000000000000}"/>
          </ac:spMkLst>
        </pc:spChg>
        <pc:picChg chg="mod">
          <ac:chgData name="Judson Santiago" userId="ebb108da2f256286" providerId="LiveId" clId="{612F981D-1BC0-46E8-B193-A20E5E1F3E9F}" dt="2019-05-17T17:54:07.398" v="2121" actId="1076"/>
          <ac:picMkLst>
            <pc:docMk/>
            <pc:sldMk cId="460992010" sldId="266"/>
            <ac:picMk id="5" creationId="{00000000-0000-0000-0000-000000000000}"/>
          </ac:picMkLst>
        </pc:picChg>
      </pc:sldChg>
      <pc:sldChg chg="modSp">
        <pc:chgData name="Judson Santiago" userId="ebb108da2f256286" providerId="LiveId" clId="{612F981D-1BC0-46E8-B193-A20E5E1F3E9F}" dt="2019-05-17T20:05:37.122" v="3392" actId="207"/>
        <pc:sldMkLst>
          <pc:docMk/>
          <pc:sldMk cId="904695914" sldId="325"/>
        </pc:sldMkLst>
        <pc:spChg chg="mod">
          <ac:chgData name="Judson Santiago" userId="ebb108da2f256286" providerId="LiveId" clId="{612F981D-1BC0-46E8-B193-A20E5E1F3E9F}" dt="2019-05-17T20:05:37.122" v="3392" actId="207"/>
          <ac:spMkLst>
            <pc:docMk/>
            <pc:sldMk cId="904695914" sldId="325"/>
            <ac:spMk id="2" creationId="{00000000-0000-0000-0000-000000000000}"/>
          </ac:spMkLst>
        </pc:spChg>
      </pc:sldChg>
      <pc:sldChg chg="modSp">
        <pc:chgData name="Judson Santiago" userId="ebb108da2f256286" providerId="LiveId" clId="{612F981D-1BC0-46E8-B193-A20E5E1F3E9F}" dt="2019-05-17T17:56:54.886" v="2135" actId="207"/>
        <pc:sldMkLst>
          <pc:docMk/>
          <pc:sldMk cId="3215550556" sldId="326"/>
        </pc:sldMkLst>
        <pc:spChg chg="mod">
          <ac:chgData name="Judson Santiago" userId="ebb108da2f256286" providerId="LiveId" clId="{612F981D-1BC0-46E8-B193-A20E5E1F3E9F}" dt="2019-05-17T17:56:54.886" v="2135" actId="207"/>
          <ac:spMkLst>
            <pc:docMk/>
            <pc:sldMk cId="3215550556" sldId="326"/>
            <ac:spMk id="5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7:56:54.886" v="2135" actId="207"/>
          <ac:spMkLst>
            <pc:docMk/>
            <pc:sldMk cId="3215550556" sldId="326"/>
            <ac:spMk id="8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7:56:17.456" v="2133" actId="3064"/>
          <ac:spMkLst>
            <pc:docMk/>
            <pc:sldMk cId="3215550556" sldId="326"/>
            <ac:spMk id="9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7:56:21.112" v="2134" actId="3064"/>
          <ac:spMkLst>
            <pc:docMk/>
            <pc:sldMk cId="3215550556" sldId="326"/>
            <ac:spMk id="16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7:56:54.886" v="2135" actId="207"/>
          <ac:spMkLst>
            <pc:docMk/>
            <pc:sldMk cId="3215550556" sldId="326"/>
            <ac:spMk id="17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7:56:54.886" v="2135" actId="207"/>
          <ac:spMkLst>
            <pc:docMk/>
            <pc:sldMk cId="3215550556" sldId="326"/>
            <ac:spMk id="20" creationId="{00000000-0000-0000-0000-000000000000}"/>
          </ac:spMkLst>
        </pc:spChg>
        <pc:spChg chg="mod ord">
          <ac:chgData name="Judson Santiago" userId="ebb108da2f256286" providerId="LiveId" clId="{612F981D-1BC0-46E8-B193-A20E5E1F3E9F}" dt="2019-05-16T17:35:17.078" v="51" actId="167"/>
          <ac:spMkLst>
            <pc:docMk/>
            <pc:sldMk cId="3215550556" sldId="326"/>
            <ac:spMk id="25" creationId="{00000000-0000-0000-0000-000000000000}"/>
          </ac:spMkLst>
        </pc:spChg>
        <pc:spChg chg="mod ord">
          <ac:chgData name="Judson Santiago" userId="ebb108da2f256286" providerId="LiveId" clId="{612F981D-1BC0-46E8-B193-A20E5E1F3E9F}" dt="2019-05-16T17:35:17.078" v="51" actId="167"/>
          <ac:spMkLst>
            <pc:docMk/>
            <pc:sldMk cId="3215550556" sldId="326"/>
            <ac:spMk id="26" creationId="{00000000-0000-0000-0000-000000000000}"/>
          </ac:spMkLst>
        </pc:spChg>
        <pc:spChg chg="mod ord">
          <ac:chgData name="Judson Santiago" userId="ebb108da2f256286" providerId="LiveId" clId="{612F981D-1BC0-46E8-B193-A20E5E1F3E9F}" dt="2019-05-16T17:35:17.078" v="51" actId="167"/>
          <ac:spMkLst>
            <pc:docMk/>
            <pc:sldMk cId="3215550556" sldId="326"/>
            <ac:spMk id="27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7:56:17.456" v="2133" actId="3064"/>
          <ac:spMkLst>
            <pc:docMk/>
            <pc:sldMk cId="3215550556" sldId="326"/>
            <ac:spMk id="28" creationId="{00000000-0000-0000-0000-000000000000}"/>
          </ac:spMkLst>
        </pc:spChg>
        <pc:spChg chg="mod ord">
          <ac:chgData name="Judson Santiago" userId="ebb108da2f256286" providerId="LiveId" clId="{612F981D-1BC0-46E8-B193-A20E5E1F3E9F}" dt="2019-05-16T17:35:17.078" v="51" actId="167"/>
          <ac:spMkLst>
            <pc:docMk/>
            <pc:sldMk cId="3215550556" sldId="326"/>
            <ac:spMk id="31" creationId="{00000000-0000-0000-0000-000000000000}"/>
          </ac:spMkLst>
        </pc:spChg>
        <pc:spChg chg="mod ord">
          <ac:chgData name="Judson Santiago" userId="ebb108da2f256286" providerId="LiveId" clId="{612F981D-1BC0-46E8-B193-A20E5E1F3E9F}" dt="2019-05-16T17:35:17.078" v="51" actId="167"/>
          <ac:spMkLst>
            <pc:docMk/>
            <pc:sldMk cId="3215550556" sldId="326"/>
            <ac:spMk id="32" creationId="{00000000-0000-0000-0000-000000000000}"/>
          </ac:spMkLst>
        </pc:spChg>
        <pc:spChg chg="mod ord">
          <ac:chgData name="Judson Santiago" userId="ebb108da2f256286" providerId="LiveId" clId="{612F981D-1BC0-46E8-B193-A20E5E1F3E9F}" dt="2019-05-16T17:35:17.078" v="51" actId="167"/>
          <ac:spMkLst>
            <pc:docMk/>
            <pc:sldMk cId="3215550556" sldId="326"/>
            <ac:spMk id="33" creationId="{00000000-0000-0000-0000-000000000000}"/>
          </ac:spMkLst>
        </pc:spChg>
        <pc:spChg chg="mod ord">
          <ac:chgData name="Judson Santiago" userId="ebb108da2f256286" providerId="LiveId" clId="{612F981D-1BC0-46E8-B193-A20E5E1F3E9F}" dt="2019-05-16T17:35:17.078" v="51" actId="167"/>
          <ac:spMkLst>
            <pc:docMk/>
            <pc:sldMk cId="3215550556" sldId="326"/>
            <ac:spMk id="34" creationId="{00000000-0000-0000-0000-000000000000}"/>
          </ac:spMkLst>
        </pc:spChg>
        <pc:spChg chg="mod ord">
          <ac:chgData name="Judson Santiago" userId="ebb108da2f256286" providerId="LiveId" clId="{612F981D-1BC0-46E8-B193-A20E5E1F3E9F}" dt="2019-05-16T17:35:17.078" v="51" actId="167"/>
          <ac:spMkLst>
            <pc:docMk/>
            <pc:sldMk cId="3215550556" sldId="326"/>
            <ac:spMk id="35" creationId="{00000000-0000-0000-0000-000000000000}"/>
          </ac:spMkLst>
        </pc:spChg>
      </pc:sldChg>
      <pc:sldChg chg="modSp modNotesTx">
        <pc:chgData name="Judson Santiago" userId="ebb108da2f256286" providerId="LiveId" clId="{612F981D-1BC0-46E8-B193-A20E5E1F3E9F}" dt="2019-05-16T17:42:45.123" v="111" actId="6549"/>
        <pc:sldMkLst>
          <pc:docMk/>
          <pc:sldMk cId="1648035948" sldId="327"/>
        </pc:sldMkLst>
        <pc:spChg chg="mod">
          <ac:chgData name="Judson Santiago" userId="ebb108da2f256286" providerId="LiveId" clId="{612F981D-1BC0-46E8-B193-A20E5E1F3E9F}" dt="2019-05-16T17:42:24.168" v="89"/>
          <ac:spMkLst>
            <pc:docMk/>
            <pc:sldMk cId="1648035948" sldId="327"/>
            <ac:spMk id="2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7:39:41.118" v="63"/>
          <ac:spMkLst>
            <pc:docMk/>
            <pc:sldMk cId="1648035948" sldId="327"/>
            <ac:spMk id="4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7:39:51.913" v="67" actId="6549"/>
          <ac:spMkLst>
            <pc:docMk/>
            <pc:sldMk cId="1648035948" sldId="327"/>
            <ac:spMk id="5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7:39:41.118" v="63"/>
          <ac:spMkLst>
            <pc:docMk/>
            <pc:sldMk cId="1648035948" sldId="327"/>
            <ac:spMk id="6" creationId="{00000000-0000-0000-0000-000000000000}"/>
          </ac:spMkLst>
        </pc:spChg>
        <pc:spChg chg="ord">
          <ac:chgData name="Judson Santiago" userId="ebb108da2f256286" providerId="LiveId" clId="{612F981D-1BC0-46E8-B193-A20E5E1F3E9F}" dt="2019-05-16T17:39:22.269" v="62" actId="167"/>
          <ac:spMkLst>
            <pc:docMk/>
            <pc:sldMk cId="1648035948" sldId="327"/>
            <ac:spMk id="7" creationId="{00000000-0000-0000-0000-000000000000}"/>
          </ac:spMkLst>
        </pc:spChg>
        <pc:spChg chg="ord">
          <ac:chgData name="Judson Santiago" userId="ebb108da2f256286" providerId="LiveId" clId="{612F981D-1BC0-46E8-B193-A20E5E1F3E9F}" dt="2019-05-16T17:39:22.269" v="62" actId="167"/>
          <ac:spMkLst>
            <pc:docMk/>
            <pc:sldMk cId="1648035948" sldId="327"/>
            <ac:spMk id="8" creationId="{00000000-0000-0000-0000-000000000000}"/>
          </ac:spMkLst>
        </pc:spChg>
      </pc:sldChg>
      <pc:sldChg chg="addSp delSp modSp modNotesTx">
        <pc:chgData name="Judson Santiago" userId="ebb108da2f256286" providerId="LiveId" clId="{612F981D-1BC0-46E8-B193-A20E5E1F3E9F}" dt="2019-05-17T18:01:26.856" v="2145" actId="207"/>
        <pc:sldMkLst>
          <pc:docMk/>
          <pc:sldMk cId="2641424220" sldId="328"/>
        </pc:sldMkLst>
        <pc:spChg chg="mod">
          <ac:chgData name="Judson Santiago" userId="ebb108da2f256286" providerId="LiveId" clId="{612F981D-1BC0-46E8-B193-A20E5E1F3E9F}" dt="2019-05-17T18:01:26.856" v="2145" actId="207"/>
          <ac:spMkLst>
            <pc:docMk/>
            <pc:sldMk cId="2641424220" sldId="328"/>
            <ac:spMk id="2" creationId="{00000000-0000-0000-0000-000000000000}"/>
          </ac:spMkLst>
        </pc:spChg>
        <pc:spChg chg="mod ord">
          <ac:chgData name="Judson Santiago" userId="ebb108da2f256286" providerId="LiveId" clId="{612F981D-1BC0-46E8-B193-A20E5E1F3E9F}" dt="2019-05-17T17:59:53.393" v="2137" actId="1582"/>
          <ac:spMkLst>
            <pc:docMk/>
            <pc:sldMk cId="2641424220" sldId="328"/>
            <ac:spMk id="4" creationId="{00000000-0000-0000-0000-000000000000}"/>
          </ac:spMkLst>
        </pc:spChg>
        <pc:spChg chg="add mod">
          <ac:chgData name="Judson Santiago" userId="ebb108da2f256286" providerId="LiveId" clId="{612F981D-1BC0-46E8-B193-A20E5E1F3E9F}" dt="2019-05-16T17:55:34.194" v="396" actId="1076"/>
          <ac:spMkLst>
            <pc:docMk/>
            <pc:sldMk cId="2641424220" sldId="328"/>
            <ac:spMk id="6" creationId="{5884B303-45A9-478D-8425-6C3243B81710}"/>
          </ac:spMkLst>
        </pc:spChg>
        <pc:picChg chg="add mod modCrop">
          <ac:chgData name="Judson Santiago" userId="ebb108da2f256286" providerId="LiveId" clId="{612F981D-1BC0-46E8-B193-A20E5E1F3E9F}" dt="2019-05-17T17:59:31.002" v="2136"/>
          <ac:picMkLst>
            <pc:docMk/>
            <pc:sldMk cId="2641424220" sldId="328"/>
            <ac:picMk id="5" creationId="{C35C67B2-C90F-4FB1-92D2-2212613DB1BB}"/>
          </ac:picMkLst>
        </pc:picChg>
        <pc:picChg chg="del">
          <ac:chgData name="Judson Santiago" userId="ebb108da2f256286" providerId="LiveId" clId="{612F981D-1BC0-46E8-B193-A20E5E1F3E9F}" dt="2019-05-16T17:50:00.297" v="161" actId="478"/>
          <ac:picMkLst>
            <pc:docMk/>
            <pc:sldMk cId="2641424220" sldId="328"/>
            <ac:picMk id="1026" creationId="{00000000-0000-0000-0000-000000000000}"/>
          </ac:picMkLst>
        </pc:picChg>
      </pc:sldChg>
      <pc:sldChg chg="addSp delSp modSp">
        <pc:chgData name="Judson Santiago" userId="ebb108da2f256286" providerId="LiveId" clId="{612F981D-1BC0-46E8-B193-A20E5E1F3E9F}" dt="2019-05-17T18:26:20.042" v="2282" actId="14100"/>
        <pc:sldMkLst>
          <pc:docMk/>
          <pc:sldMk cId="286559806" sldId="329"/>
        </pc:sldMkLst>
        <pc:spChg chg="mod">
          <ac:chgData name="Judson Santiago" userId="ebb108da2f256286" providerId="LiveId" clId="{612F981D-1BC0-46E8-B193-A20E5E1F3E9F}" dt="2019-05-16T18:48:59.991" v="554" actId="20577"/>
          <ac:spMkLst>
            <pc:docMk/>
            <pc:sldMk cId="286559806" sldId="329"/>
            <ac:spMk id="2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8:20:36.790" v="2269" actId="14100"/>
          <ac:spMkLst>
            <pc:docMk/>
            <pc:sldMk cId="286559806" sldId="329"/>
            <ac:spMk id="5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8:26:20.042" v="2282" actId="14100"/>
          <ac:spMkLst>
            <pc:docMk/>
            <pc:sldMk cId="286559806" sldId="329"/>
            <ac:spMk id="6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8:49:07.474" v="555" actId="164"/>
          <ac:spMkLst>
            <pc:docMk/>
            <pc:sldMk cId="286559806" sldId="329"/>
            <ac:spMk id="10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8:49:07.474" v="555" actId="164"/>
          <ac:spMkLst>
            <pc:docMk/>
            <pc:sldMk cId="286559806" sldId="329"/>
            <ac:spMk id="11" creationId="{00000000-0000-0000-0000-000000000000}"/>
          </ac:spMkLst>
        </pc:spChg>
        <pc:grpChg chg="add mod">
          <ac:chgData name="Judson Santiago" userId="ebb108da2f256286" providerId="LiveId" clId="{612F981D-1BC0-46E8-B193-A20E5E1F3E9F}" dt="2019-05-16T18:49:11.278" v="556" actId="12788"/>
          <ac:grpSpMkLst>
            <pc:docMk/>
            <pc:sldMk cId="286559806" sldId="329"/>
            <ac:grpSpMk id="8" creationId="{C9CBB5A1-0AE6-40A5-90A6-E0D7A435C840}"/>
          </ac:grpSpMkLst>
        </pc:grpChg>
        <pc:picChg chg="add mod ord modCrop">
          <ac:chgData name="Judson Santiago" userId="ebb108da2f256286" providerId="LiveId" clId="{612F981D-1BC0-46E8-B193-A20E5E1F3E9F}" dt="2019-05-16T18:49:07.474" v="555" actId="164"/>
          <ac:picMkLst>
            <pc:docMk/>
            <pc:sldMk cId="286559806" sldId="329"/>
            <ac:picMk id="4" creationId="{2BAA2E6E-DB20-4518-BF7C-A165781FF93C}"/>
          </ac:picMkLst>
        </pc:picChg>
        <pc:picChg chg="del">
          <ac:chgData name="Judson Santiago" userId="ebb108da2f256286" providerId="LiveId" clId="{612F981D-1BC0-46E8-B193-A20E5E1F3E9F}" dt="2019-05-16T18:47:19.146" v="501" actId="478"/>
          <ac:picMkLst>
            <pc:docMk/>
            <pc:sldMk cId="286559806" sldId="329"/>
            <ac:picMk id="7" creationId="{00000000-0000-0000-0000-000000000000}"/>
          </ac:picMkLst>
        </pc:picChg>
      </pc:sldChg>
      <pc:sldChg chg="addSp delSp modSp">
        <pc:chgData name="Judson Santiago" userId="ebb108da2f256286" providerId="LiveId" clId="{612F981D-1BC0-46E8-B193-A20E5E1F3E9F}" dt="2019-05-17T18:27:12.969" v="2287" actId="14100"/>
        <pc:sldMkLst>
          <pc:docMk/>
          <pc:sldMk cId="3235755784" sldId="330"/>
        </pc:sldMkLst>
        <pc:spChg chg="mod">
          <ac:chgData name="Judson Santiago" userId="ebb108da2f256286" providerId="LiveId" clId="{612F981D-1BC0-46E8-B193-A20E5E1F3E9F}" dt="2019-05-16T18:44:16.089" v="496" actId="20577"/>
          <ac:spMkLst>
            <pc:docMk/>
            <pc:sldMk cId="3235755784" sldId="330"/>
            <ac:spMk id="2" creationId="{00000000-0000-0000-0000-000000000000}"/>
          </ac:spMkLst>
        </pc:spChg>
        <pc:spChg chg="add del mod">
          <ac:chgData name="Judson Santiago" userId="ebb108da2f256286" providerId="LiveId" clId="{612F981D-1BC0-46E8-B193-A20E5E1F3E9F}" dt="2019-05-17T18:05:57.750" v="2153" actId="478"/>
          <ac:spMkLst>
            <pc:docMk/>
            <pc:sldMk cId="3235755784" sldId="330"/>
            <ac:spMk id="4" creationId="{54AAEEF2-8595-4911-B972-8DCCA1898067}"/>
          </ac:spMkLst>
        </pc:spChg>
        <pc:spChg chg="mod ord topLvl">
          <ac:chgData name="Judson Santiago" userId="ebb108da2f256286" providerId="LiveId" clId="{612F981D-1BC0-46E8-B193-A20E5E1F3E9F}" dt="2019-05-17T18:27:09.858" v="2286" actId="14100"/>
          <ac:spMkLst>
            <pc:docMk/>
            <pc:sldMk cId="3235755784" sldId="330"/>
            <ac:spMk id="6" creationId="{00000000-0000-0000-0000-000000000000}"/>
          </ac:spMkLst>
        </pc:spChg>
        <pc:spChg chg="add del mod">
          <ac:chgData name="Judson Santiago" userId="ebb108da2f256286" providerId="LiveId" clId="{612F981D-1BC0-46E8-B193-A20E5E1F3E9F}" dt="2019-05-17T18:06:00.218" v="2154" actId="478"/>
          <ac:spMkLst>
            <pc:docMk/>
            <pc:sldMk cId="3235755784" sldId="330"/>
            <ac:spMk id="7" creationId="{8E2FB850-78AA-4BF4-8D64-E4EEFAAC5231}"/>
          </ac:spMkLst>
        </pc:spChg>
        <pc:spChg chg="add mod ord topLvl">
          <ac:chgData name="Judson Santiago" userId="ebb108da2f256286" providerId="LiveId" clId="{612F981D-1BC0-46E8-B193-A20E5E1F3E9F}" dt="2019-05-17T18:18:15.899" v="2266" actId="164"/>
          <ac:spMkLst>
            <pc:docMk/>
            <pc:sldMk cId="3235755784" sldId="330"/>
            <ac:spMk id="8" creationId="{02DE219D-803A-419F-8935-8C322DCFC8FF}"/>
          </ac:spMkLst>
        </pc:spChg>
        <pc:spChg chg="add mod ord">
          <ac:chgData name="Judson Santiago" userId="ebb108da2f256286" providerId="LiveId" clId="{612F981D-1BC0-46E8-B193-A20E5E1F3E9F}" dt="2019-05-17T18:18:15.899" v="2266" actId="164"/>
          <ac:spMkLst>
            <pc:docMk/>
            <pc:sldMk cId="3235755784" sldId="330"/>
            <ac:spMk id="11" creationId="{6EEAFC35-06D0-4D78-A303-5C9D2A62F7C8}"/>
          </ac:spMkLst>
        </pc:spChg>
        <pc:spChg chg="add mod">
          <ac:chgData name="Judson Santiago" userId="ebb108da2f256286" providerId="LiveId" clId="{612F981D-1BC0-46E8-B193-A20E5E1F3E9F}" dt="2019-05-17T18:18:15.899" v="2266" actId="164"/>
          <ac:spMkLst>
            <pc:docMk/>
            <pc:sldMk cId="3235755784" sldId="330"/>
            <ac:spMk id="12" creationId="{DB35030F-F322-4278-B0F6-965C17496656}"/>
          </ac:spMkLst>
        </pc:spChg>
        <pc:spChg chg="add mod">
          <ac:chgData name="Judson Santiago" userId="ebb108da2f256286" providerId="LiveId" clId="{612F981D-1BC0-46E8-B193-A20E5E1F3E9F}" dt="2019-05-17T18:27:12.969" v="2287" actId="14100"/>
          <ac:spMkLst>
            <pc:docMk/>
            <pc:sldMk cId="3235755784" sldId="330"/>
            <ac:spMk id="13" creationId="{4BFF6DC1-33A0-4489-AC6E-7D618F3DA7A6}"/>
          </ac:spMkLst>
        </pc:spChg>
        <pc:spChg chg="add mod">
          <ac:chgData name="Judson Santiago" userId="ebb108da2f256286" providerId="LiveId" clId="{612F981D-1BC0-46E8-B193-A20E5E1F3E9F}" dt="2019-05-17T18:26:50.343" v="2284" actId="14100"/>
          <ac:spMkLst>
            <pc:docMk/>
            <pc:sldMk cId="3235755784" sldId="330"/>
            <ac:spMk id="14" creationId="{D0022F64-9F14-4365-BE8F-D84898E6B0EE}"/>
          </ac:spMkLst>
        </pc:spChg>
        <pc:grpChg chg="add del mod">
          <ac:chgData name="Judson Santiago" userId="ebb108da2f256286" providerId="LiveId" clId="{612F981D-1BC0-46E8-B193-A20E5E1F3E9F}" dt="2019-05-17T18:11:36.575" v="2220" actId="165"/>
          <ac:grpSpMkLst>
            <pc:docMk/>
            <pc:sldMk cId="3235755784" sldId="330"/>
            <ac:grpSpMk id="10" creationId="{8A0BAFDA-ECE6-443F-A827-F6F35106D048}"/>
          </ac:grpSpMkLst>
        </pc:grpChg>
        <pc:grpChg chg="add mod">
          <ac:chgData name="Judson Santiago" userId="ebb108da2f256286" providerId="LiveId" clId="{612F981D-1BC0-46E8-B193-A20E5E1F3E9F}" dt="2019-05-17T18:18:15.899" v="2266" actId="164"/>
          <ac:grpSpMkLst>
            <pc:docMk/>
            <pc:sldMk cId="3235755784" sldId="330"/>
            <ac:grpSpMk id="15" creationId="{4EF5AA1A-E9DF-4775-8CCE-39B0A74DDC2A}"/>
          </ac:grpSpMkLst>
        </pc:grpChg>
        <pc:picChg chg="del mod">
          <ac:chgData name="Judson Santiago" userId="ebb108da2f256286" providerId="LiveId" clId="{612F981D-1BC0-46E8-B193-A20E5E1F3E9F}" dt="2019-05-16T18:42:45.324" v="442" actId="478"/>
          <ac:picMkLst>
            <pc:docMk/>
            <pc:sldMk cId="3235755784" sldId="330"/>
            <ac:picMk id="4" creationId="{00000000-0000-0000-0000-000000000000}"/>
          </ac:picMkLst>
        </pc:picChg>
        <pc:picChg chg="add mod ord topLvl modCrop">
          <ac:chgData name="Judson Santiago" userId="ebb108da2f256286" providerId="LiveId" clId="{612F981D-1BC0-46E8-B193-A20E5E1F3E9F}" dt="2019-05-17T18:18:15.899" v="2266" actId="164"/>
          <ac:picMkLst>
            <pc:docMk/>
            <pc:sldMk cId="3235755784" sldId="330"/>
            <ac:picMk id="5" creationId="{D800B6FC-E816-43F0-911A-985863C57202}"/>
          </ac:picMkLst>
        </pc:picChg>
        <pc:picChg chg="add mod topLvl modCrop">
          <ac:chgData name="Judson Santiago" userId="ebb108da2f256286" providerId="LiveId" clId="{612F981D-1BC0-46E8-B193-A20E5E1F3E9F}" dt="2019-05-17T18:18:15.899" v="2266" actId="164"/>
          <ac:picMkLst>
            <pc:docMk/>
            <pc:sldMk cId="3235755784" sldId="330"/>
            <ac:picMk id="9" creationId="{A8965934-6EA2-46CD-A708-DB89D697FF01}"/>
          </ac:picMkLst>
        </pc:picChg>
      </pc:sldChg>
      <pc:sldChg chg="addSp delSp modSp">
        <pc:chgData name="Judson Santiago" userId="ebb108da2f256286" providerId="LiveId" clId="{612F981D-1BC0-46E8-B193-A20E5E1F3E9F}" dt="2019-05-16T18:55:07.118" v="644" actId="732"/>
        <pc:sldMkLst>
          <pc:docMk/>
          <pc:sldMk cId="3417860098" sldId="334"/>
        </pc:sldMkLst>
        <pc:spChg chg="mod">
          <ac:chgData name="Judson Santiago" userId="ebb108da2f256286" providerId="LiveId" clId="{612F981D-1BC0-46E8-B193-A20E5E1F3E9F}" dt="2019-05-16T18:54:35.333" v="641" actId="20577"/>
          <ac:spMkLst>
            <pc:docMk/>
            <pc:sldMk cId="3417860098" sldId="334"/>
            <ac:spMk id="2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8:54:43.151" v="642" actId="164"/>
          <ac:spMkLst>
            <pc:docMk/>
            <pc:sldMk cId="3417860098" sldId="334"/>
            <ac:spMk id="5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8:54:43.151" v="642" actId="164"/>
          <ac:spMkLst>
            <pc:docMk/>
            <pc:sldMk cId="3417860098" sldId="334"/>
            <ac:spMk id="6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8:54:43.151" v="642" actId="164"/>
          <ac:spMkLst>
            <pc:docMk/>
            <pc:sldMk cId="3417860098" sldId="334"/>
            <ac:spMk id="8" creationId="{00000000-0000-0000-0000-000000000000}"/>
          </ac:spMkLst>
        </pc:spChg>
        <pc:grpChg chg="add mod">
          <ac:chgData name="Judson Santiago" userId="ebb108da2f256286" providerId="LiveId" clId="{612F981D-1BC0-46E8-B193-A20E5E1F3E9F}" dt="2019-05-16T18:54:46.431" v="643" actId="12788"/>
          <ac:grpSpMkLst>
            <pc:docMk/>
            <pc:sldMk cId="3417860098" sldId="334"/>
            <ac:grpSpMk id="7" creationId="{C25E4241-4F5F-4D8A-A4A0-BD244943D5F1}"/>
          </ac:grpSpMkLst>
        </pc:grpChg>
        <pc:picChg chg="add mod ord modCrop">
          <ac:chgData name="Judson Santiago" userId="ebb108da2f256286" providerId="LiveId" clId="{612F981D-1BC0-46E8-B193-A20E5E1F3E9F}" dt="2019-05-16T18:55:07.118" v="644" actId="732"/>
          <ac:picMkLst>
            <pc:docMk/>
            <pc:sldMk cId="3417860098" sldId="334"/>
            <ac:picMk id="4" creationId="{0B1BC2F8-7C6B-4ECA-AA78-FC2E8877F07B}"/>
          </ac:picMkLst>
        </pc:picChg>
        <pc:picChg chg="del">
          <ac:chgData name="Judson Santiago" userId="ebb108da2f256286" providerId="LiveId" clId="{612F981D-1BC0-46E8-B193-A20E5E1F3E9F}" dt="2019-05-16T18:52:57.579" v="562" actId="478"/>
          <ac:picMkLst>
            <pc:docMk/>
            <pc:sldMk cId="3417860098" sldId="334"/>
            <ac:picMk id="5122" creationId="{00000000-0000-0000-0000-000000000000}"/>
          </ac:picMkLst>
        </pc:picChg>
      </pc:sldChg>
      <pc:sldChg chg="addSp delSp modSp">
        <pc:chgData name="Judson Santiago" userId="ebb108da2f256286" providerId="LiveId" clId="{612F981D-1BC0-46E8-B193-A20E5E1F3E9F}" dt="2019-05-17T18:27:46.282" v="2288" actId="14100"/>
        <pc:sldMkLst>
          <pc:docMk/>
          <pc:sldMk cId="3005680620" sldId="335"/>
        </pc:sldMkLst>
        <pc:spChg chg="mod">
          <ac:chgData name="Judson Santiago" userId="ebb108da2f256286" providerId="LiveId" clId="{612F981D-1BC0-46E8-B193-A20E5E1F3E9F}" dt="2019-05-16T18:57:27.324" v="669" actId="20577"/>
          <ac:spMkLst>
            <pc:docMk/>
            <pc:sldMk cId="3005680620" sldId="335"/>
            <ac:spMk id="2" creationId="{00000000-0000-0000-0000-000000000000}"/>
          </ac:spMkLst>
        </pc:spChg>
        <pc:spChg chg="mod ord">
          <ac:chgData name="Judson Santiago" userId="ebb108da2f256286" providerId="LiveId" clId="{612F981D-1BC0-46E8-B193-A20E5E1F3E9F}" dt="2019-05-16T19:03:06.079" v="706" actId="164"/>
          <ac:spMkLst>
            <pc:docMk/>
            <pc:sldMk cId="3005680620" sldId="335"/>
            <ac:spMk id="8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8:25:26.704" v="2276" actId="14100"/>
          <ac:spMkLst>
            <pc:docMk/>
            <pc:sldMk cId="3005680620" sldId="335"/>
            <ac:spMk id="10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8:27:46.282" v="2288" actId="14100"/>
          <ac:spMkLst>
            <pc:docMk/>
            <pc:sldMk cId="3005680620" sldId="335"/>
            <ac:spMk id="11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8:25:54.125" v="2280" actId="14100"/>
          <ac:spMkLst>
            <pc:docMk/>
            <pc:sldMk cId="3005680620" sldId="335"/>
            <ac:spMk id="12" creationId="{00000000-0000-0000-0000-000000000000}"/>
          </ac:spMkLst>
        </pc:spChg>
        <pc:spChg chg="add mod">
          <ac:chgData name="Judson Santiago" userId="ebb108da2f256286" providerId="LiveId" clId="{612F981D-1BC0-46E8-B193-A20E5E1F3E9F}" dt="2019-05-16T19:04:11.502" v="750" actId="1076"/>
          <ac:spMkLst>
            <pc:docMk/>
            <pc:sldMk cId="3005680620" sldId="335"/>
            <ac:spMk id="15" creationId="{1CBA5596-CE9A-45B7-8DE8-812A2757EA77}"/>
          </ac:spMkLst>
        </pc:spChg>
        <pc:grpChg chg="add mod">
          <ac:chgData name="Judson Santiago" userId="ebb108da2f256286" providerId="LiveId" clId="{612F981D-1BC0-46E8-B193-A20E5E1F3E9F}" dt="2019-05-16T19:03:25.097" v="708" actId="1076"/>
          <ac:grpSpMkLst>
            <pc:docMk/>
            <pc:sldMk cId="3005680620" sldId="335"/>
            <ac:grpSpMk id="14" creationId="{DC4023CD-4D17-4110-8D53-04A97C7AF3FA}"/>
          </ac:grpSpMkLst>
        </pc:grpChg>
        <pc:picChg chg="add del mod">
          <ac:chgData name="Judson Santiago" userId="ebb108da2f256286" providerId="LiveId" clId="{612F981D-1BC0-46E8-B193-A20E5E1F3E9F}" dt="2019-05-16T18:57:54.099" v="672" actId="478"/>
          <ac:picMkLst>
            <pc:docMk/>
            <pc:sldMk cId="3005680620" sldId="335"/>
            <ac:picMk id="4" creationId="{2647B36B-9188-439C-8F69-C13D0B51F039}"/>
          </ac:picMkLst>
        </pc:picChg>
        <pc:picChg chg="add del mod modCrop">
          <ac:chgData name="Judson Santiago" userId="ebb108da2f256286" providerId="LiveId" clId="{612F981D-1BC0-46E8-B193-A20E5E1F3E9F}" dt="2019-05-16T18:58:46.056" v="679" actId="478"/>
          <ac:picMkLst>
            <pc:docMk/>
            <pc:sldMk cId="3005680620" sldId="335"/>
            <ac:picMk id="5" creationId="{1143DA52-E9B8-4D1A-82AD-D60337E8B1A8}"/>
          </ac:picMkLst>
        </pc:picChg>
        <pc:picChg chg="add mod modCrop">
          <ac:chgData name="Judson Santiago" userId="ebb108da2f256286" providerId="LiveId" clId="{612F981D-1BC0-46E8-B193-A20E5E1F3E9F}" dt="2019-05-16T19:03:06.079" v="706" actId="164"/>
          <ac:picMkLst>
            <pc:docMk/>
            <pc:sldMk cId="3005680620" sldId="335"/>
            <ac:picMk id="6" creationId="{F0AF4BE7-CEA2-4C7E-9772-A169A8118CE7}"/>
          </ac:picMkLst>
        </pc:picChg>
        <pc:picChg chg="del">
          <ac:chgData name="Judson Santiago" userId="ebb108da2f256286" providerId="LiveId" clId="{612F981D-1BC0-46E8-B193-A20E5E1F3E9F}" dt="2019-05-16T19:00:11.989" v="683" actId="478"/>
          <ac:picMkLst>
            <pc:docMk/>
            <pc:sldMk cId="3005680620" sldId="335"/>
            <ac:picMk id="7" creationId="{00000000-0000-0000-0000-000000000000}"/>
          </ac:picMkLst>
        </pc:picChg>
        <pc:picChg chg="del">
          <ac:chgData name="Judson Santiago" userId="ebb108da2f256286" providerId="LiveId" clId="{612F981D-1BC0-46E8-B193-A20E5E1F3E9F}" dt="2019-05-16T19:01:30.078" v="689" actId="478"/>
          <ac:picMkLst>
            <pc:docMk/>
            <pc:sldMk cId="3005680620" sldId="335"/>
            <ac:picMk id="9" creationId="{00000000-0000-0000-0000-000000000000}"/>
          </ac:picMkLst>
        </pc:picChg>
        <pc:picChg chg="add mod ord modCrop">
          <ac:chgData name="Judson Santiago" userId="ebb108da2f256286" providerId="LiveId" clId="{612F981D-1BC0-46E8-B193-A20E5E1F3E9F}" dt="2019-05-16T19:03:06.079" v="706" actId="164"/>
          <ac:picMkLst>
            <pc:docMk/>
            <pc:sldMk cId="3005680620" sldId="335"/>
            <ac:picMk id="13" creationId="{D73CF59B-5B5E-4BCB-BC4B-ED41CA4BBABB}"/>
          </ac:picMkLst>
        </pc:picChg>
      </pc:sldChg>
      <pc:sldChg chg="addSp modSp modNotesTx">
        <pc:chgData name="Judson Santiago" userId="ebb108da2f256286" providerId="LiveId" clId="{612F981D-1BC0-46E8-B193-A20E5E1F3E9F}" dt="2019-05-17T18:32:32.447" v="2314" actId="20577"/>
        <pc:sldMkLst>
          <pc:docMk/>
          <pc:sldMk cId="3148442248" sldId="337"/>
        </pc:sldMkLst>
        <pc:spChg chg="mod">
          <ac:chgData name="Judson Santiago" userId="ebb108da2f256286" providerId="LiveId" clId="{612F981D-1BC0-46E8-B193-A20E5E1F3E9F}" dt="2019-05-17T18:32:32.447" v="2314" actId="20577"/>
          <ac:spMkLst>
            <pc:docMk/>
            <pc:sldMk cId="3148442248" sldId="337"/>
            <ac:spMk id="2" creationId="{00000000-0000-0000-0000-000000000000}"/>
          </ac:spMkLst>
        </pc:spChg>
        <pc:spChg chg="add mod">
          <ac:chgData name="Judson Santiago" userId="ebb108da2f256286" providerId="LiveId" clId="{612F981D-1BC0-46E8-B193-A20E5E1F3E9F}" dt="2019-05-16T19:26:01.816" v="1273" actId="1076"/>
          <ac:spMkLst>
            <pc:docMk/>
            <pc:sldMk cId="3148442248" sldId="337"/>
            <ac:spMk id="4" creationId="{7188A9BE-B37F-42D8-AF3F-24BFF0D3B635}"/>
          </ac:spMkLst>
        </pc:spChg>
      </pc:sldChg>
      <pc:sldChg chg="modSp">
        <pc:chgData name="Judson Santiago" userId="ebb108da2f256286" providerId="LiveId" clId="{612F981D-1BC0-46E8-B193-A20E5E1F3E9F}" dt="2019-05-17T18:43:59.548" v="2421" actId="20577"/>
        <pc:sldMkLst>
          <pc:docMk/>
          <pc:sldMk cId="3069570649" sldId="338"/>
        </pc:sldMkLst>
        <pc:spChg chg="mod">
          <ac:chgData name="Judson Santiago" userId="ebb108da2f256286" providerId="LiveId" clId="{612F981D-1BC0-46E8-B193-A20E5E1F3E9F}" dt="2019-05-16T19:58:14.822" v="2014" actId="207"/>
          <ac:spMkLst>
            <pc:docMk/>
            <pc:sldMk cId="3069570649" sldId="338"/>
            <ac:spMk id="2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8:43:59.548" v="2421" actId="20577"/>
          <ac:spMkLst>
            <pc:docMk/>
            <pc:sldMk cId="3069570649" sldId="338"/>
            <ac:spMk id="4" creationId="{00000000-0000-0000-0000-000000000000}"/>
          </ac:spMkLst>
        </pc:spChg>
      </pc:sldChg>
      <pc:sldChg chg="modSp modNotesTx">
        <pc:chgData name="Judson Santiago" userId="ebb108da2f256286" providerId="LiveId" clId="{612F981D-1BC0-46E8-B193-A20E5E1F3E9F}" dt="2019-05-17T18:44:57.104" v="2423" actId="20577"/>
        <pc:sldMkLst>
          <pc:docMk/>
          <pc:sldMk cId="1256126484" sldId="339"/>
        </pc:sldMkLst>
        <pc:spChg chg="mod">
          <ac:chgData name="Judson Santiago" userId="ebb108da2f256286" providerId="LiveId" clId="{612F981D-1BC0-46E8-B193-A20E5E1F3E9F}" dt="2019-05-16T19:57:51.250" v="2013" actId="20577"/>
          <ac:spMkLst>
            <pc:docMk/>
            <pc:sldMk cId="1256126484" sldId="339"/>
            <ac:spMk id="2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8:44:57.104" v="2423" actId="20577"/>
          <ac:spMkLst>
            <pc:docMk/>
            <pc:sldMk cId="1256126484" sldId="339"/>
            <ac:spMk id="4" creationId="{00000000-0000-0000-0000-000000000000}"/>
          </ac:spMkLst>
        </pc:spChg>
      </pc:sldChg>
      <pc:sldChg chg="modSp modNotesTx">
        <pc:chgData name="Judson Santiago" userId="ebb108da2f256286" providerId="LiveId" clId="{612F981D-1BC0-46E8-B193-A20E5E1F3E9F}" dt="2019-05-17T19:54:40.493" v="3152" actId="20577"/>
        <pc:sldMkLst>
          <pc:docMk/>
          <pc:sldMk cId="978481848" sldId="340"/>
        </pc:sldMkLst>
        <pc:spChg chg="mod">
          <ac:chgData name="Judson Santiago" userId="ebb108da2f256286" providerId="LiveId" clId="{612F981D-1BC0-46E8-B193-A20E5E1F3E9F}" dt="2019-05-17T19:39:48.020" v="3140" actId="20577"/>
          <ac:spMkLst>
            <pc:docMk/>
            <pc:sldMk cId="978481848" sldId="340"/>
            <ac:spMk id="3" creationId="{00000000-0000-0000-0000-000000000000}"/>
          </ac:spMkLst>
        </pc:spChg>
      </pc:sldChg>
      <pc:sldChg chg="addSp modNotesTx">
        <pc:chgData name="Judson Santiago" userId="ebb108da2f256286" providerId="LiveId" clId="{612F981D-1BC0-46E8-B193-A20E5E1F3E9F}" dt="2019-05-17T19:59:20.918" v="3199" actId="113"/>
        <pc:sldMkLst>
          <pc:docMk/>
          <pc:sldMk cId="1918821203" sldId="341"/>
        </pc:sldMkLst>
        <pc:grpChg chg="add">
          <ac:chgData name="Judson Santiago" userId="ebb108da2f256286" providerId="LiveId" clId="{612F981D-1BC0-46E8-B193-A20E5E1F3E9F}" dt="2019-05-17T19:58:33.046" v="3153"/>
          <ac:grpSpMkLst>
            <pc:docMk/>
            <pc:sldMk cId="1918821203" sldId="341"/>
            <ac:grpSpMk id="5" creationId="{5EB689CD-F62A-4973-BCAA-6F2D6FA030FF}"/>
          </ac:grpSpMkLst>
        </pc:grpChg>
      </pc:sldChg>
      <pc:sldChg chg="modSp modNotesTx">
        <pc:chgData name="Judson Santiago" userId="ebb108da2f256286" providerId="LiveId" clId="{612F981D-1BC0-46E8-B193-A20E5E1F3E9F}" dt="2019-05-16T17:59:45.526" v="434" actId="20577"/>
        <pc:sldMkLst>
          <pc:docMk/>
          <pc:sldMk cId="3056365457" sldId="343"/>
        </pc:sldMkLst>
        <pc:spChg chg="mod">
          <ac:chgData name="Judson Santiago" userId="ebb108da2f256286" providerId="LiveId" clId="{612F981D-1BC0-46E8-B193-A20E5E1F3E9F}" dt="2019-05-16T17:59:27.107" v="430" actId="20577"/>
          <ac:spMkLst>
            <pc:docMk/>
            <pc:sldMk cId="3056365457" sldId="343"/>
            <ac:spMk id="2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7:58:15.332" v="415" actId="1076"/>
          <ac:spMkLst>
            <pc:docMk/>
            <pc:sldMk cId="3056365457" sldId="343"/>
            <ac:spMk id="4" creationId="{00000000-0000-0000-0000-000000000000}"/>
          </ac:spMkLst>
        </pc:spChg>
      </pc:sldChg>
      <pc:sldChg chg="addSp delSp modSp">
        <pc:chgData name="Judson Santiago" userId="ebb108da2f256286" providerId="LiveId" clId="{612F981D-1BC0-46E8-B193-A20E5E1F3E9F}" dt="2019-05-17T17:53:24.826" v="2118" actId="207"/>
        <pc:sldMkLst>
          <pc:docMk/>
          <pc:sldMk cId="585693896" sldId="362"/>
        </pc:sldMkLst>
        <pc:spChg chg="mod">
          <ac:chgData name="Judson Santiago" userId="ebb108da2f256286" providerId="LiveId" clId="{612F981D-1BC0-46E8-B193-A20E5E1F3E9F}" dt="2019-05-17T17:53:24.826" v="2118" actId="207"/>
          <ac:spMkLst>
            <pc:docMk/>
            <pc:sldMk cId="585693896" sldId="362"/>
            <ac:spMk id="2" creationId="{00000000-0000-0000-0000-000000000000}"/>
          </ac:spMkLst>
        </pc:spChg>
        <pc:picChg chg="add del mod">
          <ac:chgData name="Judson Santiago" userId="ebb108da2f256286" providerId="LiveId" clId="{612F981D-1BC0-46E8-B193-A20E5E1F3E9F}" dt="2019-05-16T17:17:20.156" v="12" actId="478"/>
          <ac:picMkLst>
            <pc:docMk/>
            <pc:sldMk cId="585693896" sldId="362"/>
            <ac:picMk id="5" creationId="{A81404D2-272E-4583-99E7-09C82E874C9D}"/>
          </ac:picMkLst>
        </pc:picChg>
        <pc:picChg chg="add del mod">
          <ac:chgData name="Judson Santiago" userId="ebb108da2f256286" providerId="LiveId" clId="{612F981D-1BC0-46E8-B193-A20E5E1F3E9F}" dt="2019-05-16T17:18:23.524" v="16" actId="478"/>
          <ac:picMkLst>
            <pc:docMk/>
            <pc:sldMk cId="585693896" sldId="362"/>
            <ac:picMk id="7" creationId="{ECEE6428-16B4-4D19-B503-EF285DD0AB90}"/>
          </ac:picMkLst>
        </pc:picChg>
        <pc:picChg chg="add del mod">
          <ac:chgData name="Judson Santiago" userId="ebb108da2f256286" providerId="LiveId" clId="{612F981D-1BC0-46E8-B193-A20E5E1F3E9F}" dt="2019-05-16T17:24:57.202" v="24" actId="478"/>
          <ac:picMkLst>
            <pc:docMk/>
            <pc:sldMk cId="585693896" sldId="362"/>
            <ac:picMk id="9" creationId="{10A547C1-625A-4984-AABB-FA46EA213F6C}"/>
          </ac:picMkLst>
        </pc:picChg>
        <pc:picChg chg="add del">
          <ac:chgData name="Judson Santiago" userId="ebb108da2f256286" providerId="LiveId" clId="{612F981D-1BC0-46E8-B193-A20E5E1F3E9F}" dt="2019-05-16T17:24:59.468" v="26" actId="478"/>
          <ac:picMkLst>
            <pc:docMk/>
            <pc:sldMk cId="585693896" sldId="362"/>
            <ac:picMk id="10" creationId="{DAC79802-5F5D-41D3-94EF-401BB88FD16C}"/>
          </ac:picMkLst>
        </pc:picChg>
        <pc:picChg chg="add del mod">
          <ac:chgData name="Judson Santiago" userId="ebb108da2f256286" providerId="LiveId" clId="{612F981D-1BC0-46E8-B193-A20E5E1F3E9F}" dt="2019-05-16T17:26:36.246" v="35" actId="478"/>
          <ac:picMkLst>
            <pc:docMk/>
            <pc:sldMk cId="585693896" sldId="362"/>
            <ac:picMk id="12" creationId="{1EB3E62E-5B79-4503-A634-6D64358A05BA}"/>
          </ac:picMkLst>
        </pc:picChg>
      </pc:sldChg>
      <pc:sldChg chg="ord">
        <pc:chgData name="Judson Santiago" userId="ebb108da2f256286" providerId="LiveId" clId="{612F981D-1BC0-46E8-B193-A20E5E1F3E9F}" dt="2019-05-17T19:37:39.387" v="3132"/>
        <pc:sldMkLst>
          <pc:docMk/>
          <pc:sldMk cId="1409620739" sldId="375"/>
        </pc:sldMkLst>
      </pc:sldChg>
      <pc:sldChg chg="modSp modNotesTx">
        <pc:chgData name="Judson Santiago" userId="ebb108da2f256286" providerId="LiveId" clId="{612F981D-1BC0-46E8-B193-A20E5E1F3E9F}" dt="2019-05-17T19:35:37.906" v="3130"/>
        <pc:sldMkLst>
          <pc:docMk/>
          <pc:sldMk cId="3768630579" sldId="376"/>
        </pc:sldMkLst>
        <pc:spChg chg="mod">
          <ac:chgData name="Judson Santiago" userId="ebb108da2f256286" providerId="LiveId" clId="{612F981D-1BC0-46E8-B193-A20E5E1F3E9F}" dt="2019-05-17T19:35:37.906" v="3130"/>
          <ac:spMkLst>
            <pc:docMk/>
            <pc:sldMk cId="3768630579" sldId="376"/>
            <ac:spMk id="3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9:30:54.819" v="3085" actId="207"/>
          <ac:spMkLst>
            <pc:docMk/>
            <pc:sldMk cId="3768630579" sldId="376"/>
            <ac:spMk id="6" creationId="{00000000-0000-0000-0000-000000000000}"/>
          </ac:spMkLst>
        </pc:spChg>
      </pc:sldChg>
      <pc:sldChg chg="addSp delSp modSp modNotesTx">
        <pc:chgData name="Judson Santiago" userId="ebb108da2f256286" providerId="LiveId" clId="{612F981D-1BC0-46E8-B193-A20E5E1F3E9F}" dt="2019-05-17T19:34:49.608" v="3110" actId="20577"/>
        <pc:sldMkLst>
          <pc:docMk/>
          <pc:sldMk cId="861902382" sldId="377"/>
        </pc:sldMkLst>
        <pc:spChg chg="mod">
          <ac:chgData name="Judson Santiago" userId="ebb108da2f256286" providerId="LiveId" clId="{612F981D-1BC0-46E8-B193-A20E5E1F3E9F}" dt="2019-05-17T18:55:21.485" v="2500" actId="20577"/>
          <ac:spMkLst>
            <pc:docMk/>
            <pc:sldMk cId="861902382" sldId="377"/>
            <ac:spMk id="2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9:34:49.608" v="3110" actId="20577"/>
          <ac:spMkLst>
            <pc:docMk/>
            <pc:sldMk cId="861902382" sldId="377"/>
            <ac:spMk id="3" creationId="{00000000-0000-0000-0000-000000000000}"/>
          </ac:spMkLst>
        </pc:spChg>
        <pc:spChg chg="del mod">
          <ac:chgData name="Judson Santiago" userId="ebb108da2f256286" providerId="LiveId" clId="{612F981D-1BC0-46E8-B193-A20E5E1F3E9F}" dt="2019-05-17T18:50:27.389" v="2446" actId="478"/>
          <ac:spMkLst>
            <pc:docMk/>
            <pc:sldMk cId="861902382" sldId="377"/>
            <ac:spMk id="4" creationId="{00000000-0000-0000-0000-000000000000}"/>
          </ac:spMkLst>
        </pc:spChg>
        <pc:spChg chg="add mod">
          <ac:chgData name="Judson Santiago" userId="ebb108da2f256286" providerId="LiveId" clId="{612F981D-1BC0-46E8-B193-A20E5E1F3E9F}" dt="2019-05-17T18:53:42.832" v="2491" actId="207"/>
          <ac:spMkLst>
            <pc:docMk/>
            <pc:sldMk cId="861902382" sldId="377"/>
            <ac:spMk id="5" creationId="{D0F7C50F-6DDB-4EFA-94F7-168CF8EBF024}"/>
          </ac:spMkLst>
        </pc:spChg>
        <pc:spChg chg="add mod">
          <ac:chgData name="Judson Santiago" userId="ebb108da2f256286" providerId="LiveId" clId="{612F981D-1BC0-46E8-B193-A20E5E1F3E9F}" dt="2019-05-17T18:53:26.559" v="2490" actId="207"/>
          <ac:spMkLst>
            <pc:docMk/>
            <pc:sldMk cId="861902382" sldId="377"/>
            <ac:spMk id="6" creationId="{B6AC3406-85F6-43A7-99DD-957BBD731D39}"/>
          </ac:spMkLst>
        </pc:spChg>
        <pc:spChg chg="add mod">
          <ac:chgData name="Judson Santiago" userId="ebb108da2f256286" providerId="LiveId" clId="{612F981D-1BC0-46E8-B193-A20E5E1F3E9F}" dt="2019-05-17T18:51:57.860" v="2473" actId="1076"/>
          <ac:spMkLst>
            <pc:docMk/>
            <pc:sldMk cId="861902382" sldId="377"/>
            <ac:spMk id="7" creationId="{F8DAF4AA-2116-4E25-B2FE-C342831C50A7}"/>
          </ac:spMkLst>
        </pc:spChg>
        <pc:spChg chg="add mod">
          <ac:chgData name="Judson Santiago" userId="ebb108da2f256286" providerId="LiveId" clId="{612F981D-1BC0-46E8-B193-A20E5E1F3E9F}" dt="2019-05-17T18:52:57.089" v="2484" actId="2085"/>
          <ac:spMkLst>
            <pc:docMk/>
            <pc:sldMk cId="861902382" sldId="377"/>
            <ac:spMk id="8" creationId="{02EEE11F-72BA-48EA-AECC-2B964E38FE6F}"/>
          </ac:spMkLst>
        </pc:spChg>
        <pc:spChg chg="add mod">
          <ac:chgData name="Judson Santiago" userId="ebb108da2f256286" providerId="LiveId" clId="{612F981D-1BC0-46E8-B193-A20E5E1F3E9F}" dt="2019-05-17T18:56:38.361" v="2510" actId="20577"/>
          <ac:spMkLst>
            <pc:docMk/>
            <pc:sldMk cId="861902382" sldId="377"/>
            <ac:spMk id="9" creationId="{D521B6EC-0B16-426F-B4CC-67F0A12B97BF}"/>
          </ac:spMkLst>
        </pc:spChg>
      </pc:sldChg>
      <pc:sldChg chg="modSp modNotesTx">
        <pc:chgData name="Judson Santiago" userId="ebb108da2f256286" providerId="LiveId" clId="{612F981D-1BC0-46E8-B193-A20E5E1F3E9F}" dt="2019-05-17T18:47:19.752" v="2444" actId="20577"/>
        <pc:sldMkLst>
          <pc:docMk/>
          <pc:sldMk cId="842908609" sldId="378"/>
        </pc:sldMkLst>
        <pc:spChg chg="mod">
          <ac:chgData name="Judson Santiago" userId="ebb108da2f256286" providerId="LiveId" clId="{612F981D-1BC0-46E8-B193-A20E5E1F3E9F}" dt="2019-05-16T20:02:19.400" v="2077" actId="20577"/>
          <ac:spMkLst>
            <pc:docMk/>
            <pc:sldMk cId="842908609" sldId="378"/>
            <ac:spMk id="2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8:47:19.752" v="2444" actId="20577"/>
          <ac:spMkLst>
            <pc:docMk/>
            <pc:sldMk cId="842908609" sldId="378"/>
            <ac:spMk id="4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8:46:48.992" v="2424" actId="1582"/>
          <ac:spMkLst>
            <pc:docMk/>
            <pc:sldMk cId="842908609" sldId="378"/>
            <ac:spMk id="5" creationId="{00000000-0000-0000-0000-000000000000}"/>
          </ac:spMkLst>
        </pc:spChg>
      </pc:sldChg>
      <pc:sldChg chg="addSp modSp modNotesTx">
        <pc:chgData name="Judson Santiago" userId="ebb108da2f256286" providerId="LiveId" clId="{612F981D-1BC0-46E8-B193-A20E5E1F3E9F}" dt="2019-05-17T19:35:29.738" v="3129" actId="20577"/>
        <pc:sldMkLst>
          <pc:docMk/>
          <pc:sldMk cId="1260142720" sldId="379"/>
        </pc:sldMkLst>
        <pc:spChg chg="mod">
          <ac:chgData name="Judson Santiago" userId="ebb108da2f256286" providerId="LiveId" clId="{612F981D-1BC0-46E8-B193-A20E5E1F3E9F}" dt="2019-05-17T19:17:13.535" v="3023" actId="1076"/>
          <ac:spMkLst>
            <pc:docMk/>
            <pc:sldMk cId="1260142720" sldId="379"/>
            <ac:spMk id="2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9:35:29.738" v="3129" actId="20577"/>
          <ac:spMkLst>
            <pc:docMk/>
            <pc:sldMk cId="1260142720" sldId="379"/>
            <ac:spMk id="3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9:21:08.860" v="3040" actId="164"/>
          <ac:spMkLst>
            <pc:docMk/>
            <pc:sldMk cId="1260142720" sldId="379"/>
            <ac:spMk id="11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9:21:08.860" v="3040" actId="164"/>
          <ac:spMkLst>
            <pc:docMk/>
            <pc:sldMk cId="1260142720" sldId="379"/>
            <ac:spMk id="12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9:20:33.466" v="3039" actId="1076"/>
          <ac:spMkLst>
            <pc:docMk/>
            <pc:sldMk cId="1260142720" sldId="379"/>
            <ac:spMk id="13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9:21:08.860" v="3040" actId="164"/>
          <ac:spMkLst>
            <pc:docMk/>
            <pc:sldMk cId="1260142720" sldId="379"/>
            <ac:spMk id="15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9:21:08.860" v="3040" actId="164"/>
          <ac:spMkLst>
            <pc:docMk/>
            <pc:sldMk cId="1260142720" sldId="379"/>
            <ac:spMk id="20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9:21:08.860" v="3040" actId="164"/>
          <ac:spMkLst>
            <pc:docMk/>
            <pc:sldMk cId="1260142720" sldId="379"/>
            <ac:spMk id="36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9:21:08.860" v="3040" actId="164"/>
          <ac:spMkLst>
            <pc:docMk/>
            <pc:sldMk cId="1260142720" sldId="379"/>
            <ac:spMk id="37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9:21:08.860" v="3040" actId="164"/>
          <ac:spMkLst>
            <pc:docMk/>
            <pc:sldMk cId="1260142720" sldId="379"/>
            <ac:spMk id="38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9:19:13.985" v="3033"/>
          <ac:spMkLst>
            <pc:docMk/>
            <pc:sldMk cId="1260142720" sldId="379"/>
            <ac:spMk id="46" creationId="{00000000-0000-0000-0000-000000000000}"/>
          </ac:spMkLst>
        </pc:spChg>
        <pc:grpChg chg="add mod">
          <ac:chgData name="Judson Santiago" userId="ebb108da2f256286" providerId="LiveId" clId="{612F981D-1BC0-46E8-B193-A20E5E1F3E9F}" dt="2019-05-17T19:21:48.809" v="3041" actId="1076"/>
          <ac:grpSpMkLst>
            <pc:docMk/>
            <pc:sldMk cId="1260142720" sldId="379"/>
            <ac:grpSpMk id="6" creationId="{8A757E1D-E950-49E1-BC13-06180703F238}"/>
          </ac:grpSpMkLst>
        </pc:grpChg>
        <pc:cxnChg chg="mod">
          <ac:chgData name="Judson Santiago" userId="ebb108da2f256286" providerId="LiveId" clId="{612F981D-1BC0-46E8-B193-A20E5E1F3E9F}" dt="2019-05-17T19:19:46.142" v="3035" actId="14100"/>
          <ac:cxnSpMkLst>
            <pc:docMk/>
            <pc:sldMk cId="1260142720" sldId="379"/>
            <ac:cxnSpMk id="5" creationId="{00000000-0000-0000-0000-000000000000}"/>
          </ac:cxnSpMkLst>
        </pc:cxnChg>
        <pc:cxnChg chg="mod">
          <ac:chgData name="Judson Santiago" userId="ebb108da2f256286" providerId="LiveId" clId="{612F981D-1BC0-46E8-B193-A20E5E1F3E9F}" dt="2019-05-17T19:21:08.860" v="3040" actId="164"/>
          <ac:cxnSpMkLst>
            <pc:docMk/>
            <pc:sldMk cId="1260142720" sldId="379"/>
            <ac:cxnSpMk id="22" creationId="{00000000-0000-0000-0000-000000000000}"/>
          </ac:cxnSpMkLst>
        </pc:cxnChg>
        <pc:cxnChg chg="mod">
          <ac:chgData name="Judson Santiago" userId="ebb108da2f256286" providerId="LiveId" clId="{612F981D-1BC0-46E8-B193-A20E5E1F3E9F}" dt="2019-05-17T19:21:08.860" v="3040" actId="164"/>
          <ac:cxnSpMkLst>
            <pc:docMk/>
            <pc:sldMk cId="1260142720" sldId="379"/>
            <ac:cxnSpMk id="27" creationId="{00000000-0000-0000-0000-000000000000}"/>
          </ac:cxnSpMkLst>
        </pc:cxnChg>
        <pc:cxnChg chg="mod">
          <ac:chgData name="Judson Santiago" userId="ebb108da2f256286" providerId="LiveId" clId="{612F981D-1BC0-46E8-B193-A20E5E1F3E9F}" dt="2019-05-17T19:21:08.860" v="3040" actId="164"/>
          <ac:cxnSpMkLst>
            <pc:docMk/>
            <pc:sldMk cId="1260142720" sldId="379"/>
            <ac:cxnSpMk id="32" creationId="{00000000-0000-0000-0000-000000000000}"/>
          </ac:cxnSpMkLst>
        </pc:cxnChg>
        <pc:cxnChg chg="mod">
          <ac:chgData name="Judson Santiago" userId="ebb108da2f256286" providerId="LiveId" clId="{612F981D-1BC0-46E8-B193-A20E5E1F3E9F}" dt="2019-05-17T19:21:08.860" v="3040" actId="164"/>
          <ac:cxnSpMkLst>
            <pc:docMk/>
            <pc:sldMk cId="1260142720" sldId="379"/>
            <ac:cxnSpMk id="34" creationId="{00000000-0000-0000-0000-000000000000}"/>
          </ac:cxnSpMkLst>
        </pc:cxnChg>
      </pc:sldChg>
      <pc:sldChg chg="modSp">
        <pc:chgData name="Judson Santiago" userId="ebb108da2f256286" providerId="LiveId" clId="{612F981D-1BC0-46E8-B193-A20E5E1F3E9F}" dt="2019-05-17T19:35:41.812" v="3131"/>
        <pc:sldMkLst>
          <pc:docMk/>
          <pc:sldMk cId="3751945192" sldId="380"/>
        </pc:sldMkLst>
        <pc:spChg chg="mod">
          <ac:chgData name="Judson Santiago" userId="ebb108da2f256286" providerId="LiveId" clId="{612F981D-1BC0-46E8-B193-A20E5E1F3E9F}" dt="2019-05-17T19:33:19.410" v="3093" actId="6549"/>
          <ac:spMkLst>
            <pc:docMk/>
            <pc:sldMk cId="3751945192" sldId="380"/>
            <ac:spMk id="2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9:35:41.812" v="3131"/>
          <ac:spMkLst>
            <pc:docMk/>
            <pc:sldMk cId="3751945192" sldId="380"/>
            <ac:spMk id="3" creationId="{00000000-0000-0000-0000-000000000000}"/>
          </ac:spMkLst>
        </pc:spChg>
      </pc:sldChg>
      <pc:sldChg chg="addSp modSp">
        <pc:chgData name="Judson Santiago" userId="ebb108da2f256286" providerId="LiveId" clId="{612F981D-1BC0-46E8-B193-A20E5E1F3E9F}" dt="2019-05-17T18:38:07.047" v="2377" actId="113"/>
        <pc:sldMkLst>
          <pc:docMk/>
          <pc:sldMk cId="4125065710" sldId="381"/>
        </pc:sldMkLst>
        <pc:spChg chg="mod">
          <ac:chgData name="Judson Santiago" userId="ebb108da2f256286" providerId="LiveId" clId="{612F981D-1BC0-46E8-B193-A20E5E1F3E9F}" dt="2019-05-17T18:38:07.047" v="2377" actId="113"/>
          <ac:spMkLst>
            <pc:docMk/>
            <pc:sldMk cId="4125065710" sldId="381"/>
            <ac:spMk id="2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9:02.149" v="1982" actId="164"/>
          <ac:spMkLst>
            <pc:docMk/>
            <pc:sldMk cId="4125065710" sldId="381"/>
            <ac:spMk id="6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9:02.149" v="1982" actId="164"/>
          <ac:spMkLst>
            <pc:docMk/>
            <pc:sldMk cId="4125065710" sldId="381"/>
            <ac:spMk id="12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9:02.149" v="1982" actId="164"/>
          <ac:spMkLst>
            <pc:docMk/>
            <pc:sldMk cId="4125065710" sldId="381"/>
            <ac:spMk id="25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9:02.149" v="1982" actId="164"/>
          <ac:spMkLst>
            <pc:docMk/>
            <pc:sldMk cId="4125065710" sldId="381"/>
            <ac:spMk id="33" creationId="{00000000-0000-0000-0000-000000000000}"/>
          </ac:spMkLst>
        </pc:spChg>
        <pc:grpChg chg="add mod">
          <ac:chgData name="Judson Santiago" userId="ebb108da2f256286" providerId="LiveId" clId="{612F981D-1BC0-46E8-B193-A20E5E1F3E9F}" dt="2019-05-16T19:57:15.635" v="2011" actId="1038"/>
          <ac:grpSpMkLst>
            <pc:docMk/>
            <pc:sldMk cId="4125065710" sldId="381"/>
            <ac:grpSpMk id="4" creationId="{17815740-44D7-4EF0-B629-408DB66C59B2}"/>
          </ac:grpSpMkLst>
        </pc:grpChg>
        <pc:picChg chg="mod">
          <ac:chgData name="Judson Santiago" userId="ebb108da2f256286" providerId="LiveId" clId="{612F981D-1BC0-46E8-B193-A20E5E1F3E9F}" dt="2019-05-16T19:49:02.149" v="1982" actId="164"/>
          <ac:picMkLst>
            <pc:docMk/>
            <pc:sldMk cId="4125065710" sldId="381"/>
            <ac:picMk id="1026" creationId="{00000000-0000-0000-0000-000000000000}"/>
          </ac:picMkLst>
        </pc:picChg>
      </pc:sldChg>
      <pc:sldChg chg="addSp modSp">
        <pc:chgData name="Judson Santiago" userId="ebb108da2f256286" providerId="LiveId" clId="{612F981D-1BC0-46E8-B193-A20E5E1F3E9F}" dt="2019-05-17T18:37:44.158" v="2374" actId="20577"/>
        <pc:sldMkLst>
          <pc:docMk/>
          <pc:sldMk cId="800030195" sldId="382"/>
        </pc:sldMkLst>
        <pc:spChg chg="mod">
          <ac:chgData name="Judson Santiago" userId="ebb108da2f256286" providerId="LiveId" clId="{612F981D-1BC0-46E8-B193-A20E5E1F3E9F}" dt="2019-05-16T19:42:03.170" v="1968" actId="20577"/>
          <ac:spMkLst>
            <pc:docMk/>
            <pc:sldMk cId="800030195" sldId="382"/>
            <ac:spMk id="2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2:31.363" v="1969" actId="164"/>
          <ac:spMkLst>
            <pc:docMk/>
            <pc:sldMk cId="800030195" sldId="382"/>
            <ac:spMk id="4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2:31.363" v="1969" actId="164"/>
          <ac:spMkLst>
            <pc:docMk/>
            <pc:sldMk cId="800030195" sldId="382"/>
            <ac:spMk id="5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2:31.363" v="1969" actId="164"/>
          <ac:spMkLst>
            <pc:docMk/>
            <pc:sldMk cId="800030195" sldId="382"/>
            <ac:spMk id="8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2:31.363" v="1969" actId="164"/>
          <ac:spMkLst>
            <pc:docMk/>
            <pc:sldMk cId="800030195" sldId="382"/>
            <ac:spMk id="9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2:31.363" v="1969" actId="164"/>
          <ac:spMkLst>
            <pc:docMk/>
            <pc:sldMk cId="800030195" sldId="382"/>
            <ac:spMk id="10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2:31.363" v="1969" actId="164"/>
          <ac:spMkLst>
            <pc:docMk/>
            <pc:sldMk cId="800030195" sldId="382"/>
            <ac:spMk id="11" creationId="{00000000-0000-0000-0000-000000000000}"/>
          </ac:spMkLst>
        </pc:spChg>
        <pc:spChg chg="add mod">
          <ac:chgData name="Judson Santiago" userId="ebb108da2f256286" providerId="LiveId" clId="{612F981D-1BC0-46E8-B193-A20E5E1F3E9F}" dt="2019-05-17T18:37:44.158" v="2374" actId="20577"/>
          <ac:spMkLst>
            <pc:docMk/>
            <pc:sldMk cId="800030195" sldId="382"/>
            <ac:spMk id="12" creationId="{A02E35CA-D6B4-4AEF-A50F-3FCD05F019C7}"/>
          </ac:spMkLst>
        </pc:spChg>
        <pc:spChg chg="mod">
          <ac:chgData name="Judson Santiago" userId="ebb108da2f256286" providerId="LiveId" clId="{612F981D-1BC0-46E8-B193-A20E5E1F3E9F}" dt="2019-05-16T19:42:31.363" v="1969" actId="164"/>
          <ac:spMkLst>
            <pc:docMk/>
            <pc:sldMk cId="800030195" sldId="382"/>
            <ac:spMk id="18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2:31.363" v="1969" actId="164"/>
          <ac:spMkLst>
            <pc:docMk/>
            <pc:sldMk cId="800030195" sldId="382"/>
            <ac:spMk id="19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2:31.363" v="1969" actId="164"/>
          <ac:spMkLst>
            <pc:docMk/>
            <pc:sldMk cId="800030195" sldId="382"/>
            <ac:spMk id="27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2:31.363" v="1969" actId="164"/>
          <ac:spMkLst>
            <pc:docMk/>
            <pc:sldMk cId="800030195" sldId="382"/>
            <ac:spMk id="28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2:31.363" v="1969" actId="164"/>
          <ac:spMkLst>
            <pc:docMk/>
            <pc:sldMk cId="800030195" sldId="382"/>
            <ac:spMk id="29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2:31.363" v="1969" actId="164"/>
          <ac:spMkLst>
            <pc:docMk/>
            <pc:sldMk cId="800030195" sldId="382"/>
            <ac:spMk id="31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2:31.363" v="1969" actId="164"/>
          <ac:spMkLst>
            <pc:docMk/>
            <pc:sldMk cId="800030195" sldId="382"/>
            <ac:spMk id="32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2:31.363" v="1969" actId="164"/>
          <ac:spMkLst>
            <pc:docMk/>
            <pc:sldMk cId="800030195" sldId="382"/>
            <ac:spMk id="43" creationId="{00000000-0000-0000-0000-000000000000}"/>
          </ac:spMkLst>
        </pc:spChg>
        <pc:grpChg chg="add mod">
          <ac:chgData name="Judson Santiago" userId="ebb108da2f256286" providerId="LiveId" clId="{612F981D-1BC0-46E8-B193-A20E5E1F3E9F}" dt="2019-05-16T19:42:45.761" v="1973" actId="1035"/>
          <ac:grpSpMkLst>
            <pc:docMk/>
            <pc:sldMk cId="800030195" sldId="382"/>
            <ac:grpSpMk id="6" creationId="{CB20563E-4A49-49B5-8128-9204BCB7B3DF}"/>
          </ac:grpSpMkLst>
        </pc:grpChg>
        <pc:cxnChg chg="mod">
          <ac:chgData name="Judson Santiago" userId="ebb108da2f256286" providerId="LiveId" clId="{612F981D-1BC0-46E8-B193-A20E5E1F3E9F}" dt="2019-05-16T19:42:31.363" v="1969" actId="164"/>
          <ac:cxnSpMkLst>
            <pc:docMk/>
            <pc:sldMk cId="800030195" sldId="382"/>
            <ac:cxnSpMk id="7" creationId="{00000000-0000-0000-0000-000000000000}"/>
          </ac:cxnSpMkLst>
        </pc:cxnChg>
        <pc:cxnChg chg="mod">
          <ac:chgData name="Judson Santiago" userId="ebb108da2f256286" providerId="LiveId" clId="{612F981D-1BC0-46E8-B193-A20E5E1F3E9F}" dt="2019-05-16T19:42:31.363" v="1969" actId="164"/>
          <ac:cxnSpMkLst>
            <pc:docMk/>
            <pc:sldMk cId="800030195" sldId="382"/>
            <ac:cxnSpMk id="17" creationId="{00000000-0000-0000-0000-000000000000}"/>
          </ac:cxnSpMkLst>
        </pc:cxnChg>
        <pc:cxnChg chg="mod">
          <ac:chgData name="Judson Santiago" userId="ebb108da2f256286" providerId="LiveId" clId="{612F981D-1BC0-46E8-B193-A20E5E1F3E9F}" dt="2019-05-16T19:42:31.363" v="1969" actId="164"/>
          <ac:cxnSpMkLst>
            <pc:docMk/>
            <pc:sldMk cId="800030195" sldId="382"/>
            <ac:cxnSpMk id="21" creationId="{00000000-0000-0000-0000-000000000000}"/>
          </ac:cxnSpMkLst>
        </pc:cxnChg>
        <pc:cxnChg chg="mod">
          <ac:chgData name="Judson Santiago" userId="ebb108da2f256286" providerId="LiveId" clId="{612F981D-1BC0-46E8-B193-A20E5E1F3E9F}" dt="2019-05-16T19:42:31.363" v="1969" actId="164"/>
          <ac:cxnSpMkLst>
            <pc:docMk/>
            <pc:sldMk cId="800030195" sldId="382"/>
            <ac:cxnSpMk id="30" creationId="{00000000-0000-0000-0000-000000000000}"/>
          </ac:cxnSpMkLst>
        </pc:cxnChg>
        <pc:cxnChg chg="mod">
          <ac:chgData name="Judson Santiago" userId="ebb108da2f256286" providerId="LiveId" clId="{612F981D-1BC0-46E8-B193-A20E5E1F3E9F}" dt="2019-05-16T19:42:31.363" v="1969" actId="164"/>
          <ac:cxnSpMkLst>
            <pc:docMk/>
            <pc:sldMk cId="800030195" sldId="382"/>
            <ac:cxnSpMk id="37" creationId="{00000000-0000-0000-0000-000000000000}"/>
          </ac:cxnSpMkLst>
        </pc:cxnChg>
      </pc:sldChg>
      <pc:sldChg chg="modSp add">
        <pc:chgData name="Judson Santiago" userId="ebb108da2f256286" providerId="LiveId" clId="{612F981D-1BC0-46E8-B193-A20E5E1F3E9F}" dt="2019-05-17T18:35:55.746" v="2361" actId="6549"/>
        <pc:sldMkLst>
          <pc:docMk/>
          <pc:sldMk cId="3920245211" sldId="383"/>
        </pc:sldMkLst>
        <pc:spChg chg="mod">
          <ac:chgData name="Judson Santiago" userId="ebb108da2f256286" providerId="LiveId" clId="{612F981D-1BC0-46E8-B193-A20E5E1F3E9F}" dt="2019-05-17T18:35:55.746" v="2361" actId="6549"/>
          <ac:spMkLst>
            <pc:docMk/>
            <pc:sldMk cId="3920245211" sldId="383"/>
            <ac:spMk id="2" creationId="{00000000-0000-0000-0000-000000000000}"/>
          </ac:spMkLst>
        </pc:spChg>
      </pc:sldChg>
      <pc:sldChg chg="modSp add">
        <pc:chgData name="Judson Santiago" userId="ebb108da2f256286" providerId="LiveId" clId="{612F981D-1BC0-46E8-B193-A20E5E1F3E9F}" dt="2019-05-17T19:35:09.555" v="3111"/>
        <pc:sldMkLst>
          <pc:docMk/>
          <pc:sldMk cId="3526012694" sldId="384"/>
        </pc:sldMkLst>
        <pc:spChg chg="mod">
          <ac:chgData name="Judson Santiago" userId="ebb108da2f256286" providerId="LiveId" clId="{612F981D-1BC0-46E8-B193-A20E5E1F3E9F}" dt="2019-05-17T19:24:21.999" v="3079" actId="20577"/>
          <ac:spMkLst>
            <pc:docMk/>
            <pc:sldMk cId="3526012694" sldId="384"/>
            <ac:spMk id="2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9:35:09.555" v="3111"/>
          <ac:spMkLst>
            <pc:docMk/>
            <pc:sldMk cId="3526012694" sldId="384"/>
            <ac:spMk id="3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9:12:32.602" v="3014" actId="207"/>
          <ac:spMkLst>
            <pc:docMk/>
            <pc:sldMk cId="3526012694" sldId="384"/>
            <ac:spMk id="4" creationId="{00000000-0000-0000-0000-000000000000}"/>
          </ac:spMkLst>
        </pc:spChg>
      </pc:sldChg>
      <pc:sldMasterChg chg="modSldLayout">
        <pc:chgData name="Judson Santiago" userId="ebb108da2f256286" providerId="LiveId" clId="{612F981D-1BC0-46E8-B193-A20E5E1F3E9F}" dt="2019-05-16T17:13:41.881" v="1"/>
        <pc:sldMasterMkLst>
          <pc:docMk/>
          <pc:sldMasterMk cId="0" sldId="2147483780"/>
        </pc:sldMasterMkLst>
        <pc:sldLayoutChg chg="addSp delSp">
          <pc:chgData name="Judson Santiago" userId="ebb108da2f256286" providerId="LiveId" clId="{612F981D-1BC0-46E8-B193-A20E5E1F3E9F}" dt="2019-05-16T17:13:41.881" v="1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612F981D-1BC0-46E8-B193-A20E5E1F3E9F}" dt="2019-05-16T17:13:41.210" v="0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612F981D-1BC0-46E8-B193-A20E5E1F3E9F}" dt="2019-05-16T17:13:41.210" v="0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">
            <ac:chgData name="Judson Santiago" userId="ebb108da2f256286" providerId="LiveId" clId="{612F981D-1BC0-46E8-B193-A20E5E1F3E9F}" dt="2019-05-16T17:13:41.881" v="1"/>
            <ac:spMkLst>
              <pc:docMk/>
              <pc:sldMasterMk cId="0" sldId="2147483780"/>
              <pc:sldLayoutMk cId="0" sldId="2147483781"/>
              <ac:spMk id="11" creationId="{EAE256FE-CABB-46C9-9A10-B4AC662D532E}"/>
            </ac:spMkLst>
          </pc:spChg>
          <pc:spChg chg="add">
            <ac:chgData name="Judson Santiago" userId="ebb108da2f256286" providerId="LiveId" clId="{612F981D-1BC0-46E8-B193-A20E5E1F3E9F}" dt="2019-05-16T17:13:41.881" v="1"/>
            <ac:spMkLst>
              <pc:docMk/>
              <pc:sldMasterMk cId="0" sldId="2147483780"/>
              <pc:sldLayoutMk cId="0" sldId="2147483781"/>
              <ac:spMk id="12" creationId="{2B17A6DC-1048-403B-98AA-107601DC70C3}"/>
            </ac:spMkLst>
          </pc:spChg>
          <pc:spChg chg="del">
            <ac:chgData name="Judson Santiago" userId="ebb108da2f256286" providerId="LiveId" clId="{612F981D-1BC0-46E8-B193-A20E5E1F3E9F}" dt="2019-05-16T17:13:41.210" v="0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">
            <ac:chgData name="Judson Santiago" userId="ebb108da2f256286" providerId="LiveId" clId="{612F981D-1BC0-46E8-B193-A20E5E1F3E9F}" dt="2019-05-16T17:13:41.881" v="1"/>
            <ac:spMkLst>
              <pc:docMk/>
              <pc:sldMasterMk cId="0" sldId="2147483780"/>
              <pc:sldLayoutMk cId="0" sldId="2147483781"/>
              <ac:spMk id="18" creationId="{983889FC-18DC-4B40-8A69-2ABEB307DC46}"/>
            </ac:spMkLst>
          </pc:spChg>
          <pc:spChg chg="del">
            <ac:chgData name="Judson Santiago" userId="ebb108da2f256286" providerId="LiveId" clId="{612F981D-1BC0-46E8-B193-A20E5E1F3E9F}" dt="2019-05-16T17:13:41.210" v="0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">
            <ac:chgData name="Judson Santiago" userId="ebb108da2f256286" providerId="LiveId" clId="{612F981D-1BC0-46E8-B193-A20E5E1F3E9F}" dt="2019-05-16T17:13:41.881" v="1"/>
            <ac:spMkLst>
              <pc:docMk/>
              <pc:sldMasterMk cId="0" sldId="2147483780"/>
              <pc:sldLayoutMk cId="0" sldId="2147483781"/>
              <ac:spMk id="21" creationId="{FC013CC0-0EF8-48C2-9611-5DC10907EE07}"/>
            </ac:spMkLst>
          </pc:spChg>
          <pc:spChg chg="add">
            <ac:chgData name="Judson Santiago" userId="ebb108da2f256286" providerId="LiveId" clId="{612F981D-1BC0-46E8-B193-A20E5E1F3E9F}" dt="2019-05-16T17:13:41.881" v="1"/>
            <ac:spMkLst>
              <pc:docMk/>
              <pc:sldMasterMk cId="0" sldId="2147483780"/>
              <pc:sldLayoutMk cId="0" sldId="2147483781"/>
              <ac:spMk id="22" creationId="{370818D7-3A02-4406-BAC0-C1CD325029E7}"/>
            </ac:spMkLst>
          </pc:spChg>
          <pc:spChg chg="add">
            <ac:chgData name="Judson Santiago" userId="ebb108da2f256286" providerId="LiveId" clId="{612F981D-1BC0-46E8-B193-A20E5E1F3E9F}" dt="2019-05-16T17:13:41.881" v="1"/>
            <ac:spMkLst>
              <pc:docMk/>
              <pc:sldMasterMk cId="0" sldId="2147483780"/>
              <pc:sldLayoutMk cId="0" sldId="2147483781"/>
              <ac:spMk id="23" creationId="{166E2B92-2804-4738-8FE9-FA034DEA01D5}"/>
            </ac:spMkLst>
          </pc:spChg>
          <pc:spChg chg="add">
            <ac:chgData name="Judson Santiago" userId="ebb108da2f256286" providerId="LiveId" clId="{612F981D-1BC0-46E8-B193-A20E5E1F3E9F}" dt="2019-05-16T17:13:41.881" v="1"/>
            <ac:spMkLst>
              <pc:docMk/>
              <pc:sldMasterMk cId="0" sldId="2147483780"/>
              <pc:sldLayoutMk cId="0" sldId="2147483781"/>
              <ac:spMk id="24" creationId="{0B22EC84-F50A-445D-BE4E-5FA565FD44FA}"/>
            </ac:spMkLst>
          </pc:spChg>
          <pc:spChg chg="add">
            <ac:chgData name="Judson Santiago" userId="ebb108da2f256286" providerId="LiveId" clId="{612F981D-1BC0-46E8-B193-A20E5E1F3E9F}" dt="2019-05-16T17:13:41.881" v="1"/>
            <ac:spMkLst>
              <pc:docMk/>
              <pc:sldMasterMk cId="0" sldId="2147483780"/>
              <pc:sldLayoutMk cId="0" sldId="2147483781"/>
              <ac:spMk id="25" creationId="{465AF124-59B8-4710-856A-5DE7ABFC26DF}"/>
            </ac:spMkLst>
          </pc:spChg>
          <pc:grpChg chg="del">
            <ac:chgData name="Judson Santiago" userId="ebb108da2f256286" providerId="LiveId" clId="{612F981D-1BC0-46E8-B193-A20E5E1F3E9F}" dt="2019-05-16T17:13:41.210" v="0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  <pc:docChgLst>
    <pc:chgData name="Judson Santiago" userId="ebb108da2f256286" providerId="LiveId" clId="{EBADDEAC-E55A-4B24-8A10-DDA888254F04}"/>
    <pc:docChg chg="undo custSel delSld modSld">
      <pc:chgData name="Judson Santiago" userId="ebb108da2f256286" providerId="LiveId" clId="{EBADDEAC-E55A-4B24-8A10-DDA888254F04}" dt="2021-08-09T01:20:27.430" v="509" actId="20577"/>
      <pc:docMkLst>
        <pc:docMk/>
      </pc:docMkLst>
      <pc:sldChg chg="modTransition">
        <pc:chgData name="Judson Santiago" userId="ebb108da2f256286" providerId="LiveId" clId="{EBADDEAC-E55A-4B24-8A10-DDA888254F04}" dt="2021-08-09T01:18:59.523" v="498"/>
        <pc:sldMkLst>
          <pc:docMk/>
          <pc:sldMk cId="460992010" sldId="266"/>
        </pc:sldMkLst>
      </pc:sldChg>
      <pc:sldChg chg="modSp mod modTransition">
        <pc:chgData name="Judson Santiago" userId="ebb108da2f256286" providerId="LiveId" clId="{EBADDEAC-E55A-4B24-8A10-DDA888254F04}" dt="2021-08-09T01:18:59.523" v="498"/>
        <pc:sldMkLst>
          <pc:docMk/>
          <pc:sldMk cId="904695914" sldId="325"/>
        </pc:sldMkLst>
        <pc:spChg chg="mod">
          <ac:chgData name="Judson Santiago" userId="ebb108da2f256286" providerId="LiveId" clId="{EBADDEAC-E55A-4B24-8A10-DDA888254F04}" dt="2021-08-09T00:24:17.496" v="497" actId="6549"/>
          <ac:spMkLst>
            <pc:docMk/>
            <pc:sldMk cId="904695914" sldId="325"/>
            <ac:spMk id="2" creationId="{00000000-0000-0000-0000-000000000000}"/>
          </ac:spMkLst>
        </pc:spChg>
      </pc:sldChg>
      <pc:sldChg chg="modTransition">
        <pc:chgData name="Judson Santiago" userId="ebb108da2f256286" providerId="LiveId" clId="{EBADDEAC-E55A-4B24-8A10-DDA888254F04}" dt="2021-08-09T01:18:59.523" v="498"/>
        <pc:sldMkLst>
          <pc:docMk/>
          <pc:sldMk cId="3215550556" sldId="326"/>
        </pc:sldMkLst>
      </pc:sldChg>
      <pc:sldChg chg="modSp modTransition">
        <pc:chgData name="Judson Santiago" userId="ebb108da2f256286" providerId="LiveId" clId="{EBADDEAC-E55A-4B24-8A10-DDA888254F04}" dt="2021-08-09T01:18:59.523" v="498"/>
        <pc:sldMkLst>
          <pc:docMk/>
          <pc:sldMk cId="1648035948" sldId="327"/>
        </pc:sldMkLst>
        <pc:picChg chg="mod">
          <ac:chgData name="Judson Santiago" userId="ebb108da2f256286" providerId="LiveId" clId="{EBADDEAC-E55A-4B24-8A10-DDA888254F04}" dt="2021-08-08T23:48:18.364" v="0"/>
          <ac:picMkLst>
            <pc:docMk/>
            <pc:sldMk cId="1648035948" sldId="327"/>
            <ac:picMk id="1026" creationId="{00000000-0000-0000-0000-000000000000}"/>
          </ac:picMkLst>
        </pc:picChg>
      </pc:sldChg>
      <pc:sldChg chg="modTransition">
        <pc:chgData name="Judson Santiago" userId="ebb108da2f256286" providerId="LiveId" clId="{EBADDEAC-E55A-4B24-8A10-DDA888254F04}" dt="2021-08-09T01:18:59.523" v="498"/>
        <pc:sldMkLst>
          <pc:docMk/>
          <pc:sldMk cId="2641424220" sldId="328"/>
        </pc:sldMkLst>
      </pc:sldChg>
      <pc:sldChg chg="modTransition">
        <pc:chgData name="Judson Santiago" userId="ebb108da2f256286" providerId="LiveId" clId="{EBADDEAC-E55A-4B24-8A10-DDA888254F04}" dt="2021-08-09T01:18:59.523" v="498"/>
        <pc:sldMkLst>
          <pc:docMk/>
          <pc:sldMk cId="286559806" sldId="329"/>
        </pc:sldMkLst>
      </pc:sldChg>
      <pc:sldChg chg="modTransition">
        <pc:chgData name="Judson Santiago" userId="ebb108da2f256286" providerId="LiveId" clId="{EBADDEAC-E55A-4B24-8A10-DDA888254F04}" dt="2021-08-09T01:18:59.523" v="498"/>
        <pc:sldMkLst>
          <pc:docMk/>
          <pc:sldMk cId="3235755784" sldId="330"/>
        </pc:sldMkLst>
      </pc:sldChg>
      <pc:sldChg chg="modTransition">
        <pc:chgData name="Judson Santiago" userId="ebb108da2f256286" providerId="LiveId" clId="{EBADDEAC-E55A-4B24-8A10-DDA888254F04}" dt="2021-08-09T01:18:59.523" v="498"/>
        <pc:sldMkLst>
          <pc:docMk/>
          <pc:sldMk cId="3417860098" sldId="334"/>
        </pc:sldMkLst>
      </pc:sldChg>
      <pc:sldChg chg="modTransition">
        <pc:chgData name="Judson Santiago" userId="ebb108da2f256286" providerId="LiveId" clId="{EBADDEAC-E55A-4B24-8A10-DDA888254F04}" dt="2021-08-09T01:18:59.523" v="498"/>
        <pc:sldMkLst>
          <pc:docMk/>
          <pc:sldMk cId="3005680620" sldId="335"/>
        </pc:sldMkLst>
      </pc:sldChg>
      <pc:sldChg chg="modTransition">
        <pc:chgData name="Judson Santiago" userId="ebb108da2f256286" providerId="LiveId" clId="{EBADDEAC-E55A-4B24-8A10-DDA888254F04}" dt="2021-08-09T01:18:59.523" v="498"/>
        <pc:sldMkLst>
          <pc:docMk/>
          <pc:sldMk cId="3148442248" sldId="337"/>
        </pc:sldMkLst>
      </pc:sldChg>
      <pc:sldChg chg="modTransition">
        <pc:chgData name="Judson Santiago" userId="ebb108da2f256286" providerId="LiveId" clId="{EBADDEAC-E55A-4B24-8A10-DDA888254F04}" dt="2021-08-09T01:18:59.523" v="498"/>
        <pc:sldMkLst>
          <pc:docMk/>
          <pc:sldMk cId="3069570649" sldId="338"/>
        </pc:sldMkLst>
      </pc:sldChg>
      <pc:sldChg chg="modSp mod modTransition">
        <pc:chgData name="Judson Santiago" userId="ebb108da2f256286" providerId="LiveId" clId="{EBADDEAC-E55A-4B24-8A10-DDA888254F04}" dt="2021-08-09T01:20:27.430" v="509" actId="20577"/>
        <pc:sldMkLst>
          <pc:docMk/>
          <pc:sldMk cId="1256126484" sldId="339"/>
        </pc:sldMkLst>
        <pc:spChg chg="mod">
          <ac:chgData name="Judson Santiago" userId="ebb108da2f256286" providerId="LiveId" clId="{EBADDEAC-E55A-4B24-8A10-DDA888254F04}" dt="2021-08-09T01:20:27.430" v="509" actId="20577"/>
          <ac:spMkLst>
            <pc:docMk/>
            <pc:sldMk cId="1256126484" sldId="339"/>
            <ac:spMk id="4" creationId="{00000000-0000-0000-0000-000000000000}"/>
          </ac:spMkLst>
        </pc:spChg>
      </pc:sldChg>
      <pc:sldChg chg="addSp modSp mod modTransition">
        <pc:chgData name="Judson Santiago" userId="ebb108da2f256286" providerId="LiveId" clId="{EBADDEAC-E55A-4B24-8A10-DDA888254F04}" dt="2021-08-09T01:18:59.523" v="498"/>
        <pc:sldMkLst>
          <pc:docMk/>
          <pc:sldMk cId="978481848" sldId="340"/>
        </pc:sldMkLst>
        <pc:spChg chg="mod">
          <ac:chgData name="Judson Santiago" userId="ebb108da2f256286" providerId="LiveId" clId="{EBADDEAC-E55A-4B24-8A10-DDA888254F04}" dt="2021-08-09T00:16:12.480" v="392" actId="948"/>
          <ac:spMkLst>
            <pc:docMk/>
            <pc:sldMk cId="978481848" sldId="340"/>
            <ac:spMk id="2" creationId="{00000000-0000-0000-0000-000000000000}"/>
          </ac:spMkLst>
        </pc:spChg>
        <pc:spChg chg="mod">
          <ac:chgData name="Judson Santiago" userId="ebb108da2f256286" providerId="LiveId" clId="{EBADDEAC-E55A-4B24-8A10-DDA888254F04}" dt="2021-08-09T00:16:18.842" v="397" actId="1036"/>
          <ac:spMkLst>
            <pc:docMk/>
            <pc:sldMk cId="978481848" sldId="340"/>
            <ac:spMk id="5" creationId="{00000000-0000-0000-0000-000000000000}"/>
          </ac:spMkLst>
        </pc:spChg>
        <pc:spChg chg="mod">
          <ac:chgData name="Judson Santiago" userId="ebb108da2f256286" providerId="LiveId" clId="{EBADDEAC-E55A-4B24-8A10-DDA888254F04}" dt="2021-08-09T00:16:28.427" v="398" actId="164"/>
          <ac:spMkLst>
            <pc:docMk/>
            <pc:sldMk cId="978481848" sldId="340"/>
            <ac:spMk id="6" creationId="{00000000-0000-0000-0000-000000000000}"/>
          </ac:spMkLst>
        </pc:spChg>
        <pc:spChg chg="mod">
          <ac:chgData name="Judson Santiago" userId="ebb108da2f256286" providerId="LiveId" clId="{EBADDEAC-E55A-4B24-8A10-DDA888254F04}" dt="2021-08-09T00:16:28.427" v="398" actId="164"/>
          <ac:spMkLst>
            <pc:docMk/>
            <pc:sldMk cId="978481848" sldId="340"/>
            <ac:spMk id="7" creationId="{00000000-0000-0000-0000-000000000000}"/>
          </ac:spMkLst>
        </pc:spChg>
        <pc:spChg chg="mod">
          <ac:chgData name="Judson Santiago" userId="ebb108da2f256286" providerId="LiveId" clId="{EBADDEAC-E55A-4B24-8A10-DDA888254F04}" dt="2021-08-09T00:16:28.427" v="398" actId="164"/>
          <ac:spMkLst>
            <pc:docMk/>
            <pc:sldMk cId="978481848" sldId="340"/>
            <ac:spMk id="9" creationId="{00000000-0000-0000-0000-000000000000}"/>
          </ac:spMkLst>
        </pc:spChg>
        <pc:spChg chg="mod">
          <ac:chgData name="Judson Santiago" userId="ebb108da2f256286" providerId="LiveId" clId="{EBADDEAC-E55A-4B24-8A10-DDA888254F04}" dt="2021-08-09T00:16:28.427" v="398" actId="164"/>
          <ac:spMkLst>
            <pc:docMk/>
            <pc:sldMk cId="978481848" sldId="340"/>
            <ac:spMk id="11" creationId="{00000000-0000-0000-0000-000000000000}"/>
          </ac:spMkLst>
        </pc:spChg>
        <pc:spChg chg="mod">
          <ac:chgData name="Judson Santiago" userId="ebb108da2f256286" providerId="LiveId" clId="{EBADDEAC-E55A-4B24-8A10-DDA888254F04}" dt="2021-08-09T00:16:28.427" v="398" actId="164"/>
          <ac:spMkLst>
            <pc:docMk/>
            <pc:sldMk cId="978481848" sldId="340"/>
            <ac:spMk id="12" creationId="{00000000-0000-0000-0000-000000000000}"/>
          </ac:spMkLst>
        </pc:spChg>
        <pc:spChg chg="mod">
          <ac:chgData name="Judson Santiago" userId="ebb108da2f256286" providerId="LiveId" clId="{EBADDEAC-E55A-4B24-8A10-DDA888254F04}" dt="2021-08-09T00:16:28.427" v="398" actId="164"/>
          <ac:spMkLst>
            <pc:docMk/>
            <pc:sldMk cId="978481848" sldId="340"/>
            <ac:spMk id="13" creationId="{00000000-0000-0000-0000-000000000000}"/>
          </ac:spMkLst>
        </pc:spChg>
        <pc:spChg chg="mod">
          <ac:chgData name="Judson Santiago" userId="ebb108da2f256286" providerId="LiveId" clId="{EBADDEAC-E55A-4B24-8A10-DDA888254F04}" dt="2021-08-09T00:16:28.427" v="398" actId="164"/>
          <ac:spMkLst>
            <pc:docMk/>
            <pc:sldMk cId="978481848" sldId="340"/>
            <ac:spMk id="14" creationId="{00000000-0000-0000-0000-000000000000}"/>
          </ac:spMkLst>
        </pc:spChg>
        <pc:spChg chg="mod">
          <ac:chgData name="Judson Santiago" userId="ebb108da2f256286" providerId="LiveId" clId="{EBADDEAC-E55A-4B24-8A10-DDA888254F04}" dt="2021-08-09T00:16:28.427" v="398" actId="164"/>
          <ac:spMkLst>
            <pc:docMk/>
            <pc:sldMk cId="978481848" sldId="340"/>
            <ac:spMk id="16" creationId="{00000000-0000-0000-0000-000000000000}"/>
          </ac:spMkLst>
        </pc:spChg>
        <pc:spChg chg="mod">
          <ac:chgData name="Judson Santiago" userId="ebb108da2f256286" providerId="LiveId" clId="{EBADDEAC-E55A-4B24-8A10-DDA888254F04}" dt="2021-08-09T00:16:28.427" v="398" actId="164"/>
          <ac:spMkLst>
            <pc:docMk/>
            <pc:sldMk cId="978481848" sldId="340"/>
            <ac:spMk id="17" creationId="{00000000-0000-0000-0000-000000000000}"/>
          </ac:spMkLst>
        </pc:spChg>
        <pc:spChg chg="mod">
          <ac:chgData name="Judson Santiago" userId="ebb108da2f256286" providerId="LiveId" clId="{EBADDEAC-E55A-4B24-8A10-DDA888254F04}" dt="2021-08-09T00:16:28.427" v="398" actId="164"/>
          <ac:spMkLst>
            <pc:docMk/>
            <pc:sldMk cId="978481848" sldId="340"/>
            <ac:spMk id="18" creationId="{00000000-0000-0000-0000-000000000000}"/>
          </ac:spMkLst>
        </pc:spChg>
        <pc:grpChg chg="add mod">
          <ac:chgData name="Judson Santiago" userId="ebb108da2f256286" providerId="LiveId" clId="{EBADDEAC-E55A-4B24-8A10-DDA888254F04}" dt="2021-08-09T00:16:30.370" v="401" actId="1036"/>
          <ac:grpSpMkLst>
            <pc:docMk/>
            <pc:sldMk cId="978481848" sldId="340"/>
            <ac:grpSpMk id="10" creationId="{0DBF2731-09AC-4BBE-A01D-85C45B29A241}"/>
          </ac:grpSpMkLst>
        </pc:grpChg>
        <pc:cxnChg chg="mod">
          <ac:chgData name="Judson Santiago" userId="ebb108da2f256286" providerId="LiveId" clId="{EBADDEAC-E55A-4B24-8A10-DDA888254F04}" dt="2021-08-09T00:16:28.427" v="398" actId="164"/>
          <ac:cxnSpMkLst>
            <pc:docMk/>
            <pc:sldMk cId="978481848" sldId="340"/>
            <ac:cxnSpMk id="8" creationId="{00000000-0000-0000-0000-000000000000}"/>
          </ac:cxnSpMkLst>
        </pc:cxnChg>
      </pc:sldChg>
      <pc:sldChg chg="modSp mod modTransition">
        <pc:chgData name="Judson Santiago" userId="ebb108da2f256286" providerId="LiveId" clId="{EBADDEAC-E55A-4B24-8A10-DDA888254F04}" dt="2021-08-09T01:18:59.523" v="498"/>
        <pc:sldMkLst>
          <pc:docMk/>
          <pc:sldMk cId="1918821203" sldId="341"/>
        </pc:sldMkLst>
        <pc:spChg chg="mod">
          <ac:chgData name="Judson Santiago" userId="ebb108da2f256286" providerId="LiveId" clId="{EBADDEAC-E55A-4B24-8A10-DDA888254F04}" dt="2021-08-09T00:17:20.978" v="432" actId="6549"/>
          <ac:spMkLst>
            <pc:docMk/>
            <pc:sldMk cId="1918821203" sldId="341"/>
            <ac:spMk id="4" creationId="{00000000-0000-0000-0000-000000000000}"/>
          </ac:spMkLst>
        </pc:spChg>
      </pc:sldChg>
      <pc:sldChg chg="modTransition">
        <pc:chgData name="Judson Santiago" userId="ebb108da2f256286" providerId="LiveId" clId="{EBADDEAC-E55A-4B24-8A10-DDA888254F04}" dt="2021-08-09T01:18:59.523" v="498"/>
        <pc:sldMkLst>
          <pc:docMk/>
          <pc:sldMk cId="3056365457" sldId="343"/>
        </pc:sldMkLst>
      </pc:sldChg>
      <pc:sldChg chg="modTransition">
        <pc:chgData name="Judson Santiago" userId="ebb108da2f256286" providerId="LiveId" clId="{EBADDEAC-E55A-4B24-8A10-DDA888254F04}" dt="2021-08-09T01:18:59.523" v="498"/>
        <pc:sldMkLst>
          <pc:docMk/>
          <pc:sldMk cId="585693896" sldId="362"/>
        </pc:sldMkLst>
      </pc:sldChg>
      <pc:sldChg chg="del">
        <pc:chgData name="Judson Santiago" userId="ebb108da2f256286" providerId="LiveId" clId="{EBADDEAC-E55A-4B24-8A10-DDA888254F04}" dt="2021-08-09T00:15:13.523" v="388" actId="47"/>
        <pc:sldMkLst>
          <pc:docMk/>
          <pc:sldMk cId="3768630579" sldId="376"/>
        </pc:sldMkLst>
      </pc:sldChg>
      <pc:sldChg chg="modTransition">
        <pc:chgData name="Judson Santiago" userId="ebb108da2f256286" providerId="LiveId" clId="{EBADDEAC-E55A-4B24-8A10-DDA888254F04}" dt="2021-08-09T01:18:59.523" v="498"/>
        <pc:sldMkLst>
          <pc:docMk/>
          <pc:sldMk cId="861902382" sldId="377"/>
        </pc:sldMkLst>
      </pc:sldChg>
      <pc:sldChg chg="modTransition">
        <pc:chgData name="Judson Santiago" userId="ebb108da2f256286" providerId="LiveId" clId="{EBADDEAC-E55A-4B24-8A10-DDA888254F04}" dt="2021-08-09T01:18:59.523" v="498"/>
        <pc:sldMkLst>
          <pc:docMk/>
          <pc:sldMk cId="842908609" sldId="378"/>
        </pc:sldMkLst>
      </pc:sldChg>
      <pc:sldChg chg="del">
        <pc:chgData name="Judson Santiago" userId="ebb108da2f256286" providerId="LiveId" clId="{EBADDEAC-E55A-4B24-8A10-DDA888254F04}" dt="2021-08-09T00:15:10.303" v="387" actId="47"/>
        <pc:sldMkLst>
          <pc:docMk/>
          <pc:sldMk cId="1260142720" sldId="379"/>
        </pc:sldMkLst>
      </pc:sldChg>
      <pc:sldChg chg="modSp del mod">
        <pc:chgData name="Judson Santiago" userId="ebb108da2f256286" providerId="LiveId" clId="{EBADDEAC-E55A-4B24-8A10-DDA888254F04}" dt="2021-08-09T00:15:18.633" v="389" actId="47"/>
        <pc:sldMkLst>
          <pc:docMk/>
          <pc:sldMk cId="3751945192" sldId="380"/>
        </pc:sldMkLst>
        <pc:spChg chg="mod">
          <ac:chgData name="Judson Santiago" userId="ebb108da2f256286" providerId="LiveId" clId="{EBADDEAC-E55A-4B24-8A10-DDA888254F04}" dt="2021-08-09T00:09:47.200" v="349" actId="207"/>
          <ac:spMkLst>
            <pc:docMk/>
            <pc:sldMk cId="3751945192" sldId="380"/>
            <ac:spMk id="6" creationId="{00000000-0000-0000-0000-000000000000}"/>
          </ac:spMkLst>
        </pc:spChg>
      </pc:sldChg>
      <pc:sldChg chg="modTransition">
        <pc:chgData name="Judson Santiago" userId="ebb108da2f256286" providerId="LiveId" clId="{EBADDEAC-E55A-4B24-8A10-DDA888254F04}" dt="2021-08-09T01:18:59.523" v="498"/>
        <pc:sldMkLst>
          <pc:docMk/>
          <pc:sldMk cId="4125065710" sldId="381"/>
        </pc:sldMkLst>
      </pc:sldChg>
      <pc:sldChg chg="modTransition">
        <pc:chgData name="Judson Santiago" userId="ebb108da2f256286" providerId="LiveId" clId="{EBADDEAC-E55A-4B24-8A10-DDA888254F04}" dt="2021-08-09T01:18:59.523" v="498"/>
        <pc:sldMkLst>
          <pc:docMk/>
          <pc:sldMk cId="800030195" sldId="382"/>
        </pc:sldMkLst>
      </pc:sldChg>
      <pc:sldChg chg="addSp delSp modSp mod modTransition setBg modNotesTx">
        <pc:chgData name="Judson Santiago" userId="ebb108da2f256286" providerId="LiveId" clId="{EBADDEAC-E55A-4B24-8A10-DDA888254F04}" dt="2021-08-09T01:18:59.523" v="498"/>
        <pc:sldMkLst>
          <pc:docMk/>
          <pc:sldMk cId="3920245211" sldId="383"/>
        </pc:sldMkLst>
        <pc:spChg chg="mod">
          <ac:chgData name="Judson Santiago" userId="ebb108da2f256286" providerId="LiveId" clId="{EBADDEAC-E55A-4B24-8A10-DDA888254F04}" dt="2021-08-09T00:02:07.855" v="170" actId="207"/>
          <ac:spMkLst>
            <pc:docMk/>
            <pc:sldMk cId="3920245211" sldId="383"/>
            <ac:spMk id="2" creationId="{00000000-0000-0000-0000-000000000000}"/>
          </ac:spMkLst>
        </pc:spChg>
        <pc:spChg chg="mod topLvl">
          <ac:chgData name="Judson Santiago" userId="ebb108da2f256286" providerId="LiveId" clId="{EBADDEAC-E55A-4B24-8A10-DDA888254F04}" dt="2021-08-08T23:55:14.063" v="128" actId="164"/>
          <ac:spMkLst>
            <pc:docMk/>
            <pc:sldMk cId="3920245211" sldId="383"/>
            <ac:spMk id="5" creationId="{99C6ABE4-C2BB-4D9D-84F5-BAAA0D4D1D11}"/>
          </ac:spMkLst>
        </pc:spChg>
        <pc:spChg chg="del mod topLvl">
          <ac:chgData name="Judson Santiago" userId="ebb108da2f256286" providerId="LiveId" clId="{EBADDEAC-E55A-4B24-8A10-DDA888254F04}" dt="2021-08-08T23:52:45.720" v="90" actId="478"/>
          <ac:spMkLst>
            <pc:docMk/>
            <pc:sldMk cId="3920245211" sldId="383"/>
            <ac:spMk id="6" creationId="{41951866-E62E-46D7-911D-65DBA734E1A5}"/>
          </ac:spMkLst>
        </pc:spChg>
        <pc:spChg chg="mod topLvl">
          <ac:chgData name="Judson Santiago" userId="ebb108da2f256286" providerId="LiveId" clId="{EBADDEAC-E55A-4B24-8A10-DDA888254F04}" dt="2021-08-08T23:55:14.063" v="128" actId="164"/>
          <ac:spMkLst>
            <pc:docMk/>
            <pc:sldMk cId="3920245211" sldId="383"/>
            <ac:spMk id="7" creationId="{32F03607-A660-45D8-9782-B5BC250F68F5}"/>
          </ac:spMkLst>
        </pc:spChg>
        <pc:spChg chg="mod topLvl">
          <ac:chgData name="Judson Santiago" userId="ebb108da2f256286" providerId="LiveId" clId="{EBADDEAC-E55A-4B24-8A10-DDA888254F04}" dt="2021-08-08T23:55:14.063" v="128" actId="164"/>
          <ac:spMkLst>
            <pc:docMk/>
            <pc:sldMk cId="3920245211" sldId="383"/>
            <ac:spMk id="8" creationId="{EB4AE6C8-59A5-4A77-9F0D-F0CC2E9F6021}"/>
          </ac:spMkLst>
        </pc:spChg>
        <pc:spChg chg="del mod topLvl">
          <ac:chgData name="Judson Santiago" userId="ebb108da2f256286" providerId="LiveId" clId="{EBADDEAC-E55A-4B24-8A10-DDA888254F04}" dt="2021-08-08T23:52:08.903" v="4" actId="478"/>
          <ac:spMkLst>
            <pc:docMk/>
            <pc:sldMk cId="3920245211" sldId="383"/>
            <ac:spMk id="10" creationId="{56DA362A-17BC-48AA-AB8E-E43807FC0812}"/>
          </ac:spMkLst>
        </pc:spChg>
        <pc:spChg chg="del mod topLvl">
          <ac:chgData name="Judson Santiago" userId="ebb108da2f256286" providerId="LiveId" clId="{EBADDEAC-E55A-4B24-8A10-DDA888254F04}" dt="2021-08-08T23:52:45.720" v="90" actId="478"/>
          <ac:spMkLst>
            <pc:docMk/>
            <pc:sldMk cId="3920245211" sldId="383"/>
            <ac:spMk id="11" creationId="{D3B83F3E-4751-417B-83B3-5D9266D1D90A}"/>
          </ac:spMkLst>
        </pc:spChg>
        <pc:spChg chg="del mod topLvl">
          <ac:chgData name="Judson Santiago" userId="ebb108da2f256286" providerId="LiveId" clId="{EBADDEAC-E55A-4B24-8A10-DDA888254F04}" dt="2021-08-08T23:52:45.720" v="90" actId="478"/>
          <ac:spMkLst>
            <pc:docMk/>
            <pc:sldMk cId="3920245211" sldId="383"/>
            <ac:spMk id="12" creationId="{3ACFBC32-8134-428D-8788-2EFA100E7750}"/>
          </ac:spMkLst>
        </pc:spChg>
        <pc:spChg chg="mod topLvl">
          <ac:chgData name="Judson Santiago" userId="ebb108da2f256286" providerId="LiveId" clId="{EBADDEAC-E55A-4B24-8A10-DDA888254F04}" dt="2021-08-08T23:55:14.063" v="128" actId="164"/>
          <ac:spMkLst>
            <pc:docMk/>
            <pc:sldMk cId="3920245211" sldId="383"/>
            <ac:spMk id="13" creationId="{8B9A2628-7144-4C36-982E-1D10770F8377}"/>
          </ac:spMkLst>
        </pc:spChg>
        <pc:spChg chg="del mod topLvl">
          <ac:chgData name="Judson Santiago" userId="ebb108da2f256286" providerId="LiveId" clId="{EBADDEAC-E55A-4B24-8A10-DDA888254F04}" dt="2021-08-08T23:52:45.720" v="90" actId="478"/>
          <ac:spMkLst>
            <pc:docMk/>
            <pc:sldMk cId="3920245211" sldId="383"/>
            <ac:spMk id="14" creationId="{B38E5D68-31D4-48BD-8CAF-8598F617D778}"/>
          </ac:spMkLst>
        </pc:spChg>
        <pc:spChg chg="del mod topLvl">
          <ac:chgData name="Judson Santiago" userId="ebb108da2f256286" providerId="LiveId" clId="{EBADDEAC-E55A-4B24-8A10-DDA888254F04}" dt="2021-08-08T23:52:45.720" v="90" actId="478"/>
          <ac:spMkLst>
            <pc:docMk/>
            <pc:sldMk cId="3920245211" sldId="383"/>
            <ac:spMk id="15" creationId="{DF048091-C37B-4F2C-BF73-2BE5009F3B20}"/>
          </ac:spMkLst>
        </pc:spChg>
        <pc:spChg chg="del mod topLvl">
          <ac:chgData name="Judson Santiago" userId="ebb108da2f256286" providerId="LiveId" clId="{EBADDEAC-E55A-4B24-8A10-DDA888254F04}" dt="2021-08-08T23:52:45.720" v="90" actId="478"/>
          <ac:spMkLst>
            <pc:docMk/>
            <pc:sldMk cId="3920245211" sldId="383"/>
            <ac:spMk id="16" creationId="{02AA7277-DDAC-401B-8F16-B3D345F7EAC3}"/>
          </ac:spMkLst>
        </pc:spChg>
        <pc:spChg chg="mod topLvl">
          <ac:chgData name="Judson Santiago" userId="ebb108da2f256286" providerId="LiveId" clId="{EBADDEAC-E55A-4B24-8A10-DDA888254F04}" dt="2021-08-08T23:55:14.063" v="128" actId="164"/>
          <ac:spMkLst>
            <pc:docMk/>
            <pc:sldMk cId="3920245211" sldId="383"/>
            <ac:spMk id="17" creationId="{06CBBA9B-0B28-47D5-B053-EB0ED7933794}"/>
          </ac:spMkLst>
        </pc:spChg>
        <pc:spChg chg="mod topLvl">
          <ac:chgData name="Judson Santiago" userId="ebb108da2f256286" providerId="LiveId" clId="{EBADDEAC-E55A-4B24-8A10-DDA888254F04}" dt="2021-08-08T23:55:14.063" v="128" actId="164"/>
          <ac:spMkLst>
            <pc:docMk/>
            <pc:sldMk cId="3920245211" sldId="383"/>
            <ac:spMk id="18" creationId="{3AA7C245-53F3-43E8-8AAF-4683BCC4E276}"/>
          </ac:spMkLst>
        </pc:spChg>
        <pc:spChg chg="mod topLvl">
          <ac:chgData name="Judson Santiago" userId="ebb108da2f256286" providerId="LiveId" clId="{EBADDEAC-E55A-4B24-8A10-DDA888254F04}" dt="2021-08-08T23:55:14.063" v="128" actId="164"/>
          <ac:spMkLst>
            <pc:docMk/>
            <pc:sldMk cId="3920245211" sldId="383"/>
            <ac:spMk id="20" creationId="{F6870CE1-217B-4624-82F8-035BB9BFBD9D}"/>
          </ac:spMkLst>
        </pc:spChg>
        <pc:spChg chg="mod topLvl">
          <ac:chgData name="Judson Santiago" userId="ebb108da2f256286" providerId="LiveId" clId="{EBADDEAC-E55A-4B24-8A10-DDA888254F04}" dt="2021-08-08T23:55:14.063" v="128" actId="164"/>
          <ac:spMkLst>
            <pc:docMk/>
            <pc:sldMk cId="3920245211" sldId="383"/>
            <ac:spMk id="21" creationId="{C1D14B3F-87AD-4D2C-B65D-7E7F5A2E36D6}"/>
          </ac:spMkLst>
        </pc:spChg>
        <pc:spChg chg="del mod topLvl">
          <ac:chgData name="Judson Santiago" userId="ebb108da2f256286" providerId="LiveId" clId="{EBADDEAC-E55A-4B24-8A10-DDA888254F04}" dt="2021-08-08T23:52:33.568" v="31" actId="478"/>
          <ac:spMkLst>
            <pc:docMk/>
            <pc:sldMk cId="3920245211" sldId="383"/>
            <ac:spMk id="28" creationId="{60035FD7-5AC5-4411-BA4C-F95FF2D9322C}"/>
          </ac:spMkLst>
        </pc:spChg>
        <pc:spChg chg="del mod topLvl">
          <ac:chgData name="Judson Santiago" userId="ebb108da2f256286" providerId="LiveId" clId="{EBADDEAC-E55A-4B24-8A10-DDA888254F04}" dt="2021-08-08T23:53:08.608" v="94" actId="478"/>
          <ac:spMkLst>
            <pc:docMk/>
            <pc:sldMk cId="3920245211" sldId="383"/>
            <ac:spMk id="30" creationId="{54759568-DDBB-41A3-9DD7-F130D83F08A2}"/>
          </ac:spMkLst>
        </pc:spChg>
        <pc:spChg chg="del mod topLvl">
          <ac:chgData name="Judson Santiago" userId="ebb108da2f256286" providerId="LiveId" clId="{EBADDEAC-E55A-4B24-8A10-DDA888254F04}" dt="2021-08-08T23:53:12.128" v="95" actId="478"/>
          <ac:spMkLst>
            <pc:docMk/>
            <pc:sldMk cId="3920245211" sldId="383"/>
            <ac:spMk id="31" creationId="{B99711E9-F3CA-4C2F-AA95-29CF227075EB}"/>
          </ac:spMkLst>
        </pc:spChg>
        <pc:spChg chg="del mod topLvl">
          <ac:chgData name="Judson Santiago" userId="ebb108da2f256286" providerId="LiveId" clId="{EBADDEAC-E55A-4B24-8A10-DDA888254F04}" dt="2021-08-08T23:53:08.608" v="94" actId="478"/>
          <ac:spMkLst>
            <pc:docMk/>
            <pc:sldMk cId="3920245211" sldId="383"/>
            <ac:spMk id="33" creationId="{F63E797D-E132-4120-9CC1-A3068AEFBE74}"/>
          </ac:spMkLst>
        </pc:spChg>
        <pc:spChg chg="del mod topLvl">
          <ac:chgData name="Judson Santiago" userId="ebb108da2f256286" providerId="LiveId" clId="{EBADDEAC-E55A-4B24-8A10-DDA888254F04}" dt="2021-08-08T23:52:45.720" v="90" actId="478"/>
          <ac:spMkLst>
            <pc:docMk/>
            <pc:sldMk cId="3920245211" sldId="383"/>
            <ac:spMk id="34" creationId="{F998685B-74D8-45A9-9AC3-3EE256DF44FD}"/>
          </ac:spMkLst>
        </pc:spChg>
        <pc:spChg chg="del mod topLvl">
          <ac:chgData name="Judson Santiago" userId="ebb108da2f256286" providerId="LiveId" clId="{EBADDEAC-E55A-4B24-8A10-DDA888254F04}" dt="2021-08-08T23:52:45.720" v="90" actId="478"/>
          <ac:spMkLst>
            <pc:docMk/>
            <pc:sldMk cId="3920245211" sldId="383"/>
            <ac:spMk id="35" creationId="{13749942-3F52-495C-94C3-47A6835B7C98}"/>
          </ac:spMkLst>
        </pc:spChg>
        <pc:spChg chg="del mod topLvl">
          <ac:chgData name="Judson Santiago" userId="ebb108da2f256286" providerId="LiveId" clId="{EBADDEAC-E55A-4B24-8A10-DDA888254F04}" dt="2021-08-08T23:52:53.965" v="92" actId="478"/>
          <ac:spMkLst>
            <pc:docMk/>
            <pc:sldMk cId="3920245211" sldId="383"/>
            <ac:spMk id="36" creationId="{607508CA-0423-4C81-87BD-93776027473A}"/>
          </ac:spMkLst>
        </pc:spChg>
        <pc:spChg chg="del mod topLvl">
          <ac:chgData name="Judson Santiago" userId="ebb108da2f256286" providerId="LiveId" clId="{EBADDEAC-E55A-4B24-8A10-DDA888254F04}" dt="2021-08-08T23:53:08.608" v="94" actId="478"/>
          <ac:spMkLst>
            <pc:docMk/>
            <pc:sldMk cId="3920245211" sldId="383"/>
            <ac:spMk id="37" creationId="{1FE838A4-F187-40E9-8DD9-7EDA86E9CC2C}"/>
          </ac:spMkLst>
        </pc:spChg>
        <pc:spChg chg="del mod topLvl">
          <ac:chgData name="Judson Santiago" userId="ebb108da2f256286" providerId="LiveId" clId="{EBADDEAC-E55A-4B24-8A10-DDA888254F04}" dt="2021-08-08T23:53:08.608" v="94" actId="478"/>
          <ac:spMkLst>
            <pc:docMk/>
            <pc:sldMk cId="3920245211" sldId="383"/>
            <ac:spMk id="38" creationId="{8C5F0E05-1361-47D0-8348-AB325937B91D}"/>
          </ac:spMkLst>
        </pc:spChg>
        <pc:spChg chg="mod topLvl">
          <ac:chgData name="Judson Santiago" userId="ebb108da2f256286" providerId="LiveId" clId="{EBADDEAC-E55A-4B24-8A10-DDA888254F04}" dt="2021-08-08T23:55:14.063" v="128" actId="164"/>
          <ac:spMkLst>
            <pc:docMk/>
            <pc:sldMk cId="3920245211" sldId="383"/>
            <ac:spMk id="39" creationId="{14930769-2501-4DFB-9701-F4793B392AD2}"/>
          </ac:spMkLst>
        </pc:spChg>
        <pc:spChg chg="mod topLvl">
          <ac:chgData name="Judson Santiago" userId="ebb108da2f256286" providerId="LiveId" clId="{EBADDEAC-E55A-4B24-8A10-DDA888254F04}" dt="2021-08-08T23:55:14.063" v="128" actId="164"/>
          <ac:spMkLst>
            <pc:docMk/>
            <pc:sldMk cId="3920245211" sldId="383"/>
            <ac:spMk id="40" creationId="{D2836531-35EB-4A57-BF20-188B43B309AA}"/>
          </ac:spMkLst>
        </pc:spChg>
        <pc:spChg chg="add mod">
          <ac:chgData name="Judson Santiago" userId="ebb108da2f256286" providerId="LiveId" clId="{EBADDEAC-E55A-4B24-8A10-DDA888254F04}" dt="2021-08-08T23:55:14.063" v="128" actId="164"/>
          <ac:spMkLst>
            <pc:docMk/>
            <pc:sldMk cId="3920245211" sldId="383"/>
            <ac:spMk id="44" creationId="{B013AE22-6533-46A4-8DE0-EC90393CA070}"/>
          </ac:spMkLst>
        </pc:spChg>
        <pc:spChg chg="add del mod">
          <ac:chgData name="Judson Santiago" userId="ebb108da2f256286" providerId="LiveId" clId="{EBADDEAC-E55A-4B24-8A10-DDA888254F04}" dt="2021-08-09T00:02:56.206" v="173" actId="478"/>
          <ac:spMkLst>
            <pc:docMk/>
            <pc:sldMk cId="3920245211" sldId="383"/>
            <ac:spMk id="49" creationId="{E3C26643-5FBA-43BC-AED1-3E51CADD831B}"/>
          </ac:spMkLst>
        </pc:spChg>
        <pc:spChg chg="add del mod">
          <ac:chgData name="Judson Santiago" userId="ebb108da2f256286" providerId="LiveId" clId="{EBADDEAC-E55A-4B24-8A10-DDA888254F04}" dt="2021-08-08T23:56:55.993" v="148" actId="478"/>
          <ac:spMkLst>
            <pc:docMk/>
            <pc:sldMk cId="3920245211" sldId="383"/>
            <ac:spMk id="50" creationId="{B74A0E8B-032C-48A2-BC24-C96F9C5F523C}"/>
          </ac:spMkLst>
        </pc:spChg>
        <pc:grpChg chg="add del mod">
          <ac:chgData name="Judson Santiago" userId="ebb108da2f256286" providerId="LiveId" clId="{EBADDEAC-E55A-4B24-8A10-DDA888254F04}" dt="2021-08-08T23:51:56.822" v="3" actId="165"/>
          <ac:grpSpMkLst>
            <pc:docMk/>
            <pc:sldMk cId="3920245211" sldId="383"/>
            <ac:grpSpMk id="4" creationId="{23E774A0-F1F5-45A4-A5CF-FE008BDCD8C3}"/>
          </ac:grpSpMkLst>
        </pc:grpChg>
        <pc:grpChg chg="add mod">
          <ac:chgData name="Judson Santiago" userId="ebb108da2f256286" providerId="LiveId" clId="{EBADDEAC-E55A-4B24-8A10-DDA888254F04}" dt="2021-08-09T00:02:49.951" v="172" actId="1076"/>
          <ac:grpSpMkLst>
            <pc:docMk/>
            <pc:sldMk cId="3920245211" sldId="383"/>
            <ac:grpSpMk id="48" creationId="{41817D70-D884-4CAD-BEE6-CD4132B694C4}"/>
          </ac:grpSpMkLst>
        </pc:grpChg>
        <pc:cxnChg chg="del mod topLvl">
          <ac:chgData name="Judson Santiago" userId="ebb108da2f256286" providerId="LiveId" clId="{EBADDEAC-E55A-4B24-8A10-DDA888254F04}" dt="2021-08-08T23:52:09.902" v="5" actId="478"/>
          <ac:cxnSpMkLst>
            <pc:docMk/>
            <pc:sldMk cId="3920245211" sldId="383"/>
            <ac:cxnSpMk id="9" creationId="{ADB117C9-7317-4190-918E-C4DF143964C6}"/>
          </ac:cxnSpMkLst>
        </pc:cxnChg>
        <pc:cxnChg chg="mod topLvl">
          <ac:chgData name="Judson Santiago" userId="ebb108da2f256286" providerId="LiveId" clId="{EBADDEAC-E55A-4B24-8A10-DDA888254F04}" dt="2021-08-08T23:55:14.063" v="128" actId="164"/>
          <ac:cxnSpMkLst>
            <pc:docMk/>
            <pc:sldMk cId="3920245211" sldId="383"/>
            <ac:cxnSpMk id="19" creationId="{EEB16B12-2984-48FF-A228-52CDDB8E4294}"/>
          </ac:cxnSpMkLst>
        </pc:cxnChg>
        <pc:cxnChg chg="mod topLvl">
          <ac:chgData name="Judson Santiago" userId="ebb108da2f256286" providerId="LiveId" clId="{EBADDEAC-E55A-4B24-8A10-DDA888254F04}" dt="2021-08-08T23:55:14.063" v="128" actId="164"/>
          <ac:cxnSpMkLst>
            <pc:docMk/>
            <pc:sldMk cId="3920245211" sldId="383"/>
            <ac:cxnSpMk id="22" creationId="{4A742880-03B4-4101-8F3E-A65B4FE5D4DB}"/>
          </ac:cxnSpMkLst>
        </pc:cxnChg>
        <pc:cxnChg chg="mod topLvl">
          <ac:chgData name="Judson Santiago" userId="ebb108da2f256286" providerId="LiveId" clId="{EBADDEAC-E55A-4B24-8A10-DDA888254F04}" dt="2021-08-08T23:55:14.063" v="128" actId="164"/>
          <ac:cxnSpMkLst>
            <pc:docMk/>
            <pc:sldMk cId="3920245211" sldId="383"/>
            <ac:cxnSpMk id="23" creationId="{87CD9BB1-9FA9-4932-BBA9-8D4667B8103A}"/>
          </ac:cxnSpMkLst>
        </pc:cxnChg>
        <pc:cxnChg chg="del mod topLvl">
          <ac:chgData name="Judson Santiago" userId="ebb108da2f256286" providerId="LiveId" clId="{EBADDEAC-E55A-4B24-8A10-DDA888254F04}" dt="2021-08-08T23:53:12.128" v="95" actId="478"/>
          <ac:cxnSpMkLst>
            <pc:docMk/>
            <pc:sldMk cId="3920245211" sldId="383"/>
            <ac:cxnSpMk id="24" creationId="{4516A597-7767-478C-9C23-33D1C6CAD238}"/>
          </ac:cxnSpMkLst>
        </pc:cxnChg>
        <pc:cxnChg chg="del mod topLvl">
          <ac:chgData name="Judson Santiago" userId="ebb108da2f256286" providerId="LiveId" clId="{EBADDEAC-E55A-4B24-8A10-DDA888254F04}" dt="2021-08-08T23:52:45.720" v="90" actId="478"/>
          <ac:cxnSpMkLst>
            <pc:docMk/>
            <pc:sldMk cId="3920245211" sldId="383"/>
            <ac:cxnSpMk id="25" creationId="{35D62DAE-1051-42CB-94E9-8AB172A2BA38}"/>
          </ac:cxnSpMkLst>
        </pc:cxnChg>
        <pc:cxnChg chg="del mod topLvl">
          <ac:chgData name="Judson Santiago" userId="ebb108da2f256286" providerId="LiveId" clId="{EBADDEAC-E55A-4B24-8A10-DDA888254F04}" dt="2021-08-08T23:52:55.575" v="93" actId="478"/>
          <ac:cxnSpMkLst>
            <pc:docMk/>
            <pc:sldMk cId="3920245211" sldId="383"/>
            <ac:cxnSpMk id="26" creationId="{5BB6CB05-74F6-417B-8DE0-43D17EB6DF3E}"/>
          </ac:cxnSpMkLst>
        </pc:cxnChg>
        <pc:cxnChg chg="mod topLvl">
          <ac:chgData name="Judson Santiago" userId="ebb108da2f256286" providerId="LiveId" clId="{EBADDEAC-E55A-4B24-8A10-DDA888254F04}" dt="2021-08-08T23:55:14.063" v="128" actId="164"/>
          <ac:cxnSpMkLst>
            <pc:docMk/>
            <pc:sldMk cId="3920245211" sldId="383"/>
            <ac:cxnSpMk id="27" creationId="{CE792DD8-DA7B-4720-8115-6262E2AD0995}"/>
          </ac:cxnSpMkLst>
        </pc:cxnChg>
        <pc:cxnChg chg="del mod topLvl">
          <ac:chgData name="Judson Santiago" userId="ebb108da2f256286" providerId="LiveId" clId="{EBADDEAC-E55A-4B24-8A10-DDA888254F04}" dt="2021-08-08T23:52:45.720" v="90" actId="478"/>
          <ac:cxnSpMkLst>
            <pc:docMk/>
            <pc:sldMk cId="3920245211" sldId="383"/>
            <ac:cxnSpMk id="29" creationId="{746BDA04-FE3B-46B6-AA9C-9E1115F5EBBE}"/>
          </ac:cxnSpMkLst>
        </pc:cxnChg>
        <pc:cxnChg chg="del mod topLvl">
          <ac:chgData name="Judson Santiago" userId="ebb108da2f256286" providerId="LiveId" clId="{EBADDEAC-E55A-4B24-8A10-DDA888254F04}" dt="2021-08-08T23:53:12.128" v="95" actId="478"/>
          <ac:cxnSpMkLst>
            <pc:docMk/>
            <pc:sldMk cId="3920245211" sldId="383"/>
            <ac:cxnSpMk id="32" creationId="{FC09CE7E-6452-4532-AD7A-AE2ADABFB641}"/>
          </ac:cxnSpMkLst>
        </pc:cxnChg>
        <pc:cxnChg chg="del mod topLvl">
          <ac:chgData name="Judson Santiago" userId="ebb108da2f256286" providerId="LiveId" clId="{EBADDEAC-E55A-4B24-8A10-DDA888254F04}" dt="2021-08-08T23:52:45.720" v="90" actId="478"/>
          <ac:cxnSpMkLst>
            <pc:docMk/>
            <pc:sldMk cId="3920245211" sldId="383"/>
            <ac:cxnSpMk id="41" creationId="{0CBE3F70-25D8-4E83-9075-25511DC00154}"/>
          </ac:cxnSpMkLst>
        </pc:cxnChg>
        <pc:cxnChg chg="add mod">
          <ac:chgData name="Judson Santiago" userId="ebb108da2f256286" providerId="LiveId" clId="{EBADDEAC-E55A-4B24-8A10-DDA888254F04}" dt="2021-08-08T23:55:14.063" v="128" actId="164"/>
          <ac:cxnSpMkLst>
            <pc:docMk/>
            <pc:sldMk cId="3920245211" sldId="383"/>
            <ac:cxnSpMk id="43" creationId="{A1732984-AC22-4D7D-810F-46BBCFBC5A5E}"/>
          </ac:cxnSpMkLst>
        </pc:cxnChg>
      </pc:sldChg>
      <pc:sldChg chg="modSp mod modTransition">
        <pc:chgData name="Judson Santiago" userId="ebb108da2f256286" providerId="LiveId" clId="{EBADDEAC-E55A-4B24-8A10-DDA888254F04}" dt="2021-08-09T01:18:59.523" v="498"/>
        <pc:sldMkLst>
          <pc:docMk/>
          <pc:sldMk cId="3526012694" sldId="384"/>
        </pc:sldMkLst>
        <pc:spChg chg="mod">
          <ac:chgData name="Judson Santiago" userId="ebb108da2f256286" providerId="LiveId" clId="{EBADDEAC-E55A-4B24-8A10-DDA888254F04}" dt="2021-08-09T00:15:02.778" v="386" actId="20577"/>
          <ac:spMkLst>
            <pc:docMk/>
            <pc:sldMk cId="3526012694" sldId="384"/>
            <ac:spMk id="4" creationId="{00000000-0000-0000-0000-000000000000}"/>
          </ac:spMkLst>
        </pc:spChg>
      </pc:sldChg>
      <pc:sldChg chg="modTransition">
        <pc:chgData name="Judson Santiago" userId="ebb108da2f256286" providerId="LiveId" clId="{EBADDEAC-E55A-4B24-8A10-DDA888254F04}" dt="2021-08-09T01:18:59.523" v="498"/>
        <pc:sldMkLst>
          <pc:docMk/>
          <pc:sldMk cId="138054134" sldId="385"/>
        </pc:sldMkLst>
      </pc:sldChg>
    </pc:docChg>
  </pc:docChgLst>
  <pc:docChgLst>
    <pc:chgData name="Judson Santiago" userId="ebb108da2f256286" providerId="LiveId" clId="{47BBB8B5-FE07-1445-8582-3C810AD7E872}"/>
    <pc:docChg chg="undo custSel addSld delSld modSld modMainMaster">
      <pc:chgData name="Judson Santiago" userId="ebb108da2f256286" providerId="LiveId" clId="{47BBB8B5-FE07-1445-8582-3C810AD7E872}" dt="2021-08-08T21:04:53.820" v="272" actId="20577"/>
      <pc:docMkLst>
        <pc:docMk/>
      </pc:docMkLst>
      <pc:sldChg chg="modSp mod modNotesTx">
        <pc:chgData name="Judson Santiago" userId="ebb108da2f256286" providerId="LiveId" clId="{47BBB8B5-FE07-1445-8582-3C810AD7E872}" dt="2021-08-07T19:35:53.578" v="269" actId="20577"/>
        <pc:sldMkLst>
          <pc:docMk/>
          <pc:sldMk cId="0" sldId="256"/>
        </pc:sldMkLst>
        <pc:spChg chg="mod">
          <ac:chgData name="Judson Santiago" userId="ebb108da2f256286" providerId="LiveId" clId="{47BBB8B5-FE07-1445-8582-3C810AD7E872}" dt="2021-08-07T16:53:48.171" v="20" actId="403"/>
          <ac:spMkLst>
            <pc:docMk/>
            <pc:sldMk cId="0" sldId="256"/>
            <ac:spMk id="2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6:53:35.390" v="4" actId="403"/>
          <ac:spMkLst>
            <pc:docMk/>
            <pc:sldMk cId="0" sldId="256"/>
            <ac:spMk id="3" creationId="{00000000-0000-0000-0000-000000000000}"/>
          </ac:spMkLst>
        </pc:spChg>
      </pc:sldChg>
      <pc:sldChg chg="addSp modSp mod">
        <pc:chgData name="Judson Santiago" userId="ebb108da2f256286" providerId="LiveId" clId="{47BBB8B5-FE07-1445-8582-3C810AD7E872}" dt="2021-08-07T17:50:09.684" v="81" actId="368"/>
        <pc:sldMkLst>
          <pc:docMk/>
          <pc:sldMk cId="460992010" sldId="266"/>
        </pc:sldMkLst>
        <pc:spChg chg="mod">
          <ac:chgData name="Judson Santiago" userId="ebb108da2f256286" providerId="LiveId" clId="{47BBB8B5-FE07-1445-8582-3C810AD7E872}" dt="2021-08-07T17:50:09.684" v="81" actId="368"/>
          <ac:spMkLst>
            <pc:docMk/>
            <pc:sldMk cId="460992010" sldId="266"/>
            <ac:spMk id="3" creationId="{00000000-0000-0000-0000-000000000000}"/>
          </ac:spMkLst>
        </pc:spChg>
        <pc:spChg chg="add mod">
          <ac:chgData name="Judson Santiago" userId="ebb108da2f256286" providerId="LiveId" clId="{47BBB8B5-FE07-1445-8582-3C810AD7E872}" dt="2021-08-07T17:48:00.766" v="46" actId="1076"/>
          <ac:spMkLst>
            <pc:docMk/>
            <pc:sldMk cId="460992010" sldId="266"/>
            <ac:spMk id="6" creationId="{13F0081F-C621-7245-B138-B2F19BA6D8E1}"/>
          </ac:spMkLst>
        </pc:spChg>
        <pc:spChg chg="add mod">
          <ac:chgData name="Judson Santiago" userId="ebb108da2f256286" providerId="LiveId" clId="{47BBB8B5-FE07-1445-8582-3C810AD7E872}" dt="2021-08-07T17:48:45.801" v="77" actId="207"/>
          <ac:spMkLst>
            <pc:docMk/>
            <pc:sldMk cId="460992010" sldId="266"/>
            <ac:spMk id="7" creationId="{864C18C8-6F08-9341-A049-EF1860E73ED4}"/>
          </ac:spMkLst>
        </pc:spChg>
        <pc:picChg chg="mod">
          <ac:chgData name="Judson Santiago" userId="ebb108da2f256286" providerId="LiveId" clId="{47BBB8B5-FE07-1445-8582-3C810AD7E872}" dt="2021-08-07T17:48:57.095" v="78" actId="1076"/>
          <ac:picMkLst>
            <pc:docMk/>
            <pc:sldMk cId="460992010" sldId="266"/>
            <ac:picMk id="5" creationId="{00000000-0000-0000-0000-000000000000}"/>
          </ac:picMkLst>
        </pc:picChg>
      </pc:sldChg>
      <pc:sldChg chg="modSp mod">
        <pc:chgData name="Judson Santiago" userId="ebb108da2f256286" providerId="LiveId" clId="{47BBB8B5-FE07-1445-8582-3C810AD7E872}" dt="2021-08-07T19:28:07.232" v="259" actId="948"/>
        <pc:sldMkLst>
          <pc:docMk/>
          <pc:sldMk cId="904695914" sldId="325"/>
        </pc:sldMkLst>
        <pc:spChg chg="mod">
          <ac:chgData name="Judson Santiago" userId="ebb108da2f256286" providerId="LiveId" clId="{47BBB8B5-FE07-1445-8582-3C810AD7E872}" dt="2021-08-07T19:28:07.232" v="259" actId="948"/>
          <ac:spMkLst>
            <pc:docMk/>
            <pc:sldMk cId="904695914" sldId="325"/>
            <ac:spMk id="2" creationId="{00000000-0000-0000-0000-000000000000}"/>
          </ac:spMkLst>
        </pc:spChg>
      </pc:sldChg>
      <pc:sldChg chg="addSp delSp modSp mod">
        <pc:chgData name="Judson Santiago" userId="ebb108da2f256286" providerId="LiveId" clId="{47BBB8B5-FE07-1445-8582-3C810AD7E872}" dt="2021-08-07T17:57:05.995" v="124" actId="164"/>
        <pc:sldMkLst>
          <pc:docMk/>
          <pc:sldMk cId="3215550556" sldId="326"/>
        </pc:sldMkLst>
        <pc:spChg chg="mod">
          <ac:chgData name="Judson Santiago" userId="ebb108da2f256286" providerId="LiveId" clId="{47BBB8B5-FE07-1445-8582-3C810AD7E872}" dt="2021-08-07T17:51:40.268" v="82" actId="20577"/>
          <ac:spMkLst>
            <pc:docMk/>
            <pc:sldMk cId="3215550556" sldId="326"/>
            <ac:spMk id="2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7:57:05.995" v="124" actId="164"/>
          <ac:spMkLst>
            <pc:docMk/>
            <pc:sldMk cId="3215550556" sldId="326"/>
            <ac:spMk id="5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7:57:05.995" v="124" actId="164"/>
          <ac:spMkLst>
            <pc:docMk/>
            <pc:sldMk cId="3215550556" sldId="326"/>
            <ac:spMk id="8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7:57:05.995" v="124" actId="164"/>
          <ac:spMkLst>
            <pc:docMk/>
            <pc:sldMk cId="3215550556" sldId="326"/>
            <ac:spMk id="9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7:57:05.995" v="124" actId="164"/>
          <ac:spMkLst>
            <pc:docMk/>
            <pc:sldMk cId="3215550556" sldId="326"/>
            <ac:spMk id="16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7:57:05.995" v="124" actId="164"/>
          <ac:spMkLst>
            <pc:docMk/>
            <pc:sldMk cId="3215550556" sldId="326"/>
            <ac:spMk id="17" creationId="{00000000-0000-0000-0000-000000000000}"/>
          </ac:spMkLst>
        </pc:spChg>
        <pc:spChg chg="add mod">
          <ac:chgData name="Judson Santiago" userId="ebb108da2f256286" providerId="LiveId" clId="{47BBB8B5-FE07-1445-8582-3C810AD7E872}" dt="2021-08-07T17:57:05.995" v="124" actId="164"/>
          <ac:spMkLst>
            <pc:docMk/>
            <pc:sldMk cId="3215550556" sldId="326"/>
            <ac:spMk id="19" creationId="{8A95CBF0-9B74-384E-B068-B54789BE2764}"/>
          </ac:spMkLst>
        </pc:spChg>
        <pc:spChg chg="mod">
          <ac:chgData name="Judson Santiago" userId="ebb108da2f256286" providerId="LiveId" clId="{47BBB8B5-FE07-1445-8582-3C810AD7E872}" dt="2021-08-07T17:57:05.995" v="124" actId="164"/>
          <ac:spMkLst>
            <pc:docMk/>
            <pc:sldMk cId="3215550556" sldId="326"/>
            <ac:spMk id="20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7:57:05.995" v="124" actId="164"/>
          <ac:spMkLst>
            <pc:docMk/>
            <pc:sldMk cId="3215550556" sldId="326"/>
            <ac:spMk id="25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7:57:05.995" v="124" actId="164"/>
          <ac:spMkLst>
            <pc:docMk/>
            <pc:sldMk cId="3215550556" sldId="326"/>
            <ac:spMk id="26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7:57:05.995" v="124" actId="164"/>
          <ac:spMkLst>
            <pc:docMk/>
            <pc:sldMk cId="3215550556" sldId="326"/>
            <ac:spMk id="27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7:57:05.995" v="124" actId="164"/>
          <ac:spMkLst>
            <pc:docMk/>
            <pc:sldMk cId="3215550556" sldId="326"/>
            <ac:spMk id="28" creationId="{00000000-0000-0000-0000-000000000000}"/>
          </ac:spMkLst>
        </pc:spChg>
        <pc:spChg chg="add del mod">
          <ac:chgData name="Judson Santiago" userId="ebb108da2f256286" providerId="LiveId" clId="{47BBB8B5-FE07-1445-8582-3C810AD7E872}" dt="2021-08-07T17:57:05.995" v="124" actId="164"/>
          <ac:spMkLst>
            <pc:docMk/>
            <pc:sldMk cId="3215550556" sldId="326"/>
            <ac:spMk id="31" creationId="{00000000-0000-0000-0000-000000000000}"/>
          </ac:spMkLst>
        </pc:spChg>
        <pc:spChg chg="add del mod">
          <ac:chgData name="Judson Santiago" userId="ebb108da2f256286" providerId="LiveId" clId="{47BBB8B5-FE07-1445-8582-3C810AD7E872}" dt="2021-08-07T17:57:05.995" v="124" actId="164"/>
          <ac:spMkLst>
            <pc:docMk/>
            <pc:sldMk cId="3215550556" sldId="326"/>
            <ac:spMk id="32" creationId="{00000000-0000-0000-0000-000000000000}"/>
          </ac:spMkLst>
        </pc:spChg>
        <pc:spChg chg="add del mod">
          <ac:chgData name="Judson Santiago" userId="ebb108da2f256286" providerId="LiveId" clId="{47BBB8B5-FE07-1445-8582-3C810AD7E872}" dt="2021-08-07T17:57:05.995" v="124" actId="164"/>
          <ac:spMkLst>
            <pc:docMk/>
            <pc:sldMk cId="3215550556" sldId="326"/>
            <ac:spMk id="33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7:57:05.995" v="124" actId="164"/>
          <ac:spMkLst>
            <pc:docMk/>
            <pc:sldMk cId="3215550556" sldId="326"/>
            <ac:spMk id="34" creationId="{00000000-0000-0000-0000-000000000000}"/>
          </ac:spMkLst>
        </pc:spChg>
        <pc:spChg chg="del">
          <ac:chgData name="Judson Santiago" userId="ebb108da2f256286" providerId="LiveId" clId="{47BBB8B5-FE07-1445-8582-3C810AD7E872}" dt="2021-08-07T17:53:45.919" v="92" actId="478"/>
          <ac:spMkLst>
            <pc:docMk/>
            <pc:sldMk cId="3215550556" sldId="326"/>
            <ac:spMk id="35" creationId="{00000000-0000-0000-0000-000000000000}"/>
          </ac:spMkLst>
        </pc:spChg>
        <pc:grpChg chg="add mod">
          <ac:chgData name="Judson Santiago" userId="ebb108da2f256286" providerId="LiveId" clId="{47BBB8B5-FE07-1445-8582-3C810AD7E872}" dt="2021-08-07T17:57:05.995" v="124" actId="164"/>
          <ac:grpSpMkLst>
            <pc:docMk/>
            <pc:sldMk cId="3215550556" sldId="326"/>
            <ac:grpSpMk id="4" creationId="{43C4159E-DA2E-9D42-842F-2B1D36693F35}"/>
          </ac:grpSpMkLst>
        </pc:grpChg>
      </pc:sldChg>
      <pc:sldChg chg="addSp modSp mod">
        <pc:chgData name="Judson Santiago" userId="ebb108da2f256286" providerId="LiveId" clId="{47BBB8B5-FE07-1445-8582-3C810AD7E872}" dt="2021-08-07T17:58:50.324" v="135" actId="1035"/>
        <pc:sldMkLst>
          <pc:docMk/>
          <pc:sldMk cId="1648035948" sldId="327"/>
        </pc:sldMkLst>
        <pc:spChg chg="mod">
          <ac:chgData name="Judson Santiago" userId="ebb108da2f256286" providerId="LiveId" clId="{47BBB8B5-FE07-1445-8582-3C810AD7E872}" dt="2021-08-07T17:57:55.019" v="125" actId="20577"/>
          <ac:spMkLst>
            <pc:docMk/>
            <pc:sldMk cId="1648035948" sldId="327"/>
            <ac:spMk id="2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7:58:50.324" v="135" actId="1035"/>
          <ac:spMkLst>
            <pc:docMk/>
            <pc:sldMk cId="1648035948" sldId="327"/>
            <ac:spMk id="4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7:58:50.324" v="135" actId="1035"/>
          <ac:spMkLst>
            <pc:docMk/>
            <pc:sldMk cId="1648035948" sldId="327"/>
            <ac:spMk id="5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7:58:50.324" v="135" actId="1035"/>
          <ac:spMkLst>
            <pc:docMk/>
            <pc:sldMk cId="1648035948" sldId="327"/>
            <ac:spMk id="6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7:58:50.324" v="135" actId="1035"/>
          <ac:spMkLst>
            <pc:docMk/>
            <pc:sldMk cId="1648035948" sldId="327"/>
            <ac:spMk id="7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7:58:50.324" v="135" actId="1035"/>
          <ac:spMkLst>
            <pc:docMk/>
            <pc:sldMk cId="1648035948" sldId="327"/>
            <ac:spMk id="8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7:58:50.324" v="135" actId="1035"/>
          <ac:spMkLst>
            <pc:docMk/>
            <pc:sldMk cId="1648035948" sldId="327"/>
            <ac:spMk id="9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7:58:50.324" v="135" actId="1035"/>
          <ac:spMkLst>
            <pc:docMk/>
            <pc:sldMk cId="1648035948" sldId="327"/>
            <ac:spMk id="10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7:58:50.324" v="135" actId="1035"/>
          <ac:spMkLst>
            <pc:docMk/>
            <pc:sldMk cId="1648035948" sldId="327"/>
            <ac:spMk id="11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7:58:50.324" v="135" actId="1035"/>
          <ac:spMkLst>
            <pc:docMk/>
            <pc:sldMk cId="1648035948" sldId="327"/>
            <ac:spMk id="12" creationId="{00000000-0000-0000-0000-000000000000}"/>
          </ac:spMkLst>
        </pc:spChg>
        <pc:grpChg chg="add mod">
          <ac:chgData name="Judson Santiago" userId="ebb108da2f256286" providerId="LiveId" clId="{47BBB8B5-FE07-1445-8582-3C810AD7E872}" dt="2021-08-07T17:58:50.324" v="135" actId="1035"/>
          <ac:grpSpMkLst>
            <pc:docMk/>
            <pc:sldMk cId="1648035948" sldId="327"/>
            <ac:grpSpMk id="13" creationId="{C10755A1-8C12-6642-8625-A8A4C57B08C3}"/>
          </ac:grpSpMkLst>
        </pc:grpChg>
        <pc:picChg chg="mod">
          <ac:chgData name="Judson Santiago" userId="ebb108da2f256286" providerId="LiveId" clId="{47BBB8B5-FE07-1445-8582-3C810AD7E872}" dt="2021-08-07T17:58:50.324" v="135" actId="1035"/>
          <ac:picMkLst>
            <pc:docMk/>
            <pc:sldMk cId="1648035948" sldId="327"/>
            <ac:picMk id="1026" creationId="{00000000-0000-0000-0000-000000000000}"/>
          </ac:picMkLst>
        </pc:picChg>
      </pc:sldChg>
      <pc:sldChg chg="modSp mod modNotesTx">
        <pc:chgData name="Judson Santiago" userId="ebb108da2f256286" providerId="LiveId" clId="{47BBB8B5-FE07-1445-8582-3C810AD7E872}" dt="2021-08-07T18:02:59.619" v="186" actId="20577"/>
        <pc:sldMkLst>
          <pc:docMk/>
          <pc:sldMk cId="2641424220" sldId="328"/>
        </pc:sldMkLst>
        <pc:spChg chg="mod">
          <ac:chgData name="Judson Santiago" userId="ebb108da2f256286" providerId="LiveId" clId="{47BBB8B5-FE07-1445-8582-3C810AD7E872}" dt="2021-08-07T18:00:02.786" v="143" actId="20577"/>
          <ac:spMkLst>
            <pc:docMk/>
            <pc:sldMk cId="2641424220" sldId="328"/>
            <ac:spMk id="3" creationId="{00000000-0000-0000-0000-000000000000}"/>
          </ac:spMkLst>
        </pc:spChg>
      </pc:sldChg>
      <pc:sldChg chg="modSp mod">
        <pc:chgData name="Judson Santiago" userId="ebb108da2f256286" providerId="LiveId" clId="{47BBB8B5-FE07-1445-8582-3C810AD7E872}" dt="2021-08-07T18:08:48.061" v="217" actId="20577"/>
        <pc:sldMkLst>
          <pc:docMk/>
          <pc:sldMk cId="286559806" sldId="329"/>
        </pc:sldMkLst>
        <pc:spChg chg="mod">
          <ac:chgData name="Judson Santiago" userId="ebb108da2f256286" providerId="LiveId" clId="{47BBB8B5-FE07-1445-8582-3C810AD7E872}" dt="2021-08-07T18:08:48.061" v="217" actId="20577"/>
          <ac:spMkLst>
            <pc:docMk/>
            <pc:sldMk cId="286559806" sldId="329"/>
            <ac:spMk id="2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8:00:41.668" v="156"/>
          <ac:spMkLst>
            <pc:docMk/>
            <pc:sldMk cId="286559806" sldId="329"/>
            <ac:spMk id="3" creationId="{00000000-0000-0000-0000-000000000000}"/>
          </ac:spMkLst>
        </pc:spChg>
        <pc:grpChg chg="mod">
          <ac:chgData name="Judson Santiago" userId="ebb108da2f256286" providerId="LiveId" clId="{47BBB8B5-FE07-1445-8582-3C810AD7E872}" dt="2021-08-07T18:08:19.499" v="199" actId="1036"/>
          <ac:grpSpMkLst>
            <pc:docMk/>
            <pc:sldMk cId="286559806" sldId="329"/>
            <ac:grpSpMk id="8" creationId="{C9CBB5A1-0AE6-40A5-90A6-E0D7A435C840}"/>
          </ac:grpSpMkLst>
        </pc:grpChg>
      </pc:sldChg>
      <pc:sldChg chg="modSp mod">
        <pc:chgData name="Judson Santiago" userId="ebb108da2f256286" providerId="LiveId" clId="{47BBB8B5-FE07-1445-8582-3C810AD7E872}" dt="2021-08-07T18:00:33.655" v="155" actId="20577"/>
        <pc:sldMkLst>
          <pc:docMk/>
          <pc:sldMk cId="3235755784" sldId="330"/>
        </pc:sldMkLst>
        <pc:spChg chg="mod">
          <ac:chgData name="Judson Santiago" userId="ebb108da2f256286" providerId="LiveId" clId="{47BBB8B5-FE07-1445-8582-3C810AD7E872}" dt="2021-08-07T18:00:33.655" v="155" actId="20577"/>
          <ac:spMkLst>
            <pc:docMk/>
            <pc:sldMk cId="3235755784" sldId="330"/>
            <ac:spMk id="3" creationId="{00000000-0000-0000-0000-000000000000}"/>
          </ac:spMkLst>
        </pc:spChg>
      </pc:sldChg>
      <pc:sldChg chg="modSp">
        <pc:chgData name="Judson Santiago" userId="ebb108da2f256286" providerId="LiveId" clId="{47BBB8B5-FE07-1445-8582-3C810AD7E872}" dt="2021-08-07T18:00:46.221" v="157"/>
        <pc:sldMkLst>
          <pc:docMk/>
          <pc:sldMk cId="3417860098" sldId="334"/>
        </pc:sldMkLst>
        <pc:spChg chg="mod">
          <ac:chgData name="Judson Santiago" userId="ebb108da2f256286" providerId="LiveId" clId="{47BBB8B5-FE07-1445-8582-3C810AD7E872}" dt="2021-08-07T18:00:46.221" v="157"/>
          <ac:spMkLst>
            <pc:docMk/>
            <pc:sldMk cId="3417860098" sldId="334"/>
            <ac:spMk id="3" creationId="{00000000-0000-0000-0000-000000000000}"/>
          </ac:spMkLst>
        </pc:spChg>
      </pc:sldChg>
      <pc:sldChg chg="modSp">
        <pc:chgData name="Judson Santiago" userId="ebb108da2f256286" providerId="LiveId" clId="{47BBB8B5-FE07-1445-8582-3C810AD7E872}" dt="2021-08-07T18:00:51.338" v="158"/>
        <pc:sldMkLst>
          <pc:docMk/>
          <pc:sldMk cId="3005680620" sldId="335"/>
        </pc:sldMkLst>
        <pc:spChg chg="mod">
          <ac:chgData name="Judson Santiago" userId="ebb108da2f256286" providerId="LiveId" clId="{47BBB8B5-FE07-1445-8582-3C810AD7E872}" dt="2021-08-07T18:00:51.338" v="158"/>
          <ac:spMkLst>
            <pc:docMk/>
            <pc:sldMk cId="3005680620" sldId="335"/>
            <ac:spMk id="3" creationId="{00000000-0000-0000-0000-000000000000}"/>
          </ac:spMkLst>
        </pc:spChg>
      </pc:sldChg>
      <pc:sldChg chg="modSp mod">
        <pc:chgData name="Judson Santiago" userId="ebb108da2f256286" providerId="LiveId" clId="{47BBB8B5-FE07-1445-8582-3C810AD7E872}" dt="2021-08-07T18:11:02.667" v="218" actId="20577"/>
        <pc:sldMkLst>
          <pc:docMk/>
          <pc:sldMk cId="3148442248" sldId="337"/>
        </pc:sldMkLst>
        <pc:spChg chg="mod">
          <ac:chgData name="Judson Santiago" userId="ebb108da2f256286" providerId="LiveId" clId="{47BBB8B5-FE07-1445-8582-3C810AD7E872}" dt="2021-08-07T18:11:02.667" v="218" actId="20577"/>
          <ac:spMkLst>
            <pc:docMk/>
            <pc:sldMk cId="3148442248" sldId="337"/>
            <ac:spMk id="2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8:01:04.564" v="169" actId="20577"/>
          <ac:spMkLst>
            <pc:docMk/>
            <pc:sldMk cId="3148442248" sldId="337"/>
            <ac:spMk id="3" creationId="{00000000-0000-0000-0000-000000000000}"/>
          </ac:spMkLst>
        </pc:spChg>
      </pc:sldChg>
      <pc:sldChg chg="modSp">
        <pc:chgData name="Judson Santiago" userId="ebb108da2f256286" providerId="LiveId" clId="{47BBB8B5-FE07-1445-8582-3C810AD7E872}" dt="2021-08-07T18:01:25.315" v="173"/>
        <pc:sldMkLst>
          <pc:docMk/>
          <pc:sldMk cId="3069570649" sldId="338"/>
        </pc:sldMkLst>
        <pc:spChg chg="mod">
          <ac:chgData name="Judson Santiago" userId="ebb108da2f256286" providerId="LiveId" clId="{47BBB8B5-FE07-1445-8582-3C810AD7E872}" dt="2021-08-07T18:01:25.315" v="173"/>
          <ac:spMkLst>
            <pc:docMk/>
            <pc:sldMk cId="3069570649" sldId="338"/>
            <ac:spMk id="3" creationId="{00000000-0000-0000-0000-000000000000}"/>
          </ac:spMkLst>
        </pc:spChg>
      </pc:sldChg>
      <pc:sldChg chg="modSp">
        <pc:chgData name="Judson Santiago" userId="ebb108da2f256286" providerId="LiveId" clId="{47BBB8B5-FE07-1445-8582-3C810AD7E872}" dt="2021-08-07T18:01:28.915" v="174"/>
        <pc:sldMkLst>
          <pc:docMk/>
          <pc:sldMk cId="1256126484" sldId="339"/>
        </pc:sldMkLst>
        <pc:spChg chg="mod">
          <ac:chgData name="Judson Santiago" userId="ebb108da2f256286" providerId="LiveId" clId="{47BBB8B5-FE07-1445-8582-3C810AD7E872}" dt="2021-08-07T18:01:28.915" v="174"/>
          <ac:spMkLst>
            <pc:docMk/>
            <pc:sldMk cId="1256126484" sldId="339"/>
            <ac:spMk id="3" creationId="{00000000-0000-0000-0000-000000000000}"/>
          </ac:spMkLst>
        </pc:spChg>
      </pc:sldChg>
      <pc:sldChg chg="modSp mod">
        <pc:chgData name="Judson Santiago" userId="ebb108da2f256286" providerId="LiveId" clId="{47BBB8B5-FE07-1445-8582-3C810AD7E872}" dt="2021-08-07T18:01:53.758" v="184" actId="20577"/>
        <pc:sldMkLst>
          <pc:docMk/>
          <pc:sldMk cId="1918821203" sldId="341"/>
        </pc:sldMkLst>
        <pc:spChg chg="mod">
          <ac:chgData name="Judson Santiago" userId="ebb108da2f256286" providerId="LiveId" clId="{47BBB8B5-FE07-1445-8582-3C810AD7E872}" dt="2021-08-07T18:01:53.758" v="184" actId="20577"/>
          <ac:spMkLst>
            <pc:docMk/>
            <pc:sldMk cId="1918821203" sldId="341"/>
            <ac:spMk id="3" creationId="{00000000-0000-0000-0000-000000000000}"/>
          </ac:spMkLst>
        </pc:spChg>
      </pc:sldChg>
      <pc:sldChg chg="modSp">
        <pc:chgData name="Judson Santiago" userId="ebb108da2f256286" providerId="LiveId" clId="{47BBB8B5-FE07-1445-8582-3C810AD7E872}" dt="2021-08-07T18:00:11.660" v="144"/>
        <pc:sldMkLst>
          <pc:docMk/>
          <pc:sldMk cId="3056365457" sldId="343"/>
        </pc:sldMkLst>
        <pc:spChg chg="mod">
          <ac:chgData name="Judson Santiago" userId="ebb108da2f256286" providerId="LiveId" clId="{47BBB8B5-FE07-1445-8582-3C810AD7E872}" dt="2021-08-07T18:00:11.660" v="144"/>
          <ac:spMkLst>
            <pc:docMk/>
            <pc:sldMk cId="3056365457" sldId="343"/>
            <ac:spMk id="3" creationId="{00000000-0000-0000-0000-000000000000}"/>
          </ac:spMkLst>
        </pc:spChg>
      </pc:sldChg>
      <pc:sldChg chg="modSp mod">
        <pc:chgData name="Judson Santiago" userId="ebb108da2f256286" providerId="LiveId" clId="{47BBB8B5-FE07-1445-8582-3C810AD7E872}" dt="2021-08-07T17:44:37.854" v="31" actId="14100"/>
        <pc:sldMkLst>
          <pc:docMk/>
          <pc:sldMk cId="585693896" sldId="362"/>
        </pc:sldMkLst>
        <pc:spChg chg="mod">
          <ac:chgData name="Judson Santiago" userId="ebb108da2f256286" providerId="LiveId" clId="{47BBB8B5-FE07-1445-8582-3C810AD7E872}" dt="2021-08-07T17:44:37.854" v="31" actId="14100"/>
          <ac:spMkLst>
            <pc:docMk/>
            <pc:sldMk cId="585693896" sldId="362"/>
            <ac:spMk id="2" creationId="{00000000-0000-0000-0000-000000000000}"/>
          </ac:spMkLst>
        </pc:spChg>
      </pc:sldChg>
      <pc:sldChg chg="del">
        <pc:chgData name="Judson Santiago" userId="ebb108da2f256286" providerId="LiveId" clId="{47BBB8B5-FE07-1445-8582-3C810AD7E872}" dt="2021-08-07T19:19:13.499" v="241" actId="2696"/>
        <pc:sldMkLst>
          <pc:docMk/>
          <pc:sldMk cId="1409620739" sldId="375"/>
        </pc:sldMkLst>
      </pc:sldChg>
      <pc:sldChg chg="modSp mod">
        <pc:chgData name="Judson Santiago" userId="ebb108da2f256286" providerId="LiveId" clId="{47BBB8B5-FE07-1445-8582-3C810AD7E872}" dt="2021-08-07T19:21:41.704" v="253" actId="14100"/>
        <pc:sldMkLst>
          <pc:docMk/>
          <pc:sldMk cId="861902382" sldId="377"/>
        </pc:sldMkLst>
        <pc:spChg chg="mod">
          <ac:chgData name="Judson Santiago" userId="ebb108da2f256286" providerId="LiveId" clId="{47BBB8B5-FE07-1445-8582-3C810AD7E872}" dt="2021-08-07T19:20:31.988" v="252" actId="20577"/>
          <ac:spMkLst>
            <pc:docMk/>
            <pc:sldMk cId="861902382" sldId="377"/>
            <ac:spMk id="2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9:21:41.704" v="253" actId="14100"/>
          <ac:spMkLst>
            <pc:docMk/>
            <pc:sldMk cId="861902382" sldId="377"/>
            <ac:spMk id="5" creationId="{D0F7C50F-6DDB-4EFA-94F7-168CF8EBF024}"/>
          </ac:spMkLst>
        </pc:spChg>
      </pc:sldChg>
      <pc:sldChg chg="modSp mod">
        <pc:chgData name="Judson Santiago" userId="ebb108da2f256286" providerId="LiveId" clId="{47BBB8B5-FE07-1445-8582-3C810AD7E872}" dt="2021-08-07T19:14:11.403" v="235" actId="1036"/>
        <pc:sldMkLst>
          <pc:docMk/>
          <pc:sldMk cId="842908609" sldId="378"/>
        </pc:sldMkLst>
        <pc:spChg chg="mod">
          <ac:chgData name="Judson Santiago" userId="ebb108da2f256286" providerId="LiveId" clId="{47BBB8B5-FE07-1445-8582-3C810AD7E872}" dt="2021-08-07T18:01:33.872" v="175"/>
          <ac:spMkLst>
            <pc:docMk/>
            <pc:sldMk cId="842908609" sldId="378"/>
            <ac:spMk id="3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9:13:53.338" v="230" actId="404"/>
          <ac:spMkLst>
            <pc:docMk/>
            <pc:sldMk cId="842908609" sldId="378"/>
            <ac:spMk id="4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9:14:11.403" v="235" actId="1036"/>
          <ac:spMkLst>
            <pc:docMk/>
            <pc:sldMk cId="842908609" sldId="378"/>
            <ac:spMk id="5" creationId="{00000000-0000-0000-0000-000000000000}"/>
          </ac:spMkLst>
        </pc:spChg>
      </pc:sldChg>
      <pc:sldChg chg="modSp mod">
        <pc:chgData name="Judson Santiago" userId="ebb108da2f256286" providerId="LiveId" clId="{47BBB8B5-FE07-1445-8582-3C810AD7E872}" dt="2021-08-07T19:24:49.909" v="254" actId="20577"/>
        <pc:sldMkLst>
          <pc:docMk/>
          <pc:sldMk cId="1260142720" sldId="379"/>
        </pc:sldMkLst>
        <pc:spChg chg="mod">
          <ac:chgData name="Judson Santiago" userId="ebb108da2f256286" providerId="LiveId" clId="{47BBB8B5-FE07-1445-8582-3C810AD7E872}" dt="2021-08-07T19:24:49.909" v="254" actId="20577"/>
          <ac:spMkLst>
            <pc:docMk/>
            <pc:sldMk cId="1260142720" sldId="379"/>
            <ac:spMk id="2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01:50:04.088" v="1" actId="14100"/>
          <ac:spMkLst>
            <pc:docMk/>
            <pc:sldMk cId="1260142720" sldId="379"/>
            <ac:spMk id="43" creationId="{00000000-0000-0000-0000-000000000000}"/>
          </ac:spMkLst>
        </pc:spChg>
      </pc:sldChg>
      <pc:sldChg chg="modSp">
        <pc:chgData name="Judson Santiago" userId="ebb108da2f256286" providerId="LiveId" clId="{47BBB8B5-FE07-1445-8582-3C810AD7E872}" dt="2021-08-07T18:01:21.991" v="172"/>
        <pc:sldMkLst>
          <pc:docMk/>
          <pc:sldMk cId="4125065710" sldId="381"/>
        </pc:sldMkLst>
        <pc:spChg chg="mod">
          <ac:chgData name="Judson Santiago" userId="ebb108da2f256286" providerId="LiveId" clId="{47BBB8B5-FE07-1445-8582-3C810AD7E872}" dt="2021-08-07T18:01:21.991" v="172"/>
          <ac:spMkLst>
            <pc:docMk/>
            <pc:sldMk cId="4125065710" sldId="381"/>
            <ac:spMk id="3" creationId="{00000000-0000-0000-0000-000000000000}"/>
          </ac:spMkLst>
        </pc:spChg>
      </pc:sldChg>
      <pc:sldChg chg="modSp mod">
        <pc:chgData name="Judson Santiago" userId="ebb108da2f256286" providerId="LiveId" clId="{47BBB8B5-FE07-1445-8582-3C810AD7E872}" dt="2021-08-07T18:53:29.953" v="229" actId="20577"/>
        <pc:sldMkLst>
          <pc:docMk/>
          <pc:sldMk cId="800030195" sldId="382"/>
        </pc:sldMkLst>
        <pc:spChg chg="mod">
          <ac:chgData name="Judson Santiago" userId="ebb108da2f256286" providerId="LiveId" clId="{47BBB8B5-FE07-1445-8582-3C810AD7E872}" dt="2021-08-07T18:01:16.933" v="171"/>
          <ac:spMkLst>
            <pc:docMk/>
            <pc:sldMk cId="800030195" sldId="382"/>
            <ac:spMk id="3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8:53:29.953" v="229" actId="20577"/>
          <ac:spMkLst>
            <pc:docMk/>
            <pc:sldMk cId="800030195" sldId="382"/>
            <ac:spMk id="12" creationId="{A02E35CA-D6B4-4AEF-A50F-3FCD05F019C7}"/>
          </ac:spMkLst>
        </pc:spChg>
      </pc:sldChg>
      <pc:sldChg chg="modSp">
        <pc:chgData name="Judson Santiago" userId="ebb108da2f256286" providerId="LiveId" clId="{47BBB8B5-FE07-1445-8582-3C810AD7E872}" dt="2021-08-07T18:01:11.913" v="170"/>
        <pc:sldMkLst>
          <pc:docMk/>
          <pc:sldMk cId="3920245211" sldId="383"/>
        </pc:sldMkLst>
        <pc:spChg chg="mod">
          <ac:chgData name="Judson Santiago" userId="ebb108da2f256286" providerId="LiveId" clId="{47BBB8B5-FE07-1445-8582-3C810AD7E872}" dt="2021-08-07T18:01:11.913" v="170"/>
          <ac:spMkLst>
            <pc:docMk/>
            <pc:sldMk cId="3920245211" sldId="383"/>
            <ac:spMk id="3" creationId="{00000000-0000-0000-0000-000000000000}"/>
          </ac:spMkLst>
        </pc:spChg>
      </pc:sldChg>
      <pc:sldChg chg="addSp delSp modSp add mod">
        <pc:chgData name="Judson Santiago" userId="ebb108da2f256286" providerId="LiveId" clId="{47BBB8B5-FE07-1445-8582-3C810AD7E872}" dt="2021-08-08T21:04:53.820" v="272" actId="20577"/>
        <pc:sldMkLst>
          <pc:docMk/>
          <pc:sldMk cId="138054134" sldId="385"/>
        </pc:sldMkLst>
        <pc:spChg chg="mod">
          <ac:chgData name="Judson Santiago" userId="ebb108da2f256286" providerId="LiveId" clId="{47BBB8B5-FE07-1445-8582-3C810AD7E872}" dt="2021-08-08T21:04:53.820" v="272" actId="20577"/>
          <ac:spMkLst>
            <pc:docMk/>
            <pc:sldMk cId="138054134" sldId="385"/>
            <ac:spMk id="3" creationId="{00000000-0000-0000-0000-000000000000}"/>
          </ac:spMkLst>
        </pc:spChg>
        <pc:spChg chg="del">
          <ac:chgData name="Judson Santiago" userId="ebb108da2f256286" providerId="LiveId" clId="{47BBB8B5-FE07-1445-8582-3C810AD7E872}" dt="2021-08-07T19:18:11.843" v="237" actId="478"/>
          <ac:spMkLst>
            <pc:docMk/>
            <pc:sldMk cId="138054134" sldId="385"/>
            <ac:spMk id="7" creationId="{00000000-0000-0000-0000-000000000000}"/>
          </ac:spMkLst>
        </pc:spChg>
        <pc:spChg chg="del">
          <ac:chgData name="Judson Santiago" userId="ebb108da2f256286" providerId="LiveId" clId="{47BBB8B5-FE07-1445-8582-3C810AD7E872}" dt="2021-08-07T19:18:11.843" v="237" actId="478"/>
          <ac:spMkLst>
            <pc:docMk/>
            <pc:sldMk cId="138054134" sldId="385"/>
            <ac:spMk id="9" creationId="{00000000-0000-0000-0000-000000000000}"/>
          </ac:spMkLst>
        </pc:spChg>
        <pc:spChg chg="del">
          <ac:chgData name="Judson Santiago" userId="ebb108da2f256286" providerId="LiveId" clId="{47BBB8B5-FE07-1445-8582-3C810AD7E872}" dt="2021-08-07T19:18:11.843" v="237" actId="478"/>
          <ac:spMkLst>
            <pc:docMk/>
            <pc:sldMk cId="138054134" sldId="385"/>
            <ac:spMk id="11" creationId="{00000000-0000-0000-0000-000000000000}"/>
          </ac:spMkLst>
        </pc:spChg>
        <pc:spChg chg="del">
          <ac:chgData name="Judson Santiago" userId="ebb108da2f256286" providerId="LiveId" clId="{47BBB8B5-FE07-1445-8582-3C810AD7E872}" dt="2021-08-07T19:18:11.843" v="237" actId="478"/>
          <ac:spMkLst>
            <pc:docMk/>
            <pc:sldMk cId="138054134" sldId="385"/>
            <ac:spMk id="26" creationId="{00000000-0000-0000-0000-000000000000}"/>
          </ac:spMkLst>
        </pc:spChg>
        <pc:spChg chg="del">
          <ac:chgData name="Judson Santiago" userId="ebb108da2f256286" providerId="LiveId" clId="{47BBB8B5-FE07-1445-8582-3C810AD7E872}" dt="2021-08-07T19:18:11.843" v="237" actId="478"/>
          <ac:spMkLst>
            <pc:docMk/>
            <pc:sldMk cId="138054134" sldId="385"/>
            <ac:spMk id="28" creationId="{00000000-0000-0000-0000-000000000000}"/>
          </ac:spMkLst>
        </pc:spChg>
        <pc:spChg chg="del">
          <ac:chgData name="Judson Santiago" userId="ebb108da2f256286" providerId="LiveId" clId="{47BBB8B5-FE07-1445-8582-3C810AD7E872}" dt="2021-08-07T19:18:11.843" v="237" actId="478"/>
          <ac:spMkLst>
            <pc:docMk/>
            <pc:sldMk cId="138054134" sldId="385"/>
            <ac:spMk id="29" creationId="{00000000-0000-0000-0000-000000000000}"/>
          </ac:spMkLst>
        </pc:spChg>
        <pc:spChg chg="del">
          <ac:chgData name="Judson Santiago" userId="ebb108da2f256286" providerId="LiveId" clId="{47BBB8B5-FE07-1445-8582-3C810AD7E872}" dt="2021-08-07T19:18:11.843" v="237" actId="478"/>
          <ac:spMkLst>
            <pc:docMk/>
            <pc:sldMk cId="138054134" sldId="385"/>
            <ac:spMk id="30" creationId="{00000000-0000-0000-0000-000000000000}"/>
          </ac:spMkLst>
        </pc:spChg>
        <pc:spChg chg="del">
          <ac:chgData name="Judson Santiago" userId="ebb108da2f256286" providerId="LiveId" clId="{47BBB8B5-FE07-1445-8582-3C810AD7E872}" dt="2021-08-07T19:18:11.843" v="237" actId="478"/>
          <ac:spMkLst>
            <pc:docMk/>
            <pc:sldMk cId="138054134" sldId="385"/>
            <ac:spMk id="32" creationId="{00000000-0000-0000-0000-000000000000}"/>
          </ac:spMkLst>
        </pc:spChg>
        <pc:spChg chg="del">
          <ac:chgData name="Judson Santiago" userId="ebb108da2f256286" providerId="LiveId" clId="{47BBB8B5-FE07-1445-8582-3C810AD7E872}" dt="2021-08-07T19:18:11.843" v="237" actId="478"/>
          <ac:spMkLst>
            <pc:docMk/>
            <pc:sldMk cId="138054134" sldId="385"/>
            <ac:spMk id="35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9:18:13.112" v="238"/>
          <ac:spMkLst>
            <pc:docMk/>
            <pc:sldMk cId="138054134" sldId="385"/>
            <ac:spMk id="37" creationId="{E62CC23C-FEF8-0F41-B08B-676BB446A803}"/>
          </ac:spMkLst>
        </pc:spChg>
        <pc:spChg chg="mod">
          <ac:chgData name="Judson Santiago" userId="ebb108da2f256286" providerId="LiveId" clId="{47BBB8B5-FE07-1445-8582-3C810AD7E872}" dt="2021-08-07T19:18:13.112" v="238"/>
          <ac:spMkLst>
            <pc:docMk/>
            <pc:sldMk cId="138054134" sldId="385"/>
            <ac:spMk id="38" creationId="{C3697952-AAEB-6D49-9343-17099F67A2E1}"/>
          </ac:spMkLst>
        </pc:spChg>
        <pc:spChg chg="mod">
          <ac:chgData name="Judson Santiago" userId="ebb108da2f256286" providerId="LiveId" clId="{47BBB8B5-FE07-1445-8582-3C810AD7E872}" dt="2021-08-07T19:18:13.112" v="238"/>
          <ac:spMkLst>
            <pc:docMk/>
            <pc:sldMk cId="138054134" sldId="385"/>
            <ac:spMk id="39" creationId="{CE6C2CB6-0997-9247-9854-3332287C5CE4}"/>
          </ac:spMkLst>
        </pc:spChg>
        <pc:spChg chg="del">
          <ac:chgData name="Judson Santiago" userId="ebb108da2f256286" providerId="LiveId" clId="{47BBB8B5-FE07-1445-8582-3C810AD7E872}" dt="2021-08-07T19:18:11.843" v="237" actId="478"/>
          <ac:spMkLst>
            <pc:docMk/>
            <pc:sldMk cId="138054134" sldId="385"/>
            <ac:spMk id="41" creationId="{00000000-0000-0000-0000-000000000000}"/>
          </ac:spMkLst>
        </pc:spChg>
        <pc:spChg chg="del">
          <ac:chgData name="Judson Santiago" userId="ebb108da2f256286" providerId="LiveId" clId="{47BBB8B5-FE07-1445-8582-3C810AD7E872}" dt="2021-08-07T19:18:11.843" v="237" actId="478"/>
          <ac:spMkLst>
            <pc:docMk/>
            <pc:sldMk cId="138054134" sldId="385"/>
            <ac:spMk id="42" creationId="{00000000-0000-0000-0000-000000000000}"/>
          </ac:spMkLst>
        </pc:spChg>
        <pc:spChg chg="del">
          <ac:chgData name="Judson Santiago" userId="ebb108da2f256286" providerId="LiveId" clId="{47BBB8B5-FE07-1445-8582-3C810AD7E872}" dt="2021-08-07T19:18:11.843" v="237" actId="478"/>
          <ac:spMkLst>
            <pc:docMk/>
            <pc:sldMk cId="138054134" sldId="385"/>
            <ac:spMk id="45" creationId="{00000000-0000-0000-0000-000000000000}"/>
          </ac:spMkLst>
        </pc:spChg>
        <pc:spChg chg="del">
          <ac:chgData name="Judson Santiago" userId="ebb108da2f256286" providerId="LiveId" clId="{47BBB8B5-FE07-1445-8582-3C810AD7E872}" dt="2021-08-07T19:18:11.843" v="237" actId="478"/>
          <ac:spMkLst>
            <pc:docMk/>
            <pc:sldMk cId="138054134" sldId="385"/>
            <ac:spMk id="46" creationId="{00000000-0000-0000-0000-000000000000}"/>
          </ac:spMkLst>
        </pc:spChg>
        <pc:spChg chg="del">
          <ac:chgData name="Judson Santiago" userId="ebb108da2f256286" providerId="LiveId" clId="{47BBB8B5-FE07-1445-8582-3C810AD7E872}" dt="2021-08-07T19:18:11.843" v="237" actId="478"/>
          <ac:spMkLst>
            <pc:docMk/>
            <pc:sldMk cId="138054134" sldId="385"/>
            <ac:spMk id="47" creationId="{00000000-0000-0000-0000-000000000000}"/>
          </ac:spMkLst>
        </pc:spChg>
        <pc:spChg chg="del">
          <ac:chgData name="Judson Santiago" userId="ebb108da2f256286" providerId="LiveId" clId="{47BBB8B5-FE07-1445-8582-3C810AD7E872}" dt="2021-08-07T19:18:11.843" v="237" actId="478"/>
          <ac:spMkLst>
            <pc:docMk/>
            <pc:sldMk cId="138054134" sldId="385"/>
            <ac:spMk id="48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9:18:13.112" v="238"/>
          <ac:spMkLst>
            <pc:docMk/>
            <pc:sldMk cId="138054134" sldId="385"/>
            <ac:spMk id="49" creationId="{79BFA141-A491-3F47-9A86-9CC79FD3C3FD}"/>
          </ac:spMkLst>
        </pc:spChg>
        <pc:spChg chg="mod">
          <ac:chgData name="Judson Santiago" userId="ebb108da2f256286" providerId="LiveId" clId="{47BBB8B5-FE07-1445-8582-3C810AD7E872}" dt="2021-08-07T19:18:35.446" v="240" actId="207"/>
          <ac:spMkLst>
            <pc:docMk/>
            <pc:sldMk cId="138054134" sldId="385"/>
            <ac:spMk id="51" creationId="{69F98400-501D-0744-8B03-F73170A93BBC}"/>
          </ac:spMkLst>
        </pc:spChg>
        <pc:spChg chg="del">
          <ac:chgData name="Judson Santiago" userId="ebb108da2f256286" providerId="LiveId" clId="{47BBB8B5-FE07-1445-8582-3C810AD7E872}" dt="2021-08-07T19:18:11.843" v="237" actId="478"/>
          <ac:spMkLst>
            <pc:docMk/>
            <pc:sldMk cId="138054134" sldId="385"/>
            <ac:spMk id="53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9:18:13.112" v="238"/>
          <ac:spMkLst>
            <pc:docMk/>
            <pc:sldMk cId="138054134" sldId="385"/>
            <ac:spMk id="54" creationId="{EEA5AD76-49EC-874C-9CB6-01B889F02EE2}"/>
          </ac:spMkLst>
        </pc:spChg>
        <pc:spChg chg="del">
          <ac:chgData name="Judson Santiago" userId="ebb108da2f256286" providerId="LiveId" clId="{47BBB8B5-FE07-1445-8582-3C810AD7E872}" dt="2021-08-07T19:18:11.843" v="237" actId="478"/>
          <ac:spMkLst>
            <pc:docMk/>
            <pc:sldMk cId="138054134" sldId="385"/>
            <ac:spMk id="55" creationId="{00000000-0000-0000-0000-000000000000}"/>
          </ac:spMkLst>
        </pc:spChg>
        <pc:spChg chg="del">
          <ac:chgData name="Judson Santiago" userId="ebb108da2f256286" providerId="LiveId" clId="{47BBB8B5-FE07-1445-8582-3C810AD7E872}" dt="2021-08-07T19:18:11.843" v="237" actId="478"/>
          <ac:spMkLst>
            <pc:docMk/>
            <pc:sldMk cId="138054134" sldId="385"/>
            <ac:spMk id="56" creationId="{00000000-0000-0000-0000-000000000000}"/>
          </ac:spMkLst>
        </pc:spChg>
        <pc:spChg chg="del">
          <ac:chgData name="Judson Santiago" userId="ebb108da2f256286" providerId="LiveId" clId="{47BBB8B5-FE07-1445-8582-3C810AD7E872}" dt="2021-08-07T19:18:11.843" v="237" actId="478"/>
          <ac:spMkLst>
            <pc:docMk/>
            <pc:sldMk cId="138054134" sldId="385"/>
            <ac:spMk id="57" creationId="{00000000-0000-0000-0000-000000000000}"/>
          </ac:spMkLst>
        </pc:spChg>
        <pc:spChg chg="del">
          <ac:chgData name="Judson Santiago" userId="ebb108da2f256286" providerId="LiveId" clId="{47BBB8B5-FE07-1445-8582-3C810AD7E872}" dt="2021-08-07T19:18:11.843" v="237" actId="478"/>
          <ac:spMkLst>
            <pc:docMk/>
            <pc:sldMk cId="138054134" sldId="385"/>
            <ac:spMk id="58" creationId="{00000000-0000-0000-0000-000000000000}"/>
          </ac:spMkLst>
        </pc:spChg>
        <pc:spChg chg="del">
          <ac:chgData name="Judson Santiago" userId="ebb108da2f256286" providerId="LiveId" clId="{47BBB8B5-FE07-1445-8582-3C810AD7E872}" dt="2021-08-07T19:18:11.843" v="237" actId="478"/>
          <ac:spMkLst>
            <pc:docMk/>
            <pc:sldMk cId="138054134" sldId="385"/>
            <ac:spMk id="60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9:18:13.112" v="238"/>
          <ac:spMkLst>
            <pc:docMk/>
            <pc:sldMk cId="138054134" sldId="385"/>
            <ac:spMk id="62" creationId="{B8F2FB30-9B9E-6E48-A150-8D66958CE4B5}"/>
          </ac:spMkLst>
        </pc:spChg>
        <pc:spChg chg="mod">
          <ac:chgData name="Judson Santiago" userId="ebb108da2f256286" providerId="LiveId" clId="{47BBB8B5-FE07-1445-8582-3C810AD7E872}" dt="2021-08-07T19:18:13.112" v="238"/>
          <ac:spMkLst>
            <pc:docMk/>
            <pc:sldMk cId="138054134" sldId="385"/>
            <ac:spMk id="64" creationId="{4D98C73C-62FF-464E-B881-51817266E4CF}"/>
          </ac:spMkLst>
        </pc:spChg>
        <pc:spChg chg="mod">
          <ac:chgData name="Judson Santiago" userId="ebb108da2f256286" providerId="LiveId" clId="{47BBB8B5-FE07-1445-8582-3C810AD7E872}" dt="2021-08-07T19:18:13.112" v="238"/>
          <ac:spMkLst>
            <pc:docMk/>
            <pc:sldMk cId="138054134" sldId="385"/>
            <ac:spMk id="66" creationId="{A66607DF-6037-1A44-9437-A68873C2722D}"/>
          </ac:spMkLst>
        </pc:spChg>
        <pc:spChg chg="mod">
          <ac:chgData name="Judson Santiago" userId="ebb108da2f256286" providerId="LiveId" clId="{47BBB8B5-FE07-1445-8582-3C810AD7E872}" dt="2021-08-07T19:18:13.112" v="238"/>
          <ac:spMkLst>
            <pc:docMk/>
            <pc:sldMk cId="138054134" sldId="385"/>
            <ac:spMk id="67" creationId="{9125E21B-B7CE-EF42-BC05-FEEF2544E45D}"/>
          </ac:spMkLst>
        </pc:spChg>
        <pc:spChg chg="mod">
          <ac:chgData name="Judson Santiago" userId="ebb108da2f256286" providerId="LiveId" clId="{47BBB8B5-FE07-1445-8582-3C810AD7E872}" dt="2021-08-07T19:18:13.112" v="238"/>
          <ac:spMkLst>
            <pc:docMk/>
            <pc:sldMk cId="138054134" sldId="385"/>
            <ac:spMk id="68" creationId="{C6A61645-3A58-0B41-A0A9-C2555C14EEF5}"/>
          </ac:spMkLst>
        </pc:spChg>
        <pc:spChg chg="mod">
          <ac:chgData name="Judson Santiago" userId="ebb108da2f256286" providerId="LiveId" clId="{47BBB8B5-FE07-1445-8582-3C810AD7E872}" dt="2021-08-07T19:18:13.112" v="238"/>
          <ac:spMkLst>
            <pc:docMk/>
            <pc:sldMk cId="138054134" sldId="385"/>
            <ac:spMk id="69" creationId="{26C617AC-DBF0-2E49-8DD1-3D8E7E29DE95}"/>
          </ac:spMkLst>
        </pc:spChg>
        <pc:spChg chg="mod">
          <ac:chgData name="Judson Santiago" userId="ebb108da2f256286" providerId="LiveId" clId="{47BBB8B5-FE07-1445-8582-3C810AD7E872}" dt="2021-08-07T19:18:13.112" v="238"/>
          <ac:spMkLst>
            <pc:docMk/>
            <pc:sldMk cId="138054134" sldId="385"/>
            <ac:spMk id="71" creationId="{C0169387-87B8-AB47-9459-FB5232C3DC16}"/>
          </ac:spMkLst>
        </pc:spChg>
        <pc:spChg chg="mod">
          <ac:chgData name="Judson Santiago" userId="ebb108da2f256286" providerId="LiveId" clId="{47BBB8B5-FE07-1445-8582-3C810AD7E872}" dt="2021-08-07T19:18:13.112" v="238"/>
          <ac:spMkLst>
            <pc:docMk/>
            <pc:sldMk cId="138054134" sldId="385"/>
            <ac:spMk id="73" creationId="{ADCF99FF-B8C6-6C4D-B5FB-AC2D5E7574A9}"/>
          </ac:spMkLst>
        </pc:spChg>
        <pc:spChg chg="mod">
          <ac:chgData name="Judson Santiago" userId="ebb108da2f256286" providerId="LiveId" clId="{47BBB8B5-FE07-1445-8582-3C810AD7E872}" dt="2021-08-07T19:18:13.112" v="238"/>
          <ac:spMkLst>
            <pc:docMk/>
            <pc:sldMk cId="138054134" sldId="385"/>
            <ac:spMk id="74" creationId="{9108A004-DEB0-5D4F-A6AF-E1D48A7DC9AB}"/>
          </ac:spMkLst>
        </pc:spChg>
        <pc:spChg chg="mod">
          <ac:chgData name="Judson Santiago" userId="ebb108da2f256286" providerId="LiveId" clId="{47BBB8B5-FE07-1445-8582-3C810AD7E872}" dt="2021-08-07T19:18:23.123" v="239" actId="207"/>
          <ac:spMkLst>
            <pc:docMk/>
            <pc:sldMk cId="138054134" sldId="385"/>
            <ac:spMk id="82" creationId="{27F664F3-ED92-3547-AA4B-E795719201DD}"/>
          </ac:spMkLst>
        </pc:spChg>
        <pc:spChg chg="mod">
          <ac:chgData name="Judson Santiago" userId="ebb108da2f256286" providerId="LiveId" clId="{47BBB8B5-FE07-1445-8582-3C810AD7E872}" dt="2021-08-07T19:18:13.112" v="238"/>
          <ac:spMkLst>
            <pc:docMk/>
            <pc:sldMk cId="138054134" sldId="385"/>
            <ac:spMk id="84" creationId="{2EA99B87-6105-5D47-ABEB-089E04DBC98F}"/>
          </ac:spMkLst>
        </pc:spChg>
        <pc:spChg chg="mod">
          <ac:chgData name="Judson Santiago" userId="ebb108da2f256286" providerId="LiveId" clId="{47BBB8B5-FE07-1445-8582-3C810AD7E872}" dt="2021-08-07T19:18:13.112" v="238"/>
          <ac:spMkLst>
            <pc:docMk/>
            <pc:sldMk cId="138054134" sldId="385"/>
            <ac:spMk id="85" creationId="{01D0FEE2-39FB-8248-B51C-C1DD12716D40}"/>
          </ac:spMkLst>
        </pc:spChg>
        <pc:spChg chg="mod">
          <ac:chgData name="Judson Santiago" userId="ebb108da2f256286" providerId="LiveId" clId="{47BBB8B5-FE07-1445-8582-3C810AD7E872}" dt="2021-08-07T19:18:13.112" v="238"/>
          <ac:spMkLst>
            <pc:docMk/>
            <pc:sldMk cId="138054134" sldId="385"/>
            <ac:spMk id="87" creationId="{F70B0370-6D91-5648-8396-327796DB86A6}"/>
          </ac:spMkLst>
        </pc:spChg>
        <pc:spChg chg="mod">
          <ac:chgData name="Judson Santiago" userId="ebb108da2f256286" providerId="LiveId" clId="{47BBB8B5-FE07-1445-8582-3C810AD7E872}" dt="2021-08-07T19:18:13.112" v="238"/>
          <ac:spMkLst>
            <pc:docMk/>
            <pc:sldMk cId="138054134" sldId="385"/>
            <ac:spMk id="88" creationId="{18625A6E-20BC-0441-983B-133B3E1026F6}"/>
          </ac:spMkLst>
        </pc:spChg>
        <pc:spChg chg="mod">
          <ac:chgData name="Judson Santiago" userId="ebb108da2f256286" providerId="LiveId" clId="{47BBB8B5-FE07-1445-8582-3C810AD7E872}" dt="2021-08-07T19:18:13.112" v="238"/>
          <ac:spMkLst>
            <pc:docMk/>
            <pc:sldMk cId="138054134" sldId="385"/>
            <ac:spMk id="89" creationId="{8A5B8894-956E-4E48-B293-0E27558BDE95}"/>
          </ac:spMkLst>
        </pc:spChg>
        <pc:spChg chg="mod">
          <ac:chgData name="Judson Santiago" userId="ebb108da2f256286" providerId="LiveId" clId="{47BBB8B5-FE07-1445-8582-3C810AD7E872}" dt="2021-08-07T19:18:13.112" v="238"/>
          <ac:spMkLst>
            <pc:docMk/>
            <pc:sldMk cId="138054134" sldId="385"/>
            <ac:spMk id="90" creationId="{93C3AE46-893B-4A4A-BDF5-FEC331E4704A}"/>
          </ac:spMkLst>
        </pc:spChg>
        <pc:spChg chg="mod">
          <ac:chgData name="Judson Santiago" userId="ebb108da2f256286" providerId="LiveId" clId="{47BBB8B5-FE07-1445-8582-3C810AD7E872}" dt="2021-08-07T19:18:13.112" v="238"/>
          <ac:spMkLst>
            <pc:docMk/>
            <pc:sldMk cId="138054134" sldId="385"/>
            <ac:spMk id="91" creationId="{3B0DB98F-1A58-124C-800A-DDF79E040431}"/>
          </ac:spMkLst>
        </pc:spChg>
        <pc:spChg chg="mod">
          <ac:chgData name="Judson Santiago" userId="ebb108da2f256286" providerId="LiveId" clId="{47BBB8B5-FE07-1445-8582-3C810AD7E872}" dt="2021-08-07T19:18:13.112" v="238"/>
          <ac:spMkLst>
            <pc:docMk/>
            <pc:sldMk cId="138054134" sldId="385"/>
            <ac:spMk id="92" creationId="{0722163D-6976-294F-ADAD-BD13857F3AEC}"/>
          </ac:spMkLst>
        </pc:spChg>
        <pc:spChg chg="mod">
          <ac:chgData name="Judson Santiago" userId="ebb108da2f256286" providerId="LiveId" clId="{47BBB8B5-FE07-1445-8582-3C810AD7E872}" dt="2021-08-07T19:18:13.112" v="238"/>
          <ac:spMkLst>
            <pc:docMk/>
            <pc:sldMk cId="138054134" sldId="385"/>
            <ac:spMk id="93" creationId="{B141EC99-F91F-9A40-8D89-B6D79338829A}"/>
          </ac:spMkLst>
        </pc:spChg>
        <pc:spChg chg="mod">
          <ac:chgData name="Judson Santiago" userId="ebb108da2f256286" providerId="LiveId" clId="{47BBB8B5-FE07-1445-8582-3C810AD7E872}" dt="2021-08-07T19:18:13.112" v="238"/>
          <ac:spMkLst>
            <pc:docMk/>
            <pc:sldMk cId="138054134" sldId="385"/>
            <ac:spMk id="94" creationId="{F2E6E70B-140F-B543-B250-09A167A67049}"/>
          </ac:spMkLst>
        </pc:spChg>
        <pc:grpChg chg="add mod">
          <ac:chgData name="Judson Santiago" userId="ebb108da2f256286" providerId="LiveId" clId="{47BBB8B5-FE07-1445-8582-3C810AD7E872}" dt="2021-08-07T19:19:25.463" v="249" actId="1036"/>
          <ac:grpSpMkLst>
            <pc:docMk/>
            <pc:sldMk cId="138054134" sldId="385"/>
            <ac:grpSpMk id="36" creationId="{A1E40E41-0ED0-B84B-BBA4-E6E3F0252CC6}"/>
          </ac:grpSpMkLst>
        </pc:grpChg>
        <pc:cxnChg chg="del mod">
          <ac:chgData name="Judson Santiago" userId="ebb108da2f256286" providerId="LiveId" clId="{47BBB8B5-FE07-1445-8582-3C810AD7E872}" dt="2021-08-07T19:18:11.843" v="237" actId="478"/>
          <ac:cxnSpMkLst>
            <pc:docMk/>
            <pc:sldMk cId="138054134" sldId="385"/>
            <ac:cxnSpMk id="23" creationId="{00000000-0000-0000-0000-000000000000}"/>
          </ac:cxnSpMkLst>
        </pc:cxnChg>
        <pc:cxnChg chg="del">
          <ac:chgData name="Judson Santiago" userId="ebb108da2f256286" providerId="LiveId" clId="{47BBB8B5-FE07-1445-8582-3C810AD7E872}" dt="2021-08-07T19:18:11.843" v="237" actId="478"/>
          <ac:cxnSpMkLst>
            <pc:docMk/>
            <pc:sldMk cId="138054134" sldId="385"/>
            <ac:cxnSpMk id="40" creationId="{00000000-0000-0000-0000-000000000000}"/>
          </ac:cxnSpMkLst>
        </pc:cxnChg>
        <pc:cxnChg chg="del">
          <ac:chgData name="Judson Santiago" userId="ebb108da2f256286" providerId="LiveId" clId="{47BBB8B5-FE07-1445-8582-3C810AD7E872}" dt="2021-08-07T19:18:11.843" v="237" actId="478"/>
          <ac:cxnSpMkLst>
            <pc:docMk/>
            <pc:sldMk cId="138054134" sldId="385"/>
            <ac:cxnSpMk id="43" creationId="{00000000-0000-0000-0000-000000000000}"/>
          </ac:cxnSpMkLst>
        </pc:cxnChg>
        <pc:cxnChg chg="del mod">
          <ac:chgData name="Judson Santiago" userId="ebb108da2f256286" providerId="LiveId" clId="{47BBB8B5-FE07-1445-8582-3C810AD7E872}" dt="2021-08-07T19:18:11.843" v="237" actId="478"/>
          <ac:cxnSpMkLst>
            <pc:docMk/>
            <pc:sldMk cId="138054134" sldId="385"/>
            <ac:cxnSpMk id="44" creationId="{00000000-0000-0000-0000-000000000000}"/>
          </ac:cxnSpMkLst>
        </pc:cxnChg>
        <pc:cxnChg chg="mod">
          <ac:chgData name="Judson Santiago" userId="ebb108da2f256286" providerId="LiveId" clId="{47BBB8B5-FE07-1445-8582-3C810AD7E872}" dt="2021-08-07T19:18:13.112" v="238"/>
          <ac:cxnSpMkLst>
            <pc:docMk/>
            <pc:sldMk cId="138054134" sldId="385"/>
            <ac:cxnSpMk id="50" creationId="{9C50F65B-A4A8-F34C-913C-28BC57511C2F}"/>
          </ac:cxnSpMkLst>
        </pc:cxnChg>
        <pc:cxnChg chg="del mod">
          <ac:chgData name="Judson Santiago" userId="ebb108da2f256286" providerId="LiveId" clId="{47BBB8B5-FE07-1445-8582-3C810AD7E872}" dt="2021-08-07T19:18:11.843" v="237" actId="478"/>
          <ac:cxnSpMkLst>
            <pc:docMk/>
            <pc:sldMk cId="138054134" sldId="385"/>
            <ac:cxnSpMk id="52" creationId="{00000000-0000-0000-0000-000000000000}"/>
          </ac:cxnSpMkLst>
        </pc:cxnChg>
        <pc:cxnChg chg="del">
          <ac:chgData name="Judson Santiago" userId="ebb108da2f256286" providerId="LiveId" clId="{47BBB8B5-FE07-1445-8582-3C810AD7E872}" dt="2021-08-07T19:18:11.843" v="237" actId="478"/>
          <ac:cxnSpMkLst>
            <pc:docMk/>
            <pc:sldMk cId="138054134" sldId="385"/>
            <ac:cxnSpMk id="59" creationId="{00000000-0000-0000-0000-000000000000}"/>
          </ac:cxnSpMkLst>
        </pc:cxnChg>
        <pc:cxnChg chg="del">
          <ac:chgData name="Judson Santiago" userId="ebb108da2f256286" providerId="LiveId" clId="{47BBB8B5-FE07-1445-8582-3C810AD7E872}" dt="2021-08-07T19:18:11.843" v="237" actId="478"/>
          <ac:cxnSpMkLst>
            <pc:docMk/>
            <pc:sldMk cId="138054134" sldId="385"/>
            <ac:cxnSpMk id="61" creationId="{00000000-0000-0000-0000-000000000000}"/>
          </ac:cxnSpMkLst>
        </pc:cxnChg>
        <pc:cxnChg chg="del mod">
          <ac:chgData name="Judson Santiago" userId="ebb108da2f256286" providerId="LiveId" clId="{47BBB8B5-FE07-1445-8582-3C810AD7E872}" dt="2021-08-07T19:18:11.843" v="237" actId="478"/>
          <ac:cxnSpMkLst>
            <pc:docMk/>
            <pc:sldMk cId="138054134" sldId="385"/>
            <ac:cxnSpMk id="63" creationId="{00000000-0000-0000-0000-000000000000}"/>
          </ac:cxnSpMkLst>
        </pc:cxnChg>
        <pc:cxnChg chg="del">
          <ac:chgData name="Judson Santiago" userId="ebb108da2f256286" providerId="LiveId" clId="{47BBB8B5-FE07-1445-8582-3C810AD7E872}" dt="2021-08-07T19:18:11.843" v="237" actId="478"/>
          <ac:cxnSpMkLst>
            <pc:docMk/>
            <pc:sldMk cId="138054134" sldId="385"/>
            <ac:cxnSpMk id="65" creationId="{00000000-0000-0000-0000-000000000000}"/>
          </ac:cxnSpMkLst>
        </pc:cxnChg>
        <pc:cxnChg chg="del mod">
          <ac:chgData name="Judson Santiago" userId="ebb108da2f256286" providerId="LiveId" clId="{47BBB8B5-FE07-1445-8582-3C810AD7E872}" dt="2021-08-07T19:18:11.843" v="237" actId="478"/>
          <ac:cxnSpMkLst>
            <pc:docMk/>
            <pc:sldMk cId="138054134" sldId="385"/>
            <ac:cxnSpMk id="70" creationId="{00000000-0000-0000-0000-000000000000}"/>
          </ac:cxnSpMkLst>
        </pc:cxnChg>
        <pc:cxnChg chg="mod">
          <ac:chgData name="Judson Santiago" userId="ebb108da2f256286" providerId="LiveId" clId="{47BBB8B5-FE07-1445-8582-3C810AD7E872}" dt="2021-08-07T19:18:13.112" v="238"/>
          <ac:cxnSpMkLst>
            <pc:docMk/>
            <pc:sldMk cId="138054134" sldId="385"/>
            <ac:cxnSpMk id="72" creationId="{25A07220-89A9-9647-8108-96EA2355B50C}"/>
          </ac:cxnSpMkLst>
        </pc:cxnChg>
        <pc:cxnChg chg="del">
          <ac:chgData name="Judson Santiago" userId="ebb108da2f256286" providerId="LiveId" clId="{47BBB8B5-FE07-1445-8582-3C810AD7E872}" dt="2021-08-07T19:18:11.843" v="237" actId="478"/>
          <ac:cxnSpMkLst>
            <pc:docMk/>
            <pc:sldMk cId="138054134" sldId="385"/>
            <ac:cxnSpMk id="75" creationId="{00000000-0000-0000-0000-000000000000}"/>
          </ac:cxnSpMkLst>
        </pc:cxnChg>
        <pc:cxnChg chg="mod">
          <ac:chgData name="Judson Santiago" userId="ebb108da2f256286" providerId="LiveId" clId="{47BBB8B5-FE07-1445-8582-3C810AD7E872}" dt="2021-08-07T19:18:13.112" v="238"/>
          <ac:cxnSpMkLst>
            <pc:docMk/>
            <pc:sldMk cId="138054134" sldId="385"/>
            <ac:cxnSpMk id="76" creationId="{D063F8BF-52E1-D74E-8785-065152631869}"/>
          </ac:cxnSpMkLst>
        </pc:cxnChg>
        <pc:cxnChg chg="mod">
          <ac:chgData name="Judson Santiago" userId="ebb108da2f256286" providerId="LiveId" clId="{47BBB8B5-FE07-1445-8582-3C810AD7E872}" dt="2021-08-07T19:18:13.112" v="238"/>
          <ac:cxnSpMkLst>
            <pc:docMk/>
            <pc:sldMk cId="138054134" sldId="385"/>
            <ac:cxnSpMk id="77" creationId="{FE28A555-9B73-0D4F-847B-0530FA6E59DD}"/>
          </ac:cxnSpMkLst>
        </pc:cxnChg>
        <pc:cxnChg chg="mod">
          <ac:chgData name="Judson Santiago" userId="ebb108da2f256286" providerId="LiveId" clId="{47BBB8B5-FE07-1445-8582-3C810AD7E872}" dt="2021-08-07T19:18:13.112" v="238"/>
          <ac:cxnSpMkLst>
            <pc:docMk/>
            <pc:sldMk cId="138054134" sldId="385"/>
            <ac:cxnSpMk id="78" creationId="{4F801A23-0CD8-A340-AC7B-70902559B0DB}"/>
          </ac:cxnSpMkLst>
        </pc:cxnChg>
        <pc:cxnChg chg="mod">
          <ac:chgData name="Judson Santiago" userId="ebb108da2f256286" providerId="LiveId" clId="{47BBB8B5-FE07-1445-8582-3C810AD7E872}" dt="2021-08-07T19:18:13.112" v="238"/>
          <ac:cxnSpMkLst>
            <pc:docMk/>
            <pc:sldMk cId="138054134" sldId="385"/>
            <ac:cxnSpMk id="79" creationId="{42DCB710-8E16-4442-BFD9-7F7C8D9CC8F2}"/>
          </ac:cxnSpMkLst>
        </pc:cxnChg>
        <pc:cxnChg chg="mod">
          <ac:chgData name="Judson Santiago" userId="ebb108da2f256286" providerId="LiveId" clId="{47BBB8B5-FE07-1445-8582-3C810AD7E872}" dt="2021-08-07T19:18:13.112" v="238"/>
          <ac:cxnSpMkLst>
            <pc:docMk/>
            <pc:sldMk cId="138054134" sldId="385"/>
            <ac:cxnSpMk id="80" creationId="{936DF6FB-C3F5-334B-9A90-73D9F1713C6C}"/>
          </ac:cxnSpMkLst>
        </pc:cxnChg>
        <pc:cxnChg chg="mod">
          <ac:chgData name="Judson Santiago" userId="ebb108da2f256286" providerId="LiveId" clId="{47BBB8B5-FE07-1445-8582-3C810AD7E872}" dt="2021-08-07T19:18:13.112" v="238"/>
          <ac:cxnSpMkLst>
            <pc:docMk/>
            <pc:sldMk cId="138054134" sldId="385"/>
            <ac:cxnSpMk id="81" creationId="{E723215D-A0F1-B247-85BA-636E737F781C}"/>
          </ac:cxnSpMkLst>
        </pc:cxnChg>
        <pc:cxnChg chg="mod">
          <ac:chgData name="Judson Santiago" userId="ebb108da2f256286" providerId="LiveId" clId="{47BBB8B5-FE07-1445-8582-3C810AD7E872}" dt="2021-08-07T19:18:13.112" v="238"/>
          <ac:cxnSpMkLst>
            <pc:docMk/>
            <pc:sldMk cId="138054134" sldId="385"/>
            <ac:cxnSpMk id="83" creationId="{6D20E7A9-D8E4-D941-B723-F9D04F8A6B40}"/>
          </ac:cxnSpMkLst>
        </pc:cxnChg>
        <pc:cxnChg chg="mod">
          <ac:chgData name="Judson Santiago" userId="ebb108da2f256286" providerId="LiveId" clId="{47BBB8B5-FE07-1445-8582-3C810AD7E872}" dt="2021-08-07T19:18:13.112" v="238"/>
          <ac:cxnSpMkLst>
            <pc:docMk/>
            <pc:sldMk cId="138054134" sldId="385"/>
            <ac:cxnSpMk id="86" creationId="{23061E9E-E93A-FD4D-BF89-64821AF2471E}"/>
          </ac:cxnSpMkLst>
        </pc:cxnChg>
        <pc:cxnChg chg="mod">
          <ac:chgData name="Judson Santiago" userId="ebb108da2f256286" providerId="LiveId" clId="{47BBB8B5-FE07-1445-8582-3C810AD7E872}" dt="2021-08-07T19:18:13.112" v="238"/>
          <ac:cxnSpMkLst>
            <pc:docMk/>
            <pc:sldMk cId="138054134" sldId="385"/>
            <ac:cxnSpMk id="95" creationId="{54190499-3228-3F40-82B2-03DD4EE12EE5}"/>
          </ac:cxnSpMkLst>
        </pc:cxnChg>
      </pc:sldChg>
      <pc:sldMasterChg chg="addSp delSp modSp mod modSldLayout">
        <pc:chgData name="Judson Santiago" userId="ebb108da2f256286" providerId="LiveId" clId="{47BBB8B5-FE07-1445-8582-3C810AD7E872}" dt="2021-08-07T19:30:44.253" v="260" actId="21"/>
        <pc:sldMasterMkLst>
          <pc:docMk/>
          <pc:sldMasterMk cId="0" sldId="2147483780"/>
        </pc:sldMasterMkLst>
        <pc:spChg chg="del">
          <ac:chgData name="Judson Santiago" userId="ebb108da2f256286" providerId="LiveId" clId="{47BBB8B5-FE07-1445-8582-3C810AD7E872}" dt="2021-08-07T16:55:20.681" v="27" actId="478"/>
          <ac:spMkLst>
            <pc:docMk/>
            <pc:sldMasterMk cId="0" sldId="2147483780"/>
            <ac:spMk id="12" creationId="{00000000-0000-0000-0000-000000000000}"/>
          </ac:spMkLst>
        </pc:spChg>
        <pc:spChg chg="del">
          <ac:chgData name="Judson Santiago" userId="ebb108da2f256286" providerId="LiveId" clId="{47BBB8B5-FE07-1445-8582-3C810AD7E872}" dt="2021-08-07T16:55:29.290" v="28" actId="478"/>
          <ac:spMkLst>
            <pc:docMk/>
            <pc:sldMasterMk cId="0" sldId="2147483780"/>
            <ac:spMk id="13" creationId="{00000000-0000-0000-0000-000000000000}"/>
          </ac:spMkLst>
        </pc:spChg>
        <pc:spChg chg="del">
          <ac:chgData name="Judson Santiago" userId="ebb108da2f256286" providerId="LiveId" clId="{47BBB8B5-FE07-1445-8582-3C810AD7E872}" dt="2021-08-07T16:55:18.419" v="26" actId="478"/>
          <ac:spMkLst>
            <pc:docMk/>
            <pc:sldMasterMk cId="0" sldId="2147483780"/>
            <ac:spMk id="14" creationId="{00000000-0000-0000-0000-000000000000}"/>
          </ac:spMkLst>
        </pc:spChg>
        <pc:spChg chg="mod">
          <ac:chgData name="Judson Santiago" userId="ebb108da2f256286" providerId="LiveId" clId="{47BBB8B5-FE07-1445-8582-3C810AD7E872}" dt="2021-08-05T01:04:43.771" v="0"/>
          <ac:spMkLst>
            <pc:docMk/>
            <pc:sldMasterMk cId="0" sldId="2147483780"/>
            <ac:spMk id="16" creationId="{82CE5863-BAE9-0245-AA22-A30A8CEDE7BC}"/>
          </ac:spMkLst>
        </pc:spChg>
        <pc:spChg chg="add mod">
          <ac:chgData name="Judson Santiago" userId="ebb108da2f256286" providerId="LiveId" clId="{47BBB8B5-FE07-1445-8582-3C810AD7E872}" dt="2021-08-07T16:55:38.032" v="30" actId="167"/>
          <ac:spMkLst>
            <pc:docMk/>
            <pc:sldMasterMk cId="0" sldId="2147483780"/>
            <ac:spMk id="17" creationId="{86FB65F1-AC41-8C43-B441-6C751A9EDB65}"/>
          </ac:spMkLst>
        </pc:spChg>
        <pc:spChg chg="mod">
          <ac:chgData name="Judson Santiago" userId="ebb108da2f256286" providerId="LiveId" clId="{47BBB8B5-FE07-1445-8582-3C810AD7E872}" dt="2021-08-07T16:55:31.227" v="29"/>
          <ac:spMkLst>
            <pc:docMk/>
            <pc:sldMasterMk cId="0" sldId="2147483780"/>
            <ac:spMk id="20" creationId="{4C7D3C49-593A-3546-8940-06E83752F7F2}"/>
          </ac:spMkLst>
        </pc:spChg>
        <pc:spChg chg="mod">
          <ac:chgData name="Judson Santiago" userId="ebb108da2f256286" providerId="LiveId" clId="{47BBB8B5-FE07-1445-8582-3C810AD7E872}" dt="2021-08-07T16:55:31.227" v="29"/>
          <ac:spMkLst>
            <pc:docMk/>
            <pc:sldMasterMk cId="0" sldId="2147483780"/>
            <ac:spMk id="21" creationId="{B189B3FF-7241-E040-82A5-DBFF5804B9FA}"/>
          </ac:spMkLst>
        </pc:spChg>
        <pc:spChg chg="mod">
          <ac:chgData name="Judson Santiago" userId="ebb108da2f256286" providerId="LiveId" clId="{47BBB8B5-FE07-1445-8582-3C810AD7E872}" dt="2021-08-07T16:55:31.227" v="29"/>
          <ac:spMkLst>
            <pc:docMk/>
            <pc:sldMasterMk cId="0" sldId="2147483780"/>
            <ac:spMk id="23" creationId="{6DAD51B2-D034-2F41-9498-098C1CD0C31B}"/>
          </ac:spMkLst>
        </pc:spChg>
        <pc:grpChg chg="add del mod">
          <ac:chgData name="Judson Santiago" userId="ebb108da2f256286" providerId="LiveId" clId="{47BBB8B5-FE07-1445-8582-3C810AD7E872}" dt="2021-08-07T19:30:44.253" v="260" actId="21"/>
          <ac:grpSpMkLst>
            <pc:docMk/>
            <pc:sldMasterMk cId="0" sldId="2147483780"/>
            <ac:grpSpMk id="11" creationId="{A9AD9CCE-F767-4E41-A91E-20FF0ACAF786}"/>
          </ac:grpSpMkLst>
        </pc:grpChg>
        <pc:grpChg chg="add mod">
          <ac:chgData name="Judson Santiago" userId="ebb108da2f256286" providerId="LiveId" clId="{47BBB8B5-FE07-1445-8582-3C810AD7E872}" dt="2021-08-07T16:55:38.032" v="30" actId="167"/>
          <ac:grpSpMkLst>
            <pc:docMk/>
            <pc:sldMasterMk cId="0" sldId="2147483780"/>
            <ac:grpSpMk id="19" creationId="{0E90380D-5F7D-3A49-B8BD-3464F6D5498A}"/>
          </ac:grpSpMkLst>
        </pc:grpChg>
        <pc:picChg chg="mod">
          <ac:chgData name="Judson Santiago" userId="ebb108da2f256286" providerId="LiveId" clId="{47BBB8B5-FE07-1445-8582-3C810AD7E872}" dt="2021-08-05T01:04:43.771" v="0"/>
          <ac:picMkLst>
            <pc:docMk/>
            <pc:sldMasterMk cId="0" sldId="2147483780"/>
            <ac:picMk id="15" creationId="{EB020D3C-8313-0041-A003-D99D2E33409D}"/>
          </ac:picMkLst>
        </pc:picChg>
        <pc:sldLayoutChg chg="addSp delSp modSp mod">
          <pc:chgData name="Judson Santiago" userId="ebb108da2f256286" providerId="LiveId" clId="{47BBB8B5-FE07-1445-8582-3C810AD7E872}" dt="2021-08-07T16:54:31.487" v="25" actId="167"/>
          <pc:sldLayoutMkLst>
            <pc:docMk/>
            <pc:sldMasterMk cId="0" sldId="2147483780"/>
            <pc:sldLayoutMk cId="0" sldId="2147483781"/>
          </pc:sldLayoutMkLst>
          <pc:spChg chg="mod">
            <ac:chgData name="Judson Santiago" userId="ebb108da2f256286" providerId="LiveId" clId="{47BBB8B5-FE07-1445-8582-3C810AD7E872}" dt="2021-08-07T16:54:26.109" v="24"/>
            <ac:spMkLst>
              <pc:docMk/>
              <pc:sldMasterMk cId="0" sldId="2147483780"/>
              <pc:sldLayoutMk cId="0" sldId="2147483781"/>
              <ac:spMk id="13" creationId="{95A0A56B-380C-C147-A50A-15A1AD11F14F}"/>
            </ac:spMkLst>
          </pc:spChg>
          <pc:spChg chg="mod">
            <ac:chgData name="Judson Santiago" userId="ebb108da2f256286" providerId="LiveId" clId="{47BBB8B5-FE07-1445-8582-3C810AD7E872}" dt="2021-08-07T16:54:26.109" v="24"/>
            <ac:spMkLst>
              <pc:docMk/>
              <pc:sldMasterMk cId="0" sldId="2147483780"/>
              <pc:sldLayoutMk cId="0" sldId="2147483781"/>
              <ac:spMk id="14" creationId="{B343DC38-4C51-1146-9613-F7B899718F46}"/>
            </ac:spMkLst>
          </pc:spChg>
          <pc:spChg chg="mod">
            <ac:chgData name="Judson Santiago" userId="ebb108da2f256286" providerId="LiveId" clId="{47BBB8B5-FE07-1445-8582-3C810AD7E872}" dt="2021-08-07T16:54:26.109" v="24"/>
            <ac:spMkLst>
              <pc:docMk/>
              <pc:sldMasterMk cId="0" sldId="2147483780"/>
              <pc:sldLayoutMk cId="0" sldId="2147483781"/>
              <ac:spMk id="15" creationId="{29AFFE5F-ADC2-6C44-BB1F-298F0EBA7E86}"/>
            </ac:spMkLst>
          </pc:spChg>
          <pc:spChg chg="mod">
            <ac:chgData name="Judson Santiago" userId="ebb108da2f256286" providerId="LiveId" clId="{47BBB8B5-FE07-1445-8582-3C810AD7E872}" dt="2021-08-07T16:54:26.109" v="24"/>
            <ac:spMkLst>
              <pc:docMk/>
              <pc:sldMasterMk cId="0" sldId="2147483780"/>
              <pc:sldLayoutMk cId="0" sldId="2147483781"/>
              <ac:spMk id="16" creationId="{898AF5F8-0754-7A45-A605-52AA7EE7085A}"/>
            </ac:spMkLst>
          </pc:spChg>
          <pc:spChg chg="add mod">
            <ac:chgData name="Judson Santiago" userId="ebb108da2f256286" providerId="LiveId" clId="{47BBB8B5-FE07-1445-8582-3C810AD7E872}" dt="2021-08-07T16:54:31.487" v="25" actId="167"/>
            <ac:spMkLst>
              <pc:docMk/>
              <pc:sldMasterMk cId="0" sldId="2147483780"/>
              <pc:sldLayoutMk cId="0" sldId="2147483781"/>
              <ac:spMk id="17" creationId="{7D3ADF0D-A800-4B4A-910B-D2AEFE705C6B}"/>
            </ac:spMkLst>
          </pc:spChg>
          <pc:spChg chg="del">
            <ac:chgData name="Judson Santiago" userId="ebb108da2f256286" providerId="LiveId" clId="{47BBB8B5-FE07-1445-8582-3C810AD7E872}" dt="2021-08-07T16:54:24.372" v="23" actId="478"/>
            <ac:spMkLst>
              <pc:docMk/>
              <pc:sldMasterMk cId="0" sldId="2147483780"/>
              <pc:sldLayoutMk cId="0" sldId="2147483781"/>
              <ac:spMk id="18" creationId="{983889FC-18DC-4B40-8A69-2ABEB307DC46}"/>
            </ac:spMkLst>
          </pc:spChg>
          <pc:spChg chg="mod">
            <ac:chgData name="Judson Santiago" userId="ebb108da2f256286" providerId="LiveId" clId="{47BBB8B5-FE07-1445-8582-3C810AD7E872}" dt="2021-08-07T16:54:26.109" v="24"/>
            <ac:spMkLst>
              <pc:docMk/>
              <pc:sldMasterMk cId="0" sldId="2147483780"/>
              <pc:sldLayoutMk cId="0" sldId="2147483781"/>
              <ac:spMk id="20" creationId="{746B7FA1-C5AD-A44E-B6D9-1FBB7E57EC2A}"/>
            </ac:spMkLst>
          </pc:spChg>
          <pc:spChg chg="del">
            <ac:chgData name="Judson Santiago" userId="ebb108da2f256286" providerId="LiveId" clId="{47BBB8B5-FE07-1445-8582-3C810AD7E872}" dt="2021-08-07T16:54:20.780" v="21" actId="478"/>
            <ac:spMkLst>
              <pc:docMk/>
              <pc:sldMasterMk cId="0" sldId="2147483780"/>
              <pc:sldLayoutMk cId="0" sldId="2147483781"/>
              <ac:spMk id="21" creationId="{FC013CC0-0EF8-48C2-9611-5DC10907EE07}"/>
            </ac:spMkLst>
          </pc:spChg>
          <pc:spChg chg="del">
            <ac:chgData name="Judson Santiago" userId="ebb108da2f256286" providerId="LiveId" clId="{47BBB8B5-FE07-1445-8582-3C810AD7E872}" dt="2021-08-07T16:54:22.719" v="22" actId="478"/>
            <ac:spMkLst>
              <pc:docMk/>
              <pc:sldMasterMk cId="0" sldId="2147483780"/>
              <pc:sldLayoutMk cId="0" sldId="2147483781"/>
              <ac:spMk id="23" creationId="{166E2B92-2804-4738-8FE9-FA034DEA01D5}"/>
            </ac:spMkLst>
          </pc:spChg>
          <pc:spChg chg="mod">
            <ac:chgData name="Judson Santiago" userId="ebb108da2f256286" providerId="LiveId" clId="{47BBB8B5-FE07-1445-8582-3C810AD7E872}" dt="2021-08-07T16:54:26.109" v="24"/>
            <ac:spMkLst>
              <pc:docMk/>
              <pc:sldMasterMk cId="0" sldId="2147483780"/>
              <pc:sldLayoutMk cId="0" sldId="2147483781"/>
              <ac:spMk id="26" creationId="{28A4608F-244E-1F4F-B0C4-60B3F82C69BF}"/>
            </ac:spMkLst>
          </pc:spChg>
          <pc:grpChg chg="add mod">
            <ac:chgData name="Judson Santiago" userId="ebb108da2f256286" providerId="LiveId" clId="{47BBB8B5-FE07-1445-8582-3C810AD7E872}" dt="2021-08-07T16:54:31.487" v="25" actId="167"/>
            <ac:grpSpMkLst>
              <pc:docMk/>
              <pc:sldMasterMk cId="0" sldId="2147483780"/>
              <pc:sldLayoutMk cId="0" sldId="2147483781"/>
              <ac:grpSpMk id="10" creationId="{68EE2172-1578-A249-8B25-11B0D1DA12BA}"/>
            </ac:grpSpMkLst>
          </pc:grpChg>
          <pc:grpChg chg="add mod">
            <ac:chgData name="Judson Santiago" userId="ebb108da2f256286" providerId="LiveId" clId="{47BBB8B5-FE07-1445-8582-3C810AD7E872}" dt="2021-08-07T16:54:31.487" v="25" actId="167"/>
            <ac:grpSpMkLst>
              <pc:docMk/>
              <pc:sldMasterMk cId="0" sldId="2147483780"/>
              <pc:sldLayoutMk cId="0" sldId="2147483781"/>
              <ac:grpSpMk id="19" creationId="{4EF0676E-BDF2-E247-A4DC-91FDB3FBEC58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08/08/2021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biblioteca DirectX e suas </a:t>
            </a:r>
            <a:r>
              <a:rPr lang="pt-BR" dirty="0" err="1"/>
              <a:t>APIs</a:t>
            </a:r>
            <a:r>
              <a:rPr lang="pt-BR" dirty="0"/>
              <a:t>. Instalação do DirectX. Configuração do Direct3D no Visual Studio. Inicialização do Direct3D e apresentação do seu pipeline. Modelagem de uma classe </a:t>
            </a:r>
            <a:r>
              <a:rPr lang="pt-BR" dirty="0" err="1"/>
              <a:t>Graphics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729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swap </a:t>
            </a:r>
            <a:r>
              <a:rPr lang="pt-BR" dirty="0" err="1"/>
              <a:t>chain</a:t>
            </a:r>
            <a:r>
              <a:rPr lang="pt-BR" baseline="0" dirty="0"/>
              <a:t> é o objeto responsável por trocar </a:t>
            </a:r>
            <a:r>
              <a:rPr lang="pt-BR" baseline="0" dirty="0" err="1"/>
              <a:t>framebuffer</a:t>
            </a:r>
            <a:r>
              <a:rPr lang="pt-BR" baseline="0" dirty="0"/>
              <a:t> e </a:t>
            </a:r>
            <a:r>
              <a:rPr lang="pt-BR" baseline="0" dirty="0" err="1"/>
              <a:t>backbufer</a:t>
            </a:r>
            <a:r>
              <a:rPr lang="pt-BR" baseline="0" dirty="0"/>
              <a:t> a cada quadro do jogo. </a:t>
            </a:r>
          </a:p>
          <a:p>
            <a:r>
              <a:rPr lang="pt-BR" baseline="0" dirty="0"/>
              <a:t>Double </a:t>
            </a:r>
            <a:r>
              <a:rPr lang="pt-BR" baseline="0" dirty="0" err="1"/>
              <a:t>buffering</a:t>
            </a:r>
            <a:r>
              <a:rPr lang="pt-BR" baseline="0" dirty="0"/>
              <a:t> = 1 </a:t>
            </a:r>
            <a:r>
              <a:rPr lang="pt-BR" baseline="0" dirty="0" err="1"/>
              <a:t>frontbuffer</a:t>
            </a:r>
            <a:r>
              <a:rPr lang="pt-BR" baseline="0" dirty="0"/>
              <a:t> + 1 backbuffer</a:t>
            </a:r>
          </a:p>
          <a:p>
            <a:r>
              <a:rPr lang="pt-BR" baseline="0" dirty="0"/>
              <a:t>Triple </a:t>
            </a:r>
            <a:r>
              <a:rPr lang="pt-BR" baseline="0" dirty="0" err="1"/>
              <a:t>buffering</a:t>
            </a:r>
            <a:r>
              <a:rPr lang="pt-BR" baseline="0" dirty="0"/>
              <a:t> = 1 </a:t>
            </a:r>
            <a:r>
              <a:rPr lang="pt-BR" baseline="0" dirty="0" err="1"/>
              <a:t>frontbuffer</a:t>
            </a:r>
            <a:r>
              <a:rPr lang="pt-BR" baseline="0" dirty="0"/>
              <a:t> + 2 backbuffers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199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err="1"/>
              <a:t>Screen</a:t>
            </a:r>
            <a:r>
              <a:rPr lang="pt-BR" baseline="0" dirty="0"/>
              <a:t> </a:t>
            </a:r>
            <a:r>
              <a:rPr lang="pt-BR" baseline="0" dirty="0" err="1"/>
              <a:t>Tearing</a:t>
            </a:r>
            <a:r>
              <a:rPr lang="pt-BR" baseline="0" dirty="0"/>
              <a:t> = artefato visual gerado por desenhar diretamente na superfície de exibição ou por falta de sincronismo com a linha de desenho do monitor.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014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flag do último parâmetro indica que resolução usar quando estiver em tela cheia: a resolução mais próxima</a:t>
            </a:r>
            <a:r>
              <a:rPr lang="pt-BR" baseline="0" dirty="0"/>
              <a:t> possível do tamanho do backbuffer ou a resolução utilizada no desktop do usuário. A opção DXGI_SWAP_CHAIN_FLAG_ALLOW_MODE_SWITCH usa o tamanho do backbuffer, fazendo com que o monitor mude sua resolução.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617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DXGI = DirectX </a:t>
            </a:r>
            <a:r>
              <a:rPr lang="pt-BR" sz="1200" baseline="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Graphics</a:t>
            </a:r>
            <a:r>
              <a:rPr lang="pt-BR" sz="1200" baseline="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aseline="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Infrastructure</a:t>
            </a:r>
            <a:r>
              <a:rPr lang="pt-BR" sz="1200" baseline="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/ __</a:t>
            </a:r>
            <a:r>
              <a:rPr lang="pt-BR" sz="1200" baseline="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uuidof</a:t>
            </a:r>
            <a:r>
              <a:rPr lang="pt-BR" sz="1200" baseline="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é um operador que retorna o tipo da interface utilizada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345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Input-</a:t>
            </a:r>
            <a:r>
              <a:rPr lang="pt-BR" dirty="0" err="1"/>
              <a:t>assembler</a:t>
            </a:r>
            <a:r>
              <a:rPr lang="pt-BR" dirty="0"/>
              <a:t>:</a:t>
            </a:r>
            <a:r>
              <a:rPr lang="pt-BR" baseline="0" dirty="0"/>
              <a:t> responsável por transferir dados da memória (vértices de triângulos, linhas e pontos) para o primeiro estágio do pipeline</a:t>
            </a:r>
          </a:p>
          <a:p>
            <a:r>
              <a:rPr lang="pt-BR" baseline="0" dirty="0" err="1"/>
              <a:t>Vertex-shader</a:t>
            </a:r>
            <a:r>
              <a:rPr lang="pt-BR" baseline="0" dirty="0"/>
              <a:t>: processa vértices, realizando transformações e iluminação</a:t>
            </a:r>
          </a:p>
          <a:p>
            <a:r>
              <a:rPr lang="pt-BR" baseline="0" dirty="0" err="1"/>
              <a:t>Geometry-shader</a:t>
            </a:r>
            <a:r>
              <a:rPr lang="pt-BR" baseline="0" dirty="0"/>
              <a:t>: processa primitivas inteiras (triângulos, linhas, pontos)</a:t>
            </a:r>
          </a:p>
          <a:p>
            <a:r>
              <a:rPr lang="pt-BR" baseline="0" dirty="0" err="1"/>
              <a:t>Stream</a:t>
            </a:r>
            <a:r>
              <a:rPr lang="pt-BR" baseline="0" dirty="0"/>
              <a:t>-output: envia dados de primitivas para memória para recircular pelos estágios anteriores ou ir para a </a:t>
            </a:r>
            <a:r>
              <a:rPr lang="pt-BR" baseline="0" dirty="0" err="1"/>
              <a:t>rasterização</a:t>
            </a:r>
            <a:endParaRPr lang="pt-BR" baseline="0" dirty="0"/>
          </a:p>
          <a:p>
            <a:r>
              <a:rPr lang="pt-BR" baseline="0" dirty="0"/>
              <a:t>Rasterizer: transforma o mundo 3D em pixels num plano e faz recorte das primitivas</a:t>
            </a:r>
          </a:p>
          <a:p>
            <a:r>
              <a:rPr lang="pt-BR" baseline="0" dirty="0"/>
              <a:t>Pixel-</a:t>
            </a:r>
            <a:r>
              <a:rPr lang="pt-BR" baseline="0" dirty="0" err="1"/>
              <a:t>shader</a:t>
            </a:r>
            <a:r>
              <a:rPr lang="pt-BR" baseline="0" dirty="0"/>
              <a:t>: processa os pixels, trabalhando por exemplo como a cor de cada pixel</a:t>
            </a:r>
          </a:p>
          <a:p>
            <a:r>
              <a:rPr lang="pt-BR" baseline="0" dirty="0"/>
              <a:t>Output-</a:t>
            </a:r>
            <a:r>
              <a:rPr lang="pt-BR" baseline="0" dirty="0" err="1"/>
              <a:t>merger</a:t>
            </a:r>
            <a:r>
              <a:rPr lang="pt-BR" baseline="0" dirty="0"/>
              <a:t>: combina os dados do pixel-</a:t>
            </a:r>
            <a:r>
              <a:rPr lang="pt-BR" baseline="0" dirty="0" err="1"/>
              <a:t>shader</a:t>
            </a:r>
            <a:r>
              <a:rPr lang="pt-BR" baseline="0" dirty="0"/>
              <a:t> com o conteúdo da render </a:t>
            </a:r>
            <a:r>
              <a:rPr lang="pt-BR" baseline="0" dirty="0" err="1"/>
              <a:t>target</a:t>
            </a:r>
            <a:r>
              <a:rPr lang="pt-BR" baseline="0" dirty="0"/>
              <a:t> para gerar o resultado final apresentado em tela.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err="1"/>
              <a:t>Tesselation</a:t>
            </a:r>
            <a:r>
              <a:rPr lang="pt-BR" baseline="0" dirty="0"/>
              <a:t>: gera modelos de alta resolução a partir de modelos com baixa resolução (poucos polígonos)</a:t>
            </a:r>
            <a:endParaRPr lang="pt-BR" dirty="0"/>
          </a:p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643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957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GetBuffer</a:t>
            </a:r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– índice</a:t>
            </a:r>
            <a:r>
              <a:rPr lang="pt-BR" sz="1200" baseline="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do buffer a ser acessado (caso tenha mais de um) e o tipo da interface usada para acessar o buffer (__</a:t>
            </a:r>
            <a:r>
              <a:rPr lang="pt-BR" sz="1200" baseline="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uuidof</a:t>
            </a:r>
            <a:r>
              <a:rPr lang="pt-BR" sz="1200" baseline="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é um operador que retorna esse tipo)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184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quatro primeiros membros</a:t>
            </a:r>
            <a:r>
              <a:rPr lang="pt-BR" baseline="0" dirty="0"/>
              <a:t> da Viewport são valores relativos ao canto superior esquerdo da janela/backbuffer. É um recurso que permite jogar com a tela dividida.</a:t>
            </a:r>
            <a:endParaRPr lang="pt-BR" dirty="0"/>
          </a:p>
          <a:p>
            <a:r>
              <a:rPr lang="pt-BR" dirty="0" err="1"/>
              <a:t>RSSetViewports</a:t>
            </a:r>
            <a:r>
              <a:rPr lang="pt-BR" baseline="0" dirty="0"/>
              <a:t> – liga um </a:t>
            </a:r>
            <a:r>
              <a:rPr lang="pt-BR" baseline="0" dirty="0" err="1"/>
              <a:t>array</a:t>
            </a:r>
            <a:r>
              <a:rPr lang="pt-BR" baseline="0" dirty="0"/>
              <a:t> de </a:t>
            </a:r>
            <a:r>
              <a:rPr lang="pt-BR" baseline="0" dirty="0" err="1"/>
              <a:t>viewports</a:t>
            </a:r>
            <a:r>
              <a:rPr lang="pt-BR" baseline="0" dirty="0"/>
              <a:t> ao estágio de </a:t>
            </a:r>
            <a:r>
              <a:rPr lang="pt-BR" baseline="0" dirty="0" err="1"/>
              <a:t>rasterização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201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implementação da classe </a:t>
            </a:r>
            <a:r>
              <a:rPr lang="pt-BR" sz="1200" b="1" dirty="0" err="1">
                <a:solidFill>
                  <a:schemeClr val="bg1"/>
                </a:solidFill>
              </a:rPr>
              <a:t>Graphics</a:t>
            </a:r>
            <a:r>
              <a:rPr lang="pt-BR" sz="1200" dirty="0">
                <a:solidFill>
                  <a:schemeClr val="bg1"/>
                </a:solidFill>
              </a:rPr>
              <a:t> no projeto </a:t>
            </a:r>
            <a:r>
              <a:rPr lang="pt-BR" sz="1200" b="1" dirty="0">
                <a:solidFill>
                  <a:schemeClr val="bg1"/>
                </a:solidFill>
              </a:rPr>
              <a:t>D3DGame</a:t>
            </a:r>
            <a:r>
              <a:rPr lang="pt-BR" sz="1200" dirty="0">
                <a:solidFill>
                  <a:schemeClr val="bg1"/>
                </a:solidFill>
              </a:rPr>
              <a:t> do material de apoio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688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A Microsoft não recomenda</a:t>
            </a:r>
            <a:r>
              <a:rPr lang="pt-BR" baseline="0" dirty="0"/>
              <a:t> mais o uso do DirectSound e a biblioteca está sendo substituída pela XAudio2.</a:t>
            </a:r>
          </a:p>
          <a:p>
            <a:pPr marL="171450" indent="-171450">
              <a:buFontTx/>
              <a:buChar char="-"/>
            </a:pPr>
            <a:r>
              <a:rPr lang="pt-BR" baseline="0" dirty="0"/>
              <a:t>A placa de vídeo precisa ter suporte a versão do Direct3D que se deseja usar (9, 10, 11 ou 12).</a:t>
            </a:r>
          </a:p>
          <a:p>
            <a:pPr marL="171450" indent="-171450">
              <a:buFontTx/>
              <a:buChar char="-"/>
            </a:pPr>
            <a:r>
              <a:rPr lang="pt-BR" dirty="0"/>
              <a:t>O Direct2D</a:t>
            </a:r>
            <a:r>
              <a:rPr lang="pt-BR" baseline="0" dirty="0"/>
              <a:t> é suportado no Windows Vista com SP2 e com Platform Update for Windows Vista</a:t>
            </a:r>
          </a:p>
          <a:p>
            <a:pPr marL="171450" indent="-171450">
              <a:buFontTx/>
              <a:buChar char="-"/>
            </a:pPr>
            <a:r>
              <a:rPr lang="pt-BR" baseline="0" dirty="0"/>
              <a:t>O DirectWrite usa aceleração de hardware quando usado em conjunto com Direct2D</a:t>
            </a:r>
          </a:p>
          <a:p>
            <a:pPr marL="171450" indent="-171450">
              <a:buFontTx/>
              <a:buChar char="-"/>
            </a:pPr>
            <a:r>
              <a:rPr lang="pt-BR" baseline="0" dirty="0"/>
              <a:t>Xinput só fornece suporte ao Controle do Xbox 360, outros controladores devem usar DirectInput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816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Direct</a:t>
            </a:r>
            <a:r>
              <a:rPr lang="pt-BR" baseline="0" dirty="0"/>
              <a:t>3D expõe o processador gráfico das placas de vídeo, coisa que a GDI não faz.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779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REF Device é lento e portanto utilizado apenas para testes de funcionalidades. A partir do</a:t>
            </a:r>
            <a:r>
              <a:rPr lang="pt-BR" baseline="0" dirty="0"/>
              <a:t> DirectX 10 as placas de vídeo são obrigadas a suportar todos os recursos para receber o selo de compatibilidade.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217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A Microsoft reconheceu a importância do DirectX para o Windows e decidiu embutir o DirectX no SDK do Windows, que já é instalado junto com o Visual Studio.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770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>
                <a:effectLst/>
              </a:rPr>
              <a:t>A compilação de uma DLL gerará um arquivo DLL e um LIB. O LIB é usado para a ligação de uma DLL em tempo de compilação; ele não é necessário para a ligação em tempo de execução.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896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Verificar se o caminho para o Windows</a:t>
            </a:r>
            <a:r>
              <a:rPr lang="pt-BR" baseline="0" dirty="0"/>
              <a:t> SKD está configurado corretamente (O SDK do DirectX foi incorporado pelo SDK do Windows).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868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A COM aparece na hora de criar objetos do DirectX. O enderenço de uma variável é passado para uma função que cria o objeto.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907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O Direct3D é composto por vários estágios que precisam ser configurados para obtermos uma imagem na tela.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98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68EE2172-1578-A249-8B25-11B0D1DA12BA}"/>
              </a:ext>
            </a:extLst>
          </p:cNvPr>
          <p:cNvGrpSpPr/>
          <p:nvPr userDrawn="1"/>
        </p:nvGrpSpPr>
        <p:grpSpPr>
          <a:xfrm>
            <a:off x="-2" y="5142592"/>
            <a:ext cx="12192002" cy="1728726"/>
            <a:chOff x="-2" y="5142592"/>
            <a:chExt cx="12192002" cy="1728726"/>
          </a:xfrm>
        </p:grpSpPr>
        <p:sp>
          <p:nvSpPr>
            <p:cNvPr id="13" name="Triângulo retângulo 13">
              <a:extLst>
                <a:ext uri="{FF2B5EF4-FFF2-40B4-BE49-F238E27FC236}">
                  <a16:creationId xmlns:a16="http://schemas.microsoft.com/office/drawing/2014/main" id="{95A0A56B-380C-C147-A50A-15A1AD11F1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192346" cy="1715408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 dirty="0"/>
            </a:p>
          </p:txBody>
        </p:sp>
        <p:sp>
          <p:nvSpPr>
            <p:cNvPr id="14" name="Forma livre 12">
              <a:extLst>
                <a:ext uri="{FF2B5EF4-FFF2-40B4-BE49-F238E27FC236}">
                  <a16:creationId xmlns:a16="http://schemas.microsoft.com/office/drawing/2014/main" id="{B343DC38-4C51-1146-9613-F7B899718F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86981"/>
              <a:ext cx="12192002" cy="167102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5" name="TextBox 20">
              <a:extLst>
                <a:ext uri="{FF2B5EF4-FFF2-40B4-BE49-F238E27FC236}">
                  <a16:creationId xmlns:a16="http://schemas.microsoft.com/office/drawing/2014/main" id="{29AFFE5F-ADC2-6C44-BB1F-298F0EBA7E86}"/>
                </a:ext>
              </a:extLst>
            </p:cNvPr>
            <p:cNvSpPr txBox="1"/>
            <p:nvPr userDrawn="1"/>
          </p:nvSpPr>
          <p:spPr>
            <a:xfrm>
              <a:off x="983432" y="6274667"/>
              <a:ext cx="2877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800" b="1" dirty="0">
                  <a:solidFill>
                    <a:schemeClr val="tx1"/>
                  </a:solidFill>
                </a:rPr>
                <a:t>Judson</a:t>
              </a:r>
              <a:r>
                <a:rPr lang="pt-BR" sz="1800" b="1" baseline="0" dirty="0">
                  <a:solidFill>
                    <a:schemeClr val="tx1"/>
                  </a:solidFill>
                </a:rPr>
                <a:t> Santos Santiago</a:t>
              </a:r>
              <a:endParaRPr lang="pt-BR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Forma livre 11">
              <a:extLst>
                <a:ext uri="{FF2B5EF4-FFF2-40B4-BE49-F238E27FC236}">
                  <a16:creationId xmlns:a16="http://schemas.microsoft.com/office/drawing/2014/main" id="{898AF5F8-0754-7A45-A605-52AA7EE708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408370" cy="172872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sp>
        <p:nvSpPr>
          <p:cNvPr id="17" name="TextBox 20">
            <a:extLst>
              <a:ext uri="{FF2B5EF4-FFF2-40B4-BE49-F238E27FC236}">
                <a16:creationId xmlns:a16="http://schemas.microsoft.com/office/drawing/2014/main" id="{7D3ADF0D-A800-4B4A-910B-D2AEFE705C6B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Judson</a:t>
            </a:r>
            <a:r>
              <a:rPr lang="pt-BR" sz="1800" baseline="0" dirty="0">
                <a:solidFill>
                  <a:schemeClr val="tx1"/>
                </a:solidFill>
              </a:rPr>
              <a:t> Santos Santiago</a:t>
            </a:r>
            <a:endParaRPr lang="pt-BR" sz="1800" dirty="0">
              <a:solidFill>
                <a:schemeClr val="tx1"/>
              </a:solidFill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EF0676E-BDF2-E247-A4DC-91FDB3FBEC58}"/>
              </a:ext>
            </a:extLst>
          </p:cNvPr>
          <p:cNvGrpSpPr/>
          <p:nvPr userDrawn="1"/>
        </p:nvGrpSpPr>
        <p:grpSpPr>
          <a:xfrm>
            <a:off x="-2" y="-5"/>
            <a:ext cx="12192002" cy="892457"/>
            <a:chOff x="-2" y="-5"/>
            <a:chExt cx="12192002" cy="892457"/>
          </a:xfrm>
        </p:grpSpPr>
        <p:sp>
          <p:nvSpPr>
            <p:cNvPr id="20" name="Triângulo retângulo 13">
              <a:extLst>
                <a:ext uri="{FF2B5EF4-FFF2-40B4-BE49-F238E27FC236}">
                  <a16:creationId xmlns:a16="http://schemas.microsoft.com/office/drawing/2014/main" id="{746B7FA1-C5AD-A44E-B6D9-1FBB7E57EC2A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H="1">
              <a:off x="0" y="-5"/>
              <a:ext cx="6600056" cy="836713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28A4608F-244E-1F4F-B0C4-60B3F82C69BF}"/>
                </a:ext>
              </a:extLst>
            </p:cNvPr>
            <p:cNvSpPr>
              <a:spLocks/>
            </p:cNvSpPr>
            <p:nvPr userDrawn="1"/>
          </p:nvSpPr>
          <p:spPr bwMode="auto">
            <a:xfrm flipV="1">
              <a:off x="-2" y="0"/>
              <a:ext cx="12192002" cy="8924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sp>
        <p:nvSpPr>
          <p:cNvPr id="11" name="Triângulo retângulo 9">
            <a:extLst>
              <a:ext uri="{FF2B5EF4-FFF2-40B4-BE49-F238E27FC236}">
                <a16:creationId xmlns:a16="http://schemas.microsoft.com/office/drawing/2014/main" id="{EAE256FE-CABB-46C9-9A10-B4AC662D532E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Espaço Reservado para Número de Slide 26">
            <a:extLst>
              <a:ext uri="{FF2B5EF4-FFF2-40B4-BE49-F238E27FC236}">
                <a16:creationId xmlns:a16="http://schemas.microsoft.com/office/drawing/2014/main" id="{2B17A6DC-1048-403B-98AA-107601DC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2" name="TextBox 20">
            <a:extLst>
              <a:ext uri="{FF2B5EF4-FFF2-40B4-BE49-F238E27FC236}">
                <a16:creationId xmlns:a16="http://schemas.microsoft.com/office/drawing/2014/main" id="{370818D7-3A02-4406-BAC0-C1CD325029E7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Judson</a:t>
            </a:r>
            <a:r>
              <a:rPr lang="pt-BR" sz="1800" baseline="0" dirty="0">
                <a:solidFill>
                  <a:schemeClr val="tx1"/>
                </a:solidFill>
              </a:rPr>
              <a:t> Santos Santiago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24" name="Título 8">
            <a:extLst>
              <a:ext uri="{FF2B5EF4-FFF2-40B4-BE49-F238E27FC236}">
                <a16:creationId xmlns:a16="http://schemas.microsoft.com/office/drawing/2014/main" id="{0B22EC84-F50A-445D-BE4E-5FA565FD4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5" name="Subtítulo 16">
            <a:extLst>
              <a:ext uri="{FF2B5EF4-FFF2-40B4-BE49-F238E27FC236}">
                <a16:creationId xmlns:a16="http://schemas.microsoft.com/office/drawing/2014/main" id="{465AF124-59B8-4710-856A-5DE7ABFC26D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ângulo retângulo 13">
            <a:extLst>
              <a:ext uri="{FF2B5EF4-FFF2-40B4-BE49-F238E27FC236}">
                <a16:creationId xmlns:a16="http://schemas.microsoft.com/office/drawing/2014/main" id="{86FB65F1-AC41-8C43-B441-6C751A9EDB65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600056" y="-2"/>
            <a:ext cx="5600000" cy="836713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0E90380D-5F7D-3A49-B8BD-3464F6D5498A}"/>
              </a:ext>
            </a:extLst>
          </p:cNvPr>
          <p:cNvGrpSpPr/>
          <p:nvPr userDrawn="1"/>
        </p:nvGrpSpPr>
        <p:grpSpPr>
          <a:xfrm>
            <a:off x="0" y="6007292"/>
            <a:ext cx="5591944" cy="850708"/>
            <a:chOff x="0" y="6317566"/>
            <a:chExt cx="4759907" cy="540434"/>
          </a:xfrm>
        </p:grpSpPr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4C7D3C49-593A-3546-8940-06E83752F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54" y="6391353"/>
              <a:ext cx="4086153" cy="46053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1" name="Forma livre 11">
              <a:extLst>
                <a:ext uri="{FF2B5EF4-FFF2-40B4-BE49-F238E27FC236}">
                  <a16:creationId xmlns:a16="http://schemas.microsoft.com/office/drawing/2014/main" id="{B189B3FF-7241-E040-82A5-DBFF5804B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80" y="6404539"/>
              <a:ext cx="3052195" cy="447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3" name="Triângulo retângulo 13">
              <a:extLst>
                <a:ext uri="{FF2B5EF4-FFF2-40B4-BE49-F238E27FC236}">
                  <a16:creationId xmlns:a16="http://schemas.microsoft.com/office/drawing/2014/main" id="{6DAD51B2-D034-2F41-9498-098C1CD0C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317566"/>
              <a:ext cx="2813891" cy="540434"/>
            </a:xfrm>
            <a:prstGeom prst="rtTriangle">
              <a:avLst/>
            </a:prstGeom>
            <a:blipFill>
              <a:blip r:embed="rId13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</p:grp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/>
          <a:lstStyle/>
          <a:p>
            <a:r>
              <a:rPr lang="pt-BR" sz="6600" dirty="0"/>
              <a:t>Direct3D</a:t>
            </a:r>
            <a:endParaRPr lang="pt-BR" dirty="0"/>
          </a:p>
        </p:txBody>
      </p:sp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914400" y="3611607"/>
            <a:ext cx="10363200" cy="1199704"/>
          </a:xfrm>
        </p:spPr>
        <p:txBody>
          <a:bodyPr lIns="36000" rIns="36000">
            <a:normAutofit/>
          </a:bodyPr>
          <a:lstStyle/>
          <a:p>
            <a:pPr marL="109728" indent="0">
              <a:buNone/>
            </a:pPr>
            <a:r>
              <a:rPr lang="pt-BR" sz="3600" dirty="0">
                <a:solidFill>
                  <a:schemeClr val="accent1">
                    <a:lumMod val="50000"/>
                  </a:schemeClr>
                </a:solidFill>
              </a:rPr>
              <a:t>Programação de Jogos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Configurar o Ligador (Vinculador)</a:t>
            </a:r>
          </a:p>
          <a:p>
            <a:pPr marL="393192" lvl="1" indent="0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Propriedades de Configuração </a:t>
            </a:r>
            <a:r>
              <a:rPr lang="pt-BR" dirty="0"/>
              <a:t>&gt;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Vinculador</a:t>
            </a:r>
            <a:r>
              <a:rPr lang="pt-BR" dirty="0"/>
              <a:t> &gt;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Entrada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do Projeto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25E4241-4F5F-4D8A-A4A0-BD244943D5F1}"/>
              </a:ext>
            </a:extLst>
          </p:cNvPr>
          <p:cNvGrpSpPr/>
          <p:nvPr/>
        </p:nvGrpSpPr>
        <p:grpSpPr>
          <a:xfrm>
            <a:off x="1815741" y="2612290"/>
            <a:ext cx="8560518" cy="3264982"/>
            <a:chOff x="2648051" y="2612290"/>
            <a:chExt cx="8560518" cy="3264982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0B1BC2F8-7C6B-4ECA-AA78-FC2E8877F0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48051" y="2612290"/>
              <a:ext cx="8560518" cy="3264982"/>
            </a:xfrm>
            <a:prstGeom prst="rect">
              <a:avLst/>
            </a:prstGeom>
          </p:spPr>
        </p:pic>
        <p:sp>
          <p:nvSpPr>
            <p:cNvPr id="5" name="Retângulo 4"/>
            <p:cNvSpPr/>
            <p:nvPr/>
          </p:nvSpPr>
          <p:spPr>
            <a:xfrm>
              <a:off x="2809875" y="3524251"/>
              <a:ext cx="2190749" cy="228600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3185616" y="4594833"/>
              <a:ext cx="750143" cy="201191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3375548" y="5009009"/>
              <a:ext cx="560212" cy="201191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1786009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525963"/>
          </a:xfrm>
        </p:spPr>
        <p:txBody>
          <a:bodyPr/>
          <a:lstStyle/>
          <a:p>
            <a:r>
              <a:rPr lang="pt-BR" dirty="0"/>
              <a:t>Adicionar dependências de bibliotecas</a:t>
            </a:r>
          </a:p>
          <a:p>
            <a:pPr marL="393192" lvl="1" indent="0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Dependências Adicionais </a:t>
            </a:r>
            <a:r>
              <a:rPr lang="pt-BR" dirty="0"/>
              <a:t>&gt;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Editar</a:t>
            </a:r>
            <a:endParaRPr lang="pt-BR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do Projeto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C4023CD-4D17-4110-8D53-04A97C7AF3FA}"/>
              </a:ext>
            </a:extLst>
          </p:cNvPr>
          <p:cNvGrpSpPr/>
          <p:nvPr/>
        </p:nvGrpSpPr>
        <p:grpSpPr>
          <a:xfrm>
            <a:off x="1343470" y="2708920"/>
            <a:ext cx="9505059" cy="2993243"/>
            <a:chOff x="1343471" y="3110110"/>
            <a:chExt cx="9505059" cy="2993243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D73CF59B-5B5E-4BCB-BC4B-ED41CA4BBA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669" t="16401" r="26375" b="62600"/>
            <a:stretch/>
          </p:blipFill>
          <p:spPr>
            <a:xfrm>
              <a:off x="1343471" y="3110110"/>
              <a:ext cx="9177227" cy="2047081"/>
            </a:xfrm>
            <a:prstGeom prst="rect">
              <a:avLst/>
            </a:prstGeom>
          </p:spPr>
        </p:pic>
        <p:sp>
          <p:nvSpPr>
            <p:cNvPr id="10" name="Retângulo 9"/>
            <p:cNvSpPr/>
            <p:nvPr/>
          </p:nvSpPr>
          <p:spPr>
            <a:xfrm>
              <a:off x="3881121" y="3965460"/>
              <a:ext cx="2514600" cy="21525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6390641" y="4201094"/>
              <a:ext cx="4069080" cy="253935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0277475" y="3965460"/>
              <a:ext cx="197486" cy="200010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0AF4BE7-CEA2-4C7E-9772-A169A8118C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7991" b="71396"/>
            <a:stretch/>
          </p:blipFill>
          <p:spPr>
            <a:xfrm>
              <a:off x="8955907" y="4741093"/>
              <a:ext cx="1892623" cy="136226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9009553" y="5197583"/>
              <a:ext cx="813782" cy="633958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CBA5596-CE9A-45B7-8DE8-812A2757EA77}"/>
              </a:ext>
            </a:extLst>
          </p:cNvPr>
          <p:cNvSpPr txBox="1"/>
          <p:nvPr/>
        </p:nvSpPr>
        <p:spPr>
          <a:xfrm>
            <a:off x="7392144" y="4819692"/>
            <a:ext cx="13756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dxgi.lib</a:t>
            </a:r>
          </a:p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d3d11.lib</a:t>
            </a:r>
          </a:p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winmm.lib</a:t>
            </a:r>
          </a:p>
        </p:txBody>
      </p:sp>
    </p:spTree>
    <p:extLst>
      <p:ext uri="{BB962C8B-B14F-4D97-AF65-F5344CB8AC3E}">
        <p14:creationId xmlns:p14="http://schemas.microsoft.com/office/powerpoint/2010/main" val="300568062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5044015"/>
          </a:xfrm>
        </p:spPr>
        <p:txBody>
          <a:bodyPr>
            <a:normAutofit/>
          </a:bodyPr>
          <a:lstStyle/>
          <a:p>
            <a:r>
              <a:rPr lang="pt-BR" dirty="0"/>
              <a:t>O Direct3D é baseado em COM</a:t>
            </a:r>
            <a:br>
              <a:rPr lang="pt-BR" dirty="0"/>
            </a:br>
            <a:r>
              <a:rPr lang="pt-BR" dirty="0"/>
              <a:t> </a:t>
            </a:r>
          </a:p>
          <a:p>
            <a:pPr lvl="1"/>
            <a:r>
              <a:rPr lang="pt-BR" dirty="0"/>
              <a:t>Component Object Model (COM) é um padrão de interface binária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componentes de software </a:t>
            </a:r>
            <a:r>
              <a:rPr lang="pt-BR" dirty="0"/>
              <a:t>introduzido pela Microsoft em 1993</a:t>
            </a:r>
          </a:p>
          <a:p>
            <a:pPr lvl="2"/>
            <a:r>
              <a:rPr lang="pt-BR" dirty="0"/>
              <a:t>Ele é usado para permitir a comunicação entre processos e a criação de objetos de forma independente da linguagem de programação</a:t>
            </a:r>
          </a:p>
          <a:p>
            <a:pPr lvl="3"/>
            <a:r>
              <a:rPr lang="pt-BR" dirty="0"/>
              <a:t>Utilizado em várias tecnologias: </a:t>
            </a:r>
            <a:br>
              <a:rPr lang="pt-BR" dirty="0"/>
            </a:br>
            <a:r>
              <a:rPr lang="pt-BR" dirty="0"/>
              <a:t>OLE, ActiveX, Windows Shell, DirectX, Windows </a:t>
            </a:r>
            <a:r>
              <a:rPr lang="pt-BR" dirty="0" err="1"/>
              <a:t>Runtime</a:t>
            </a:r>
            <a:r>
              <a:rPr lang="pt-BR" dirty="0"/>
              <a:t>, etc.</a:t>
            </a:r>
          </a:p>
          <a:p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 Direct3D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88A9BE-B37F-42D8-AF3F-24BFF0D3B635}"/>
              </a:ext>
            </a:extLst>
          </p:cNvPr>
          <p:cNvSpPr/>
          <p:nvPr/>
        </p:nvSpPr>
        <p:spPr>
          <a:xfrm>
            <a:off x="1775520" y="4653136"/>
            <a:ext cx="8856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  <a:latin typeface="Consolas" panose="020B0609020204030204" pitchFamily="49" charset="0"/>
              </a:rPr>
              <a:t>IDXGIDevice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* 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dxgiDevice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nullptr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d3dDev-&gt;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QueryInterface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__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uuidof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accent1"/>
                </a:solidFill>
                <a:latin typeface="Consolas" panose="020B0609020204030204" pitchFamily="49" charset="0"/>
              </a:rPr>
              <a:t>IDXGIDevice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), 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**) &amp;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dxgiDevice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dxgiDevice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-&gt;Release();</a:t>
            </a:r>
          </a:p>
        </p:txBody>
      </p:sp>
    </p:spTree>
    <p:extLst>
      <p:ext uri="{BB962C8B-B14F-4D97-AF65-F5344CB8AC3E}">
        <p14:creationId xmlns:p14="http://schemas.microsoft.com/office/powerpoint/2010/main" val="314844224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5044015"/>
          </a:xfrm>
        </p:spPr>
        <p:txBody>
          <a:bodyPr>
            <a:normAutofit/>
          </a:bodyPr>
          <a:lstStyle/>
          <a:p>
            <a:r>
              <a:rPr lang="pt-BR" dirty="0"/>
              <a:t>Inicializar o Direct3D significa: </a:t>
            </a:r>
          </a:p>
          <a:p>
            <a:endParaRPr lang="pt-BR" dirty="0"/>
          </a:p>
          <a:p>
            <a:pPr lvl="1"/>
            <a:r>
              <a:rPr lang="pt-BR" dirty="0"/>
              <a:t>A criação de objetos:</a:t>
            </a:r>
          </a:p>
          <a:p>
            <a:pPr lvl="2"/>
            <a:r>
              <a:rPr lang="pt-BR" dirty="0"/>
              <a:t>Para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dispositivo Direct3D</a:t>
            </a:r>
          </a:p>
          <a:p>
            <a:pPr lvl="2"/>
            <a:r>
              <a:rPr lang="pt-BR" dirty="0"/>
              <a:t>Para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Swap Chain</a:t>
            </a:r>
          </a:p>
          <a:p>
            <a:endParaRPr lang="pt-BR" dirty="0"/>
          </a:p>
          <a:p>
            <a:pPr lvl="1"/>
            <a:r>
              <a:rPr lang="pt-BR" dirty="0"/>
              <a:t>A configuração de:</a:t>
            </a:r>
          </a:p>
          <a:p>
            <a:pPr lvl="2"/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Render-Target View</a:t>
            </a:r>
          </a:p>
          <a:p>
            <a:pPr lvl="2"/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Viewport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 Direct3D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41817D70-D884-4CAD-BEE6-CD4132B694C4}"/>
              </a:ext>
            </a:extLst>
          </p:cNvPr>
          <p:cNvGrpSpPr/>
          <p:nvPr/>
        </p:nvGrpSpPr>
        <p:grpSpPr>
          <a:xfrm>
            <a:off x="6023992" y="2348880"/>
            <a:ext cx="5204274" cy="3389903"/>
            <a:chOff x="5716262" y="2193810"/>
            <a:chExt cx="5204274" cy="3389903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99C6ABE4-C2BB-4D9D-84F5-BAAA0D4D1D11}"/>
                </a:ext>
              </a:extLst>
            </p:cNvPr>
            <p:cNvSpPr/>
            <p:nvPr/>
          </p:nvSpPr>
          <p:spPr>
            <a:xfrm>
              <a:off x="5790376" y="2382864"/>
              <a:ext cx="5130160" cy="76000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2F03607-A660-45D8-9782-B5BC250F68F5}"/>
                </a:ext>
              </a:extLst>
            </p:cNvPr>
            <p:cNvSpPr/>
            <p:nvPr/>
          </p:nvSpPr>
          <p:spPr>
            <a:xfrm>
              <a:off x="9395172" y="4170664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 Merger</a:t>
              </a:r>
            </a:p>
          </p:txBody>
        </p:sp>
        <p:sp>
          <p:nvSpPr>
            <p:cNvPr id="8" name="Retângulo de cantos arredondados 41">
              <a:extLst>
                <a:ext uri="{FF2B5EF4-FFF2-40B4-BE49-F238E27FC236}">
                  <a16:creationId xmlns:a16="http://schemas.microsoft.com/office/drawing/2014/main" id="{EB4AE6C8-59A5-4A77-9F0D-F0CC2E9F6021}"/>
                </a:ext>
              </a:extLst>
            </p:cNvPr>
            <p:cNvSpPr/>
            <p:nvPr/>
          </p:nvSpPr>
          <p:spPr>
            <a:xfrm>
              <a:off x="8222193" y="4170664"/>
              <a:ext cx="1016763" cy="49352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Pixel Shader</a:t>
              </a:r>
            </a:p>
          </p:txBody>
        </p:sp>
        <p:sp>
          <p:nvSpPr>
            <p:cNvPr id="13" name="Seta para baixo 44">
              <a:extLst>
                <a:ext uri="{FF2B5EF4-FFF2-40B4-BE49-F238E27FC236}">
                  <a16:creationId xmlns:a16="http://schemas.microsoft.com/office/drawing/2014/main" id="{8B9A2628-7144-4C36-982E-1D10770F8377}"/>
                </a:ext>
              </a:extLst>
            </p:cNvPr>
            <p:cNvSpPr/>
            <p:nvPr/>
          </p:nvSpPr>
          <p:spPr>
            <a:xfrm rot="16200000">
              <a:off x="6592358" y="4081813"/>
              <a:ext cx="171151" cy="671223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" name="Seta para baixo 44">
              <a:extLst>
                <a:ext uri="{FF2B5EF4-FFF2-40B4-BE49-F238E27FC236}">
                  <a16:creationId xmlns:a16="http://schemas.microsoft.com/office/drawing/2014/main" id="{06CBBA9B-0B28-47D5-B053-EB0ED7933794}"/>
                </a:ext>
              </a:extLst>
            </p:cNvPr>
            <p:cNvSpPr/>
            <p:nvPr/>
          </p:nvSpPr>
          <p:spPr>
            <a:xfrm rot="16200000">
              <a:off x="8039912" y="4332153"/>
              <a:ext cx="171151" cy="170543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Seta para baixo 44">
              <a:extLst>
                <a:ext uri="{FF2B5EF4-FFF2-40B4-BE49-F238E27FC236}">
                  <a16:creationId xmlns:a16="http://schemas.microsoft.com/office/drawing/2014/main" id="{3AA7C245-53F3-43E8-8AAF-4683BCC4E276}"/>
                </a:ext>
              </a:extLst>
            </p:cNvPr>
            <p:cNvSpPr/>
            <p:nvPr/>
          </p:nvSpPr>
          <p:spPr>
            <a:xfrm rot="16200000">
              <a:off x="9235483" y="4337652"/>
              <a:ext cx="151469" cy="159550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19" name="Conector angulado 43">
              <a:extLst>
                <a:ext uri="{FF2B5EF4-FFF2-40B4-BE49-F238E27FC236}">
                  <a16:creationId xmlns:a16="http://schemas.microsoft.com/office/drawing/2014/main" id="{EEB16B12-2984-48FF-A228-52CDDB8E4294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rot="5400000">
              <a:off x="7384551" y="4043742"/>
              <a:ext cx="725576" cy="196647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F6870CE1-217B-4624-82F8-035BB9BFBD9D}"/>
                </a:ext>
              </a:extLst>
            </p:cNvPr>
            <p:cNvSpPr/>
            <p:nvPr/>
          </p:nvSpPr>
          <p:spPr>
            <a:xfrm>
              <a:off x="9071384" y="2512827"/>
              <a:ext cx="781894" cy="4888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Render Target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C1D14B3F-87AD-4D2C-B65D-7E7F5A2E36D6}"/>
                </a:ext>
              </a:extLst>
            </p:cNvPr>
            <p:cNvSpPr/>
            <p:nvPr/>
          </p:nvSpPr>
          <p:spPr>
            <a:xfrm>
              <a:off x="9941373" y="2514650"/>
              <a:ext cx="781894" cy="4888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Depth Stencil</a:t>
              </a:r>
            </a:p>
          </p:txBody>
        </p:sp>
        <p:cxnSp>
          <p:nvCxnSpPr>
            <p:cNvPr id="22" name="Conector: Angulado 83">
              <a:extLst>
                <a:ext uri="{FF2B5EF4-FFF2-40B4-BE49-F238E27FC236}">
                  <a16:creationId xmlns:a16="http://schemas.microsoft.com/office/drawing/2014/main" id="{4A742880-03B4-4101-8F3E-A65B4FE5D4DB}"/>
                </a:ext>
              </a:extLst>
            </p:cNvPr>
            <p:cNvCxnSpPr>
              <a:cxnSpLocks/>
              <a:stCxn id="20" idx="2"/>
              <a:endCxn id="7" idx="0"/>
            </p:cNvCxnSpPr>
            <p:nvPr/>
          </p:nvCxnSpPr>
          <p:spPr>
            <a:xfrm rot="16200000" flipH="1">
              <a:off x="9100946" y="3363101"/>
              <a:ext cx="1168947" cy="446177"/>
            </a:xfrm>
            <a:prstGeom prst="bentConnector3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: Angulado 84">
              <a:extLst>
                <a:ext uri="{FF2B5EF4-FFF2-40B4-BE49-F238E27FC236}">
                  <a16:creationId xmlns:a16="http://schemas.microsoft.com/office/drawing/2014/main" id="{87CD9BB1-9FA9-4932-BBA9-8D4667B8103A}"/>
                </a:ext>
              </a:extLst>
            </p:cNvPr>
            <p:cNvCxnSpPr>
              <a:cxnSpLocks/>
              <a:stCxn id="21" idx="2"/>
              <a:endCxn id="7" idx="0"/>
            </p:cNvCxnSpPr>
            <p:nvPr/>
          </p:nvCxnSpPr>
          <p:spPr>
            <a:xfrm rot="5400000">
              <a:off x="9536852" y="3375196"/>
              <a:ext cx="1167124" cy="423812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CE792DD8-DA7B-4720-8115-6262E2AD0995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730575" y="3138109"/>
              <a:ext cx="0" cy="103255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14930769-2501-4DFB-9701-F4793B392AD2}"/>
                </a:ext>
              </a:extLst>
            </p:cNvPr>
            <p:cNvSpPr/>
            <p:nvPr/>
          </p:nvSpPr>
          <p:spPr>
            <a:xfrm>
              <a:off x="7013545" y="4170664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Rasterizer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D2836531-35EB-4A57-BF20-188B43B309AA}"/>
                </a:ext>
              </a:extLst>
            </p:cNvPr>
            <p:cNvSpPr txBox="1"/>
            <p:nvPr/>
          </p:nvSpPr>
          <p:spPr>
            <a:xfrm>
              <a:off x="6090947" y="2577304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VRAM</a:t>
              </a:r>
            </a:p>
          </p:txBody>
        </p: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A1732984-AC22-4D7D-810F-46BBCFBC5A5E}"/>
                </a:ext>
              </a:extLst>
            </p:cNvPr>
            <p:cNvCxnSpPr>
              <a:cxnSpLocks/>
              <a:endCxn id="44" idx="4"/>
            </p:cNvCxnSpPr>
            <p:nvPr/>
          </p:nvCxnSpPr>
          <p:spPr>
            <a:xfrm>
              <a:off x="5724537" y="2193810"/>
              <a:ext cx="1334414" cy="33899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riângulo Retângulo 43">
              <a:extLst>
                <a:ext uri="{FF2B5EF4-FFF2-40B4-BE49-F238E27FC236}">
                  <a16:creationId xmlns:a16="http://schemas.microsoft.com/office/drawing/2014/main" id="{B013AE22-6533-46A4-8DE0-EC90393CA070}"/>
                </a:ext>
              </a:extLst>
            </p:cNvPr>
            <p:cNvSpPr/>
            <p:nvPr/>
          </p:nvSpPr>
          <p:spPr>
            <a:xfrm>
              <a:off x="5716262" y="2199337"/>
              <a:ext cx="1342689" cy="3384376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920245211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principais objetos são: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Dispositivo Direct3D</a:t>
            </a:r>
            <a:r>
              <a:rPr lang="pt-BR" dirty="0"/>
              <a:t>: objeto com acesso ao dispositivo gráfico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Swap Chain</a:t>
            </a:r>
            <a:r>
              <a:rPr lang="pt-BR" dirty="0"/>
              <a:t>:</a:t>
            </a:r>
            <a:r>
              <a:rPr lang="pt-BR" i="1" dirty="0"/>
              <a:t> </a:t>
            </a:r>
            <a:r>
              <a:rPr lang="pt-BR" dirty="0"/>
              <a:t>objeto que faz a troca entre superfícies de desenho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 Direct3D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B20563E-4A49-49B5-8128-9204BCB7B3DF}"/>
              </a:ext>
            </a:extLst>
          </p:cNvPr>
          <p:cNvGrpSpPr/>
          <p:nvPr/>
        </p:nvGrpSpPr>
        <p:grpSpPr>
          <a:xfrm>
            <a:off x="1496657" y="2924944"/>
            <a:ext cx="9198686" cy="3263549"/>
            <a:chOff x="2207568" y="3115910"/>
            <a:chExt cx="9198686" cy="3263549"/>
          </a:xfrm>
        </p:grpSpPr>
        <p:sp>
          <p:nvSpPr>
            <p:cNvPr id="32" name="Retângulo 31"/>
            <p:cNvSpPr/>
            <p:nvPr/>
          </p:nvSpPr>
          <p:spPr>
            <a:xfrm>
              <a:off x="6787114" y="4156160"/>
              <a:ext cx="2958009" cy="17528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cmpd="sng">
              <a:solidFill>
                <a:schemeClr val="bg1"/>
              </a:solidFill>
              <a:miter lim="800000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riângulo isósceles 9"/>
            <p:cNvSpPr/>
            <p:nvPr/>
          </p:nvSpPr>
          <p:spPr>
            <a:xfrm>
              <a:off x="3521075" y="5762165"/>
              <a:ext cx="792088" cy="36004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  <a:effectLst>
              <a:glow rad="101600">
                <a:schemeClr val="accent4">
                  <a:lumMod val="75000"/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207568" y="3573016"/>
              <a:ext cx="3419103" cy="227454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  <a:effectLst>
              <a:glow rad="101600">
                <a:schemeClr val="accent4">
                  <a:lumMod val="75000"/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2386311" y="3789040"/>
              <a:ext cx="3096344" cy="191450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convex"/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2458319" y="3861048"/>
              <a:ext cx="2958009" cy="17528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Triângulo isósceles 4"/>
            <p:cNvSpPr/>
            <p:nvPr/>
          </p:nvSpPr>
          <p:spPr>
            <a:xfrm>
              <a:off x="3460750" y="4911925"/>
              <a:ext cx="437729" cy="431583"/>
            </a:xfrm>
            <a:prstGeom prst="triangle">
              <a:avLst/>
            </a:prstGeom>
            <a:solidFill>
              <a:srgbClr val="0070C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reto 6"/>
            <p:cNvCxnSpPr/>
            <p:nvPr/>
          </p:nvCxnSpPr>
          <p:spPr>
            <a:xfrm>
              <a:off x="2963186" y="4149080"/>
              <a:ext cx="1367341" cy="105041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strela de 5 pontas 7"/>
            <p:cNvSpPr/>
            <p:nvPr/>
          </p:nvSpPr>
          <p:spPr>
            <a:xfrm>
              <a:off x="4178549" y="4255226"/>
              <a:ext cx="582556" cy="546356"/>
            </a:xfrm>
            <a:prstGeom prst="star5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6964282" y="3115910"/>
              <a:ext cx="12779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</a:rPr>
                <a:t>frontbuffer</a:t>
              </a:r>
              <a:endParaRPr lang="pt-BR" sz="1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7705708" y="6040905"/>
              <a:ext cx="12586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</a:rPr>
                <a:t>backbuffer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3738764" y="5667834"/>
              <a:ext cx="3930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>
                  <a:solidFill>
                    <a:schemeClr val="bg1">
                      <a:lumMod val="85000"/>
                    </a:schemeClr>
                  </a:solidFill>
                </a:rPr>
                <a:t>Tela</a:t>
              </a:r>
              <a:endParaRPr lang="pt-BR" sz="9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37" name="Conector em curva 36"/>
            <p:cNvCxnSpPr/>
            <p:nvPr/>
          </p:nvCxnSpPr>
          <p:spPr>
            <a:xfrm rot="16200000" flipV="1">
              <a:off x="8688586" y="4155663"/>
              <a:ext cx="318567" cy="278600"/>
            </a:xfrm>
            <a:prstGeom prst="curvedConnector2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tângulo 27"/>
            <p:cNvSpPr/>
            <p:nvPr/>
          </p:nvSpPr>
          <p:spPr>
            <a:xfrm>
              <a:off x="6124235" y="3570812"/>
              <a:ext cx="2958009" cy="17528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cmpd="sng">
              <a:solidFill>
                <a:schemeClr val="bg1"/>
              </a:solidFill>
              <a:miter lim="800000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Triângulo isósceles 28"/>
            <p:cNvSpPr/>
            <p:nvPr/>
          </p:nvSpPr>
          <p:spPr>
            <a:xfrm>
              <a:off x="7126666" y="4621689"/>
              <a:ext cx="437729" cy="431583"/>
            </a:xfrm>
            <a:prstGeom prst="triangle">
              <a:avLst/>
            </a:prstGeom>
            <a:solidFill>
              <a:srgbClr val="0070C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0" name="Conector reto 29"/>
            <p:cNvCxnSpPr/>
            <p:nvPr/>
          </p:nvCxnSpPr>
          <p:spPr>
            <a:xfrm>
              <a:off x="6629102" y="3858844"/>
              <a:ext cx="1367341" cy="105041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strela de 5 pontas 30"/>
            <p:cNvSpPr/>
            <p:nvPr/>
          </p:nvSpPr>
          <p:spPr>
            <a:xfrm>
              <a:off x="7844465" y="3964990"/>
              <a:ext cx="582556" cy="546356"/>
            </a:xfrm>
            <a:prstGeom prst="star5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de seta reta 20"/>
            <p:cNvCxnSpPr>
              <a:stCxn id="28" idx="1"/>
            </p:cNvCxnSpPr>
            <p:nvPr/>
          </p:nvCxnSpPr>
          <p:spPr>
            <a:xfrm flipH="1">
              <a:off x="5698679" y="4447234"/>
              <a:ext cx="425556" cy="7013"/>
            </a:xfrm>
            <a:prstGeom prst="straightConnector1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em curva 16"/>
            <p:cNvCxnSpPr/>
            <p:nvPr/>
          </p:nvCxnSpPr>
          <p:spPr>
            <a:xfrm rot="16200000" flipH="1">
              <a:off x="9203123" y="3482677"/>
              <a:ext cx="618961" cy="655624"/>
            </a:xfrm>
            <a:prstGeom prst="curvedConnector4">
              <a:avLst>
                <a:gd name="adj1" fmla="val -9720"/>
                <a:gd name="adj2" fmla="val 111011"/>
              </a:avLst>
            </a:prstGeom>
            <a:ln w="3175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tângulo 42"/>
            <p:cNvSpPr/>
            <p:nvPr/>
          </p:nvSpPr>
          <p:spPr>
            <a:xfrm>
              <a:off x="9929568" y="3386146"/>
              <a:ext cx="1476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Swap Chain</a:t>
              </a:r>
              <a:endParaRPr lang="pt-BR" dirty="0"/>
            </a:p>
          </p:txBody>
        </p:sp>
      </p:grpSp>
      <p:sp>
        <p:nvSpPr>
          <p:cNvPr id="12" name="Retângulo 11">
            <a:extLst>
              <a:ext uri="{FF2B5EF4-FFF2-40B4-BE49-F238E27FC236}">
                <a16:creationId xmlns:a16="http://schemas.microsoft.com/office/drawing/2014/main" id="{A02E35CA-D6B4-4AEF-A50F-3FCD05F019C7}"/>
              </a:ext>
            </a:extLst>
          </p:cNvPr>
          <p:cNvSpPr/>
          <p:nvPr/>
        </p:nvSpPr>
        <p:spPr>
          <a:xfrm>
            <a:off x="9241080" y="4526644"/>
            <a:ext cx="1254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Double Buffering</a:t>
            </a:r>
          </a:p>
        </p:txBody>
      </p:sp>
    </p:spTree>
    <p:extLst>
      <p:ext uri="{BB962C8B-B14F-4D97-AF65-F5344CB8AC3E}">
        <p14:creationId xmlns:p14="http://schemas.microsoft.com/office/powerpoint/2010/main" val="80003019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Sem um </a:t>
            </a:r>
            <a:r>
              <a:rPr lang="pt-BR" b="1" dirty="0"/>
              <a:t>Buffer Duplo</a:t>
            </a:r>
            <a:r>
              <a:rPr lang="pt-BR" dirty="0"/>
              <a:t> obtém-se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Screen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Tearing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 Direct3D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7815740-44D7-4EF0-B629-408DB66C59B2}"/>
              </a:ext>
            </a:extLst>
          </p:cNvPr>
          <p:cNvGrpSpPr/>
          <p:nvPr/>
        </p:nvGrpSpPr>
        <p:grpSpPr>
          <a:xfrm>
            <a:off x="1385260" y="2420887"/>
            <a:ext cx="7951100" cy="3600401"/>
            <a:chOff x="1169236" y="2708920"/>
            <a:chExt cx="7951100" cy="3600401"/>
          </a:xfrm>
        </p:grpSpPr>
        <p:pic>
          <p:nvPicPr>
            <p:cNvPr id="1026" name="Picture 2" descr="http://zoneitastuces.com/wp-content/uploads/2011/10/Screen-tearin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9626" y="2708920"/>
              <a:ext cx="6400710" cy="36004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have esquerda 5"/>
            <p:cNvSpPr/>
            <p:nvPr/>
          </p:nvSpPr>
          <p:spPr>
            <a:xfrm>
              <a:off x="2423592" y="2708920"/>
              <a:ext cx="216024" cy="110050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have esquerda 24"/>
            <p:cNvSpPr/>
            <p:nvPr/>
          </p:nvSpPr>
          <p:spPr>
            <a:xfrm>
              <a:off x="2422566" y="3883231"/>
              <a:ext cx="217050" cy="242609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169236" y="3074506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Quadro 1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1169236" y="4930440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Quadro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506571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Criação 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dispositivo D3D</a:t>
            </a:r>
          </a:p>
          <a:p>
            <a:pPr marL="393192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109728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 Direct3D</a:t>
            </a:r>
          </a:p>
        </p:txBody>
      </p:sp>
      <p:sp>
        <p:nvSpPr>
          <p:cNvPr id="4" name="Retângulo 3"/>
          <p:cNvSpPr/>
          <p:nvPr/>
        </p:nvSpPr>
        <p:spPr>
          <a:xfrm>
            <a:off x="983432" y="2132856"/>
            <a:ext cx="1059896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ID3D11Device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* d3dDev;       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dispositivo gráfico direct3D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ID3D11DeviceContext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* d3dDevContext;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contexto do dispositivo gráfico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D3D_FEATURE_LEVEL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featureLevel;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nível de recursos D3D suportados pelo hardware</a:t>
            </a: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cria objeto para o dispositivo gráfico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D3D11CreateDevice(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				   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adaptador de vídeo (NULL = adaptador padrão)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D3D_DRIVER_TYPE_HARDWARE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	   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tipo de driver D3D (Hardware, Reference ou Software)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             	   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ponteiro para rasterizador em software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D3D11_CREATE_DEVICE_DEBUG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modo de depuração ou modo normal</a:t>
            </a: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				   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nível de recursos do D3D (NULL = maior suportado)</a:t>
            </a: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0,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				   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tamanho do vetor de nível de recursos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D3D11_SDK_VERSION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	   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versão do SDK do Direct3D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&amp;d3dDev,                    	   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guarda o dispositivo D3D criado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&amp;featureLevel,                    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nível de recursos do D3D utilizado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&amp;d3dDevContext);                  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contexto do dispositivo D3D</a:t>
            </a:r>
          </a:p>
        </p:txBody>
      </p:sp>
    </p:spTree>
    <p:extLst>
      <p:ext uri="{BB962C8B-B14F-4D97-AF65-F5344CB8AC3E}">
        <p14:creationId xmlns:p14="http://schemas.microsoft.com/office/powerpoint/2010/main" val="3069570649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72008"/>
          </a:xfrm>
        </p:spPr>
        <p:txBody>
          <a:bodyPr>
            <a:normAutofit/>
          </a:bodyPr>
          <a:lstStyle/>
          <a:p>
            <a:r>
              <a:rPr lang="pt-BR" dirty="0"/>
              <a:t>Configuração 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Swap Chain</a:t>
            </a:r>
            <a:endParaRPr lang="pt-BR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 Direct3D</a:t>
            </a:r>
          </a:p>
        </p:txBody>
      </p:sp>
      <p:sp>
        <p:nvSpPr>
          <p:cNvPr id="4" name="Retângulo 3"/>
          <p:cNvSpPr/>
          <p:nvPr/>
        </p:nvSpPr>
        <p:spPr>
          <a:xfrm>
            <a:off x="983432" y="2020041"/>
            <a:ext cx="1059896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descrição da swap </a:t>
            </a:r>
            <a:r>
              <a:rPr lang="pt-B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chain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DXGI_SWAP_CHAIN_DESC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swapDesc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{0};</a:t>
            </a:r>
          </a:p>
          <a:p>
            <a:b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swapDesc.BufferDesc.Width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window.Width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();	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largura do backbuffer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swapDesc.BufferDesc.Height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window.Height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();	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altura do backbuffer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swapDesc.BufferDesc.RefreshRate.Numerator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60; 	 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taxa de atualização em hertz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swapDesc.BufferDesc.RefreshRate.Denominator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1;	 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denominador da frequência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swapDesc.BufferDesc.Format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DXGI_FORMAT_R8G8B8A8_UNORM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 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formato de cores RGBA 32 bits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swapDesc.SampleDesc.Count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1;			 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amostras por pixel (antialiasing)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swapDesc.SampleDesc.Quality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0;			 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nível de qualidade da imagem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swapDesc.BufferUsage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DXGI_USAGE_RENDER_TARGET_OUTPUT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  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uso da superfície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swapDesc.BufferCount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2;			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número de buffers (front + </a:t>
            </a:r>
            <a:r>
              <a:rPr lang="pt-B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back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swapDesc.OutputWindow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window.Id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();      	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janela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swapDesc.Windowed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window.Mode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 !=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FULLSCREEN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  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modo em janela ou tela cheia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swapDesc.SwapEffect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DXGI_SWAP_EFFECT_FLIP_DISCARD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efeito da troca (descarte)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swapDesc.Flags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DXGI_SWAP_CHAIN_FLAG_ALLOW_MODE_SWITCH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 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tela cheia (backbuffer/desktop)</a:t>
            </a:r>
          </a:p>
        </p:txBody>
      </p:sp>
    </p:spTree>
    <p:extLst>
      <p:ext uri="{BB962C8B-B14F-4D97-AF65-F5344CB8AC3E}">
        <p14:creationId xmlns:p14="http://schemas.microsoft.com/office/powerpoint/2010/main" val="1256126484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72008"/>
          </a:xfrm>
        </p:spPr>
        <p:txBody>
          <a:bodyPr>
            <a:normAutofit/>
          </a:bodyPr>
          <a:lstStyle/>
          <a:p>
            <a:r>
              <a:rPr lang="pt-BR" dirty="0"/>
              <a:t>Criação 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Swap Chain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 Direct3D</a:t>
            </a:r>
          </a:p>
        </p:txBody>
      </p:sp>
      <p:sp>
        <p:nvSpPr>
          <p:cNvPr id="4" name="Retângulo 3"/>
          <p:cNvSpPr/>
          <p:nvPr/>
        </p:nvSpPr>
        <p:spPr>
          <a:xfrm>
            <a:off x="983432" y="2020041"/>
            <a:ext cx="1008112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pega um ponteiro para o dispositivo gráfico</a:t>
            </a:r>
          </a:p>
          <a:p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IDXGIDevice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dxgiDevice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nullptr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FAILED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(d3dDev-&gt;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QueryInterface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uuidof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IDXGIDevice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), (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**) &amp;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dxgiDevice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pega adaptador controlado pelo dispositivo gráfico </a:t>
            </a:r>
          </a:p>
          <a:p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IDXGIAdapter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dxgiAdapter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nullptr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FAILED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dxgiDevice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GetParent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uuidof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IDXGIAdapter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), (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**) &amp;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dxgiAdapter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pega um ponteiro para a </a:t>
            </a:r>
            <a:r>
              <a:rPr lang="pt-B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DXGIFactory</a:t>
            </a: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do adaptador</a:t>
            </a:r>
          </a:p>
          <a:p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IDXGIFactory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dxgiFactory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nullptr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FAILED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dxgiAdapter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GetParent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(__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uuidof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IDXGIFactory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), (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**) &amp;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dxgiFactory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cria uma swap </a:t>
            </a:r>
            <a:r>
              <a:rPr lang="pt-B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chain</a:t>
            </a:r>
            <a:endParaRPr lang="pt-BR" sz="1400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FAILED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dxgiFactory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CreateSwapChain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(d3dDev, &amp;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swapDesc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swapChain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false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Retângulo 4"/>
          <p:cNvSpPr/>
          <p:nvPr/>
        </p:nvSpPr>
        <p:spPr>
          <a:xfrm>
            <a:off x="983432" y="5199154"/>
            <a:ext cx="8712968" cy="822134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908609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Pipeline Direct3D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A1E40E41-0ED0-B84B-BBA4-E6E3F0252CC6}"/>
              </a:ext>
            </a:extLst>
          </p:cNvPr>
          <p:cNvGrpSpPr/>
          <p:nvPr/>
        </p:nvGrpSpPr>
        <p:grpSpPr>
          <a:xfrm>
            <a:off x="1512278" y="2382864"/>
            <a:ext cx="9353842" cy="3422400"/>
            <a:chOff x="1512278" y="2668993"/>
            <a:chExt cx="9353842" cy="3422400"/>
          </a:xfrm>
        </p:grpSpPr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62CC23C-FEF8-0F41-B08B-676BB446A803}"/>
                </a:ext>
              </a:extLst>
            </p:cNvPr>
            <p:cNvSpPr/>
            <p:nvPr/>
          </p:nvSpPr>
          <p:spPr>
            <a:xfrm>
              <a:off x="1512278" y="2668993"/>
              <a:ext cx="9353842" cy="76000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de cantos arredondados 6">
              <a:extLst>
                <a:ext uri="{FF2B5EF4-FFF2-40B4-BE49-F238E27FC236}">
                  <a16:creationId xmlns:a16="http://schemas.microsoft.com/office/drawing/2014/main" id="{C3697952-AAEB-6D49-9343-17099F67A2E1}"/>
                </a:ext>
              </a:extLst>
            </p:cNvPr>
            <p:cNvSpPr/>
            <p:nvPr/>
          </p:nvSpPr>
          <p:spPr>
            <a:xfrm>
              <a:off x="3064962" y="4452808"/>
              <a:ext cx="1022919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Vertex Shader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CE6C2CB6-0997-9247-9854-3332287C5CE4}"/>
                </a:ext>
              </a:extLst>
            </p:cNvPr>
            <p:cNvSpPr/>
            <p:nvPr/>
          </p:nvSpPr>
          <p:spPr>
            <a:xfrm>
              <a:off x="9395172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 Merger</a:t>
              </a:r>
            </a:p>
          </p:txBody>
        </p:sp>
        <p:sp>
          <p:nvSpPr>
            <p:cNvPr id="49" name="Retângulo de cantos arredondados 41">
              <a:extLst>
                <a:ext uri="{FF2B5EF4-FFF2-40B4-BE49-F238E27FC236}">
                  <a16:creationId xmlns:a16="http://schemas.microsoft.com/office/drawing/2014/main" id="{79BFA141-A491-3F47-9A86-9CC79FD3C3FD}"/>
                </a:ext>
              </a:extLst>
            </p:cNvPr>
            <p:cNvSpPr/>
            <p:nvPr/>
          </p:nvSpPr>
          <p:spPr>
            <a:xfrm>
              <a:off x="8222193" y="4456793"/>
              <a:ext cx="1016763" cy="49352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Pixel Shader</a:t>
              </a:r>
            </a:p>
          </p:txBody>
        </p:sp>
        <p:cxnSp>
          <p:nvCxnSpPr>
            <p:cNvPr id="50" name="Conector angulado 43">
              <a:extLst>
                <a:ext uri="{FF2B5EF4-FFF2-40B4-BE49-F238E27FC236}">
                  <a16:creationId xmlns:a16="http://schemas.microsoft.com/office/drawing/2014/main" id="{9C50F65B-A4A8-F34C-913C-28BC57511C2F}"/>
                </a:ext>
              </a:extLst>
            </p:cNvPr>
            <p:cNvCxnSpPr>
              <a:cxnSpLocks/>
              <a:stCxn id="38" idx="2"/>
              <a:endCxn id="51" idx="1"/>
            </p:cNvCxnSpPr>
            <p:nvPr/>
          </p:nvCxnSpPr>
          <p:spPr>
            <a:xfrm rot="16200000" flipH="1">
              <a:off x="4015018" y="4515708"/>
              <a:ext cx="721590" cy="159878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69F98400-501D-0744-8B03-F73170A93BBC}"/>
                </a:ext>
              </a:extLst>
            </p:cNvPr>
            <p:cNvSpPr txBox="1"/>
            <p:nvPr/>
          </p:nvSpPr>
          <p:spPr>
            <a:xfrm>
              <a:off x="5175205" y="5260396"/>
              <a:ext cx="15888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Estágios </a:t>
              </a:r>
            </a:p>
            <a:p>
              <a:pPr algn="ctr"/>
              <a:r>
                <a:rPr lang="pt-BR" sz="16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Programáveis </a:t>
              </a:r>
            </a:p>
            <a:p>
              <a:pPr algn="ctr"/>
              <a:r>
                <a:rPr lang="pt-BR" sz="16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(HLSL)</a:t>
              </a:r>
            </a:p>
          </p:txBody>
        </p:sp>
        <p:sp>
          <p:nvSpPr>
            <p:cNvPr id="54" name="Seta para baixo 44">
              <a:extLst>
                <a:ext uri="{FF2B5EF4-FFF2-40B4-BE49-F238E27FC236}">
                  <a16:creationId xmlns:a16="http://schemas.microsoft.com/office/drawing/2014/main" id="{EEA5AD76-49EC-874C-9CB6-01B889F02EE2}"/>
                </a:ext>
              </a:extLst>
            </p:cNvPr>
            <p:cNvSpPr/>
            <p:nvPr/>
          </p:nvSpPr>
          <p:spPr>
            <a:xfrm rot="16200000">
              <a:off x="2902266" y="4623781"/>
              <a:ext cx="151469" cy="159550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B8F2FB30-9B9E-6E48-A150-8D66958CE4B5}"/>
                </a:ext>
              </a:extLst>
            </p:cNvPr>
            <p:cNvSpPr/>
            <p:nvPr/>
          </p:nvSpPr>
          <p:spPr>
            <a:xfrm>
              <a:off x="1868476" y="4454621"/>
              <a:ext cx="1029749" cy="4978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Input Assembler</a:t>
              </a:r>
            </a:p>
          </p:txBody>
        </p:sp>
        <p:sp>
          <p:nvSpPr>
            <p:cNvPr id="64" name="Seta para baixo 44">
              <a:extLst>
                <a:ext uri="{FF2B5EF4-FFF2-40B4-BE49-F238E27FC236}">
                  <a16:creationId xmlns:a16="http://schemas.microsoft.com/office/drawing/2014/main" id="{4D98C73C-62FF-464E-B881-51817266E4CF}"/>
                </a:ext>
              </a:extLst>
            </p:cNvPr>
            <p:cNvSpPr/>
            <p:nvPr/>
          </p:nvSpPr>
          <p:spPr>
            <a:xfrm rot="16200000">
              <a:off x="5282212" y="3423651"/>
              <a:ext cx="171151" cy="2559810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6" name="Seta para baixo 44">
              <a:extLst>
                <a:ext uri="{FF2B5EF4-FFF2-40B4-BE49-F238E27FC236}">
                  <a16:creationId xmlns:a16="http://schemas.microsoft.com/office/drawing/2014/main" id="{A66607DF-6037-1A44-9437-A68873C2722D}"/>
                </a:ext>
              </a:extLst>
            </p:cNvPr>
            <p:cNvSpPr/>
            <p:nvPr/>
          </p:nvSpPr>
          <p:spPr>
            <a:xfrm rot="16200000">
              <a:off x="4097326" y="3848952"/>
              <a:ext cx="151469" cy="159550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7" name="Seta para baixo 44">
              <a:extLst>
                <a:ext uri="{FF2B5EF4-FFF2-40B4-BE49-F238E27FC236}">
                  <a16:creationId xmlns:a16="http://schemas.microsoft.com/office/drawing/2014/main" id="{9125E21B-B7CE-EF42-BC05-FEEF2544E45D}"/>
                </a:ext>
              </a:extLst>
            </p:cNvPr>
            <p:cNvSpPr/>
            <p:nvPr/>
          </p:nvSpPr>
          <p:spPr>
            <a:xfrm rot="16200000">
              <a:off x="5295876" y="3845439"/>
              <a:ext cx="151469" cy="16657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8" name="Seta para baixo 44">
              <a:extLst>
                <a:ext uri="{FF2B5EF4-FFF2-40B4-BE49-F238E27FC236}">
                  <a16:creationId xmlns:a16="http://schemas.microsoft.com/office/drawing/2014/main" id="{C6A61645-3A58-0B41-A0A9-C2555C14EEF5}"/>
                </a:ext>
              </a:extLst>
            </p:cNvPr>
            <p:cNvSpPr/>
            <p:nvPr/>
          </p:nvSpPr>
          <p:spPr>
            <a:xfrm rot="10800000">
              <a:off x="3489490" y="4187298"/>
              <a:ext cx="159179" cy="265509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9" name="Seta para baixo 44">
              <a:extLst>
                <a:ext uri="{FF2B5EF4-FFF2-40B4-BE49-F238E27FC236}">
                  <a16:creationId xmlns:a16="http://schemas.microsoft.com/office/drawing/2014/main" id="{26C617AC-DBF0-2E49-8DD1-3D8E7E29DE95}"/>
                </a:ext>
              </a:extLst>
            </p:cNvPr>
            <p:cNvSpPr/>
            <p:nvPr/>
          </p:nvSpPr>
          <p:spPr>
            <a:xfrm rot="16200000">
              <a:off x="7852992" y="4431363"/>
              <a:ext cx="171151" cy="544383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1" name="Seta para baixo 44">
              <a:extLst>
                <a:ext uri="{FF2B5EF4-FFF2-40B4-BE49-F238E27FC236}">
                  <a16:creationId xmlns:a16="http://schemas.microsoft.com/office/drawing/2014/main" id="{C0169387-87B8-AB47-9459-FB5232C3DC16}"/>
                </a:ext>
              </a:extLst>
            </p:cNvPr>
            <p:cNvSpPr/>
            <p:nvPr/>
          </p:nvSpPr>
          <p:spPr>
            <a:xfrm rot="16200000">
              <a:off x="9235483" y="4623781"/>
              <a:ext cx="151469" cy="159550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72" name="Conector angulado 43">
              <a:extLst>
                <a:ext uri="{FF2B5EF4-FFF2-40B4-BE49-F238E27FC236}">
                  <a16:creationId xmlns:a16="http://schemas.microsoft.com/office/drawing/2014/main" id="{25A07220-89A9-9647-8108-96EA2355B50C}"/>
                </a:ext>
              </a:extLst>
            </p:cNvPr>
            <p:cNvCxnSpPr>
              <a:cxnSpLocks/>
              <a:stCxn id="49" idx="2"/>
              <a:endCxn id="51" idx="3"/>
            </p:cNvCxnSpPr>
            <p:nvPr/>
          </p:nvCxnSpPr>
          <p:spPr>
            <a:xfrm rot="5400000">
              <a:off x="7384551" y="4329871"/>
              <a:ext cx="725576" cy="196647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ADCF99FF-B8C6-6C4D-B5FB-AC2D5E7574A9}"/>
                </a:ext>
              </a:extLst>
            </p:cNvPr>
            <p:cNvSpPr/>
            <p:nvPr/>
          </p:nvSpPr>
          <p:spPr>
            <a:xfrm>
              <a:off x="9071384" y="2798956"/>
              <a:ext cx="781894" cy="4888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Render Target</a:t>
              </a: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9108A004-DEB0-5D4F-A6AF-E1D48A7DC9AB}"/>
                </a:ext>
              </a:extLst>
            </p:cNvPr>
            <p:cNvSpPr/>
            <p:nvPr/>
          </p:nvSpPr>
          <p:spPr>
            <a:xfrm>
              <a:off x="9941373" y="2800779"/>
              <a:ext cx="781894" cy="4888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Depth Stencil</a:t>
              </a:r>
            </a:p>
          </p:txBody>
        </p:sp>
        <p:cxnSp>
          <p:nvCxnSpPr>
            <p:cNvPr id="76" name="Conector: Angulado 83">
              <a:extLst>
                <a:ext uri="{FF2B5EF4-FFF2-40B4-BE49-F238E27FC236}">
                  <a16:creationId xmlns:a16="http://schemas.microsoft.com/office/drawing/2014/main" id="{D063F8BF-52E1-D74E-8785-065152631869}"/>
                </a:ext>
              </a:extLst>
            </p:cNvPr>
            <p:cNvCxnSpPr>
              <a:cxnSpLocks/>
              <a:stCxn id="73" idx="2"/>
              <a:endCxn id="39" idx="0"/>
            </p:cNvCxnSpPr>
            <p:nvPr/>
          </p:nvCxnSpPr>
          <p:spPr>
            <a:xfrm rot="16200000" flipH="1">
              <a:off x="9100946" y="3649230"/>
              <a:ext cx="1168947" cy="446177"/>
            </a:xfrm>
            <a:prstGeom prst="bentConnector3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: Angulado 84">
              <a:extLst>
                <a:ext uri="{FF2B5EF4-FFF2-40B4-BE49-F238E27FC236}">
                  <a16:creationId xmlns:a16="http://schemas.microsoft.com/office/drawing/2014/main" id="{FE28A555-9B73-0D4F-847B-0530FA6E59DD}"/>
                </a:ext>
              </a:extLst>
            </p:cNvPr>
            <p:cNvCxnSpPr>
              <a:cxnSpLocks/>
              <a:stCxn id="74" idx="2"/>
              <a:endCxn id="39" idx="0"/>
            </p:cNvCxnSpPr>
            <p:nvPr/>
          </p:nvCxnSpPr>
          <p:spPr>
            <a:xfrm rot="5400000">
              <a:off x="9536852" y="3661325"/>
              <a:ext cx="1167124" cy="423812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de Seta Reta 77">
              <a:extLst>
                <a:ext uri="{FF2B5EF4-FFF2-40B4-BE49-F238E27FC236}">
                  <a16:creationId xmlns:a16="http://schemas.microsoft.com/office/drawing/2014/main" id="{4F801A23-0CD8-A340-AC7B-70902559B0DB}"/>
                </a:ext>
              </a:extLst>
            </p:cNvPr>
            <p:cNvCxnSpPr>
              <a:cxnSpLocks/>
              <a:stCxn id="91" idx="0"/>
            </p:cNvCxnSpPr>
            <p:nvPr/>
          </p:nvCxnSpPr>
          <p:spPr>
            <a:xfrm flipV="1">
              <a:off x="8352714" y="3429170"/>
              <a:ext cx="0" cy="2527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de Seta Reta 78">
              <a:extLst>
                <a:ext uri="{FF2B5EF4-FFF2-40B4-BE49-F238E27FC236}">
                  <a16:creationId xmlns:a16="http://schemas.microsoft.com/office/drawing/2014/main" id="{42DCB710-8E16-4442-BFD9-7F7C8D9CC8F2}"/>
                </a:ext>
              </a:extLst>
            </p:cNvPr>
            <p:cNvCxnSpPr>
              <a:cxnSpLocks/>
              <a:endCxn id="89" idx="0"/>
            </p:cNvCxnSpPr>
            <p:nvPr/>
          </p:nvCxnSpPr>
          <p:spPr>
            <a:xfrm>
              <a:off x="3580016" y="3424238"/>
              <a:ext cx="0" cy="25767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de Seta Reta 79">
              <a:extLst>
                <a:ext uri="{FF2B5EF4-FFF2-40B4-BE49-F238E27FC236}">
                  <a16:creationId xmlns:a16="http://schemas.microsoft.com/office/drawing/2014/main" id="{936DF6FB-C3F5-334B-9A90-73D9F1713C6C}"/>
                </a:ext>
              </a:extLst>
            </p:cNvPr>
            <p:cNvCxnSpPr>
              <a:cxnSpLocks/>
              <a:endCxn id="90" idx="0"/>
            </p:cNvCxnSpPr>
            <p:nvPr/>
          </p:nvCxnSpPr>
          <p:spPr>
            <a:xfrm>
              <a:off x="5976468" y="3424238"/>
              <a:ext cx="0" cy="25767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>
              <a:extLst>
                <a:ext uri="{FF2B5EF4-FFF2-40B4-BE49-F238E27FC236}">
                  <a16:creationId xmlns:a16="http://schemas.microsoft.com/office/drawing/2014/main" id="{E723215D-A0F1-B247-85BA-636E737F781C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>
              <a:off x="8730575" y="3424238"/>
              <a:ext cx="0" cy="103255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27F664F3-ED92-3547-AA4B-E795719201DD}"/>
                </a:ext>
              </a:extLst>
            </p:cNvPr>
            <p:cNvSpPr txBox="1"/>
            <p:nvPr/>
          </p:nvSpPr>
          <p:spPr>
            <a:xfrm>
              <a:off x="5138260" y="2884674"/>
              <a:ext cx="18870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Recursos da GPU</a:t>
              </a:r>
            </a:p>
          </p:txBody>
        </p:sp>
        <p:cxnSp>
          <p:nvCxnSpPr>
            <p:cNvPr id="83" name="Conector de Seta Reta 82">
              <a:extLst>
                <a:ext uri="{FF2B5EF4-FFF2-40B4-BE49-F238E27FC236}">
                  <a16:creationId xmlns:a16="http://schemas.microsoft.com/office/drawing/2014/main" id="{6D20E7A9-D8E4-D941-B723-F9D04F8A6B40}"/>
                </a:ext>
              </a:extLst>
            </p:cNvPr>
            <p:cNvCxnSpPr>
              <a:cxnSpLocks/>
            </p:cNvCxnSpPr>
            <p:nvPr/>
          </p:nvCxnSpPr>
          <p:spPr>
            <a:xfrm>
              <a:off x="3346280" y="3429000"/>
              <a:ext cx="0" cy="10238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Seta para baixo 44">
              <a:extLst>
                <a:ext uri="{FF2B5EF4-FFF2-40B4-BE49-F238E27FC236}">
                  <a16:creationId xmlns:a16="http://schemas.microsoft.com/office/drawing/2014/main" id="{2EA99B87-6105-5D47-ABEB-089E04DBC98F}"/>
                </a:ext>
              </a:extLst>
            </p:cNvPr>
            <p:cNvSpPr/>
            <p:nvPr/>
          </p:nvSpPr>
          <p:spPr>
            <a:xfrm rot="16200000">
              <a:off x="6486005" y="3842779"/>
              <a:ext cx="151475" cy="17189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5" name="Seta para baixo 44">
              <a:extLst>
                <a:ext uri="{FF2B5EF4-FFF2-40B4-BE49-F238E27FC236}">
                  <a16:creationId xmlns:a16="http://schemas.microsoft.com/office/drawing/2014/main" id="{01D0FEE2-39FB-8248-B51C-C1DD12716D40}"/>
                </a:ext>
              </a:extLst>
            </p:cNvPr>
            <p:cNvSpPr/>
            <p:nvPr/>
          </p:nvSpPr>
          <p:spPr>
            <a:xfrm rot="16200000">
              <a:off x="7685318" y="3841306"/>
              <a:ext cx="136959" cy="174842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86" name="Conector de Seta Reta 85">
              <a:extLst>
                <a:ext uri="{FF2B5EF4-FFF2-40B4-BE49-F238E27FC236}">
                  <a16:creationId xmlns:a16="http://schemas.microsoft.com/office/drawing/2014/main" id="{23061E9E-E93A-FD4D-BF89-64821AF2471E}"/>
                </a:ext>
              </a:extLst>
            </p:cNvPr>
            <p:cNvCxnSpPr>
              <a:cxnSpLocks/>
              <a:endCxn id="87" idx="0"/>
            </p:cNvCxnSpPr>
            <p:nvPr/>
          </p:nvCxnSpPr>
          <p:spPr>
            <a:xfrm>
              <a:off x="7164680" y="3424238"/>
              <a:ext cx="0" cy="25374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tângulo de cantos arredondados 40">
              <a:extLst>
                <a:ext uri="{FF2B5EF4-FFF2-40B4-BE49-F238E27FC236}">
                  <a16:creationId xmlns:a16="http://schemas.microsoft.com/office/drawing/2014/main" id="{F70B0370-6D91-5648-8396-327796DB86A6}"/>
                </a:ext>
              </a:extLst>
            </p:cNvPr>
            <p:cNvSpPr/>
            <p:nvPr/>
          </p:nvSpPr>
          <p:spPr>
            <a:xfrm>
              <a:off x="6655019" y="3677979"/>
              <a:ext cx="1019321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Geometry Shader</a:t>
              </a:r>
            </a:p>
          </p:txBody>
        </p:sp>
        <p:sp>
          <p:nvSpPr>
            <p:cNvPr id="88" name="Retângulo de cantos arredondados 28">
              <a:extLst>
                <a:ext uri="{FF2B5EF4-FFF2-40B4-BE49-F238E27FC236}">
                  <a16:creationId xmlns:a16="http://schemas.microsoft.com/office/drawing/2014/main" id="{18625A6E-20BC-0441-983B-133B3E1026F6}"/>
                </a:ext>
              </a:extLst>
            </p:cNvPr>
            <p:cNvSpPr/>
            <p:nvPr/>
          </p:nvSpPr>
          <p:spPr>
            <a:xfrm>
              <a:off x="4258214" y="3681916"/>
              <a:ext cx="1030106" cy="49362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Tesselator</a:t>
              </a:r>
            </a:p>
          </p:txBody>
        </p:sp>
        <p:sp>
          <p:nvSpPr>
            <p:cNvPr id="89" name="Retângulo de cantos arredondados 25">
              <a:extLst>
                <a:ext uri="{FF2B5EF4-FFF2-40B4-BE49-F238E27FC236}">
                  <a16:creationId xmlns:a16="http://schemas.microsoft.com/office/drawing/2014/main" id="{8A5B8894-956E-4E48-B293-0E27558BDE95}"/>
                </a:ext>
              </a:extLst>
            </p:cNvPr>
            <p:cNvSpPr/>
            <p:nvPr/>
          </p:nvSpPr>
          <p:spPr>
            <a:xfrm>
              <a:off x="3064963" y="3681916"/>
              <a:ext cx="1030105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Hull Shader</a:t>
              </a:r>
            </a:p>
          </p:txBody>
        </p:sp>
        <p:sp>
          <p:nvSpPr>
            <p:cNvPr id="90" name="Retângulo de cantos arredondados 31">
              <a:extLst>
                <a:ext uri="{FF2B5EF4-FFF2-40B4-BE49-F238E27FC236}">
                  <a16:creationId xmlns:a16="http://schemas.microsoft.com/office/drawing/2014/main" id="{93C3AE46-893B-4A4A-BDF5-FEC331E4704A}"/>
                </a:ext>
              </a:extLst>
            </p:cNvPr>
            <p:cNvSpPr/>
            <p:nvPr/>
          </p:nvSpPr>
          <p:spPr>
            <a:xfrm>
              <a:off x="5464493" y="3681916"/>
              <a:ext cx="1023949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Domain Shader</a:t>
              </a:r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3B0DB98F-1A58-124C-800A-DDF79E040431}"/>
                </a:ext>
              </a:extLst>
            </p:cNvPr>
            <p:cNvSpPr/>
            <p:nvPr/>
          </p:nvSpPr>
          <p:spPr>
            <a:xfrm>
              <a:off x="7840917" y="3681964"/>
              <a:ext cx="1023593" cy="4935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Stream</a:t>
              </a:r>
              <a:b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</a:t>
              </a:r>
            </a:p>
          </p:txBody>
        </p:sp>
        <p:sp>
          <p:nvSpPr>
            <p:cNvPr id="92" name="Seta para baixo 44">
              <a:extLst>
                <a:ext uri="{FF2B5EF4-FFF2-40B4-BE49-F238E27FC236}">
                  <a16:creationId xmlns:a16="http://schemas.microsoft.com/office/drawing/2014/main" id="{0722163D-6976-294F-ADAD-BD13857F3AEC}"/>
                </a:ext>
              </a:extLst>
            </p:cNvPr>
            <p:cNvSpPr/>
            <p:nvPr/>
          </p:nvSpPr>
          <p:spPr>
            <a:xfrm>
              <a:off x="7088945" y="4168689"/>
              <a:ext cx="140184" cy="28411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B141EC99-F91F-9A40-8D89-B6D79338829A}"/>
                </a:ext>
              </a:extLst>
            </p:cNvPr>
            <p:cNvSpPr/>
            <p:nvPr/>
          </p:nvSpPr>
          <p:spPr>
            <a:xfrm>
              <a:off x="6651236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Rasterizer</a:t>
              </a:r>
            </a:p>
          </p:txBody>
        </p:sp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F2E6E70B-140F-B543-B250-09A167A67049}"/>
                </a:ext>
              </a:extLst>
            </p:cNvPr>
            <p:cNvSpPr txBox="1"/>
            <p:nvPr/>
          </p:nvSpPr>
          <p:spPr>
            <a:xfrm>
              <a:off x="1948775" y="2863433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VRAM</a:t>
              </a:r>
            </a:p>
          </p:txBody>
        </p:sp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54190499-3228-3F40-82B2-03DD4EE12EE5}"/>
                </a:ext>
              </a:extLst>
            </p:cNvPr>
            <p:cNvCxnSpPr>
              <a:cxnSpLocks/>
            </p:cNvCxnSpPr>
            <p:nvPr/>
          </p:nvCxnSpPr>
          <p:spPr>
            <a:xfrm>
              <a:off x="2381250" y="3424238"/>
              <a:ext cx="1266" cy="104109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05413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916832"/>
            <a:ext cx="10972800" cy="4090460"/>
          </a:xfrm>
        </p:spPr>
        <p:txBody>
          <a:bodyPr/>
          <a:lstStyle/>
          <a:p>
            <a:r>
              <a:rPr lang="pt-BR" dirty="0"/>
              <a:t>A API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Win32</a:t>
            </a:r>
            <a:r>
              <a:rPr lang="pt-BR" dirty="0"/>
              <a:t> foi desenvolvida para a criação de aplicações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A GDI, componente responsável pelo desenho de pixels, linhas e imagens, é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muito lenta para a programação de jogos</a:t>
            </a:r>
          </a:p>
          <a:p>
            <a:pPr marL="109728" indent="0" algn="ctr">
              <a:buNone/>
            </a:pPr>
            <a:endParaRPr lang="pt-BR" dirty="0"/>
          </a:p>
          <a:p>
            <a:pPr marL="109728" indent="0" algn="ctr">
              <a:buNone/>
            </a:pPr>
            <a:r>
              <a:rPr lang="pt-BR" dirty="0"/>
              <a:t>Para o desenvolvimento de jogos </a:t>
            </a:r>
            <a:br>
              <a:rPr lang="pt-BR" dirty="0"/>
            </a:br>
            <a:r>
              <a:rPr lang="pt-BR" dirty="0"/>
              <a:t>a Microsoft desenvolveu um conjunto </a:t>
            </a:r>
            <a:br>
              <a:rPr lang="pt-BR" dirty="0"/>
            </a:br>
            <a:r>
              <a:rPr lang="pt-BR" dirty="0"/>
              <a:t>de APIs conhecidas por </a:t>
            </a:r>
            <a:br>
              <a:rPr lang="pt-BR" dirty="0"/>
            </a:br>
            <a:r>
              <a:rPr lang="pt-BR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DirectX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585693896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827991"/>
          </a:xfrm>
        </p:spPr>
        <p:txBody>
          <a:bodyPr>
            <a:normAutofit/>
          </a:bodyPr>
          <a:lstStyle/>
          <a:p>
            <a:r>
              <a:rPr lang="pt-BR" dirty="0"/>
              <a:t>Para que uma superfície possa ser alvo de desenhos </a:t>
            </a:r>
            <a:br>
              <a:rPr lang="pt-BR" dirty="0"/>
            </a:br>
            <a:r>
              <a:rPr lang="pt-BR" dirty="0"/>
              <a:t>no D3D deve-se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criar uma Render-Target View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View</a:t>
            </a:r>
            <a:r>
              <a:rPr lang="pt-BR" dirty="0"/>
              <a:t> é o mecanismo usado </a:t>
            </a:r>
            <a:br>
              <a:rPr lang="pt-BR" dirty="0"/>
            </a:br>
            <a:r>
              <a:rPr lang="pt-BR" dirty="0"/>
              <a:t>para representar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dados carregados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na memória (recursos)</a:t>
            </a:r>
            <a:r>
              <a:rPr lang="pt-BR" dirty="0"/>
              <a:t> que serão </a:t>
            </a:r>
            <a:br>
              <a:rPr lang="pt-BR" dirty="0"/>
            </a:br>
            <a:r>
              <a:rPr lang="pt-BR" dirty="0"/>
              <a:t>usados pelo hardware gráfico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Ela permite que os estágios do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pipeline do D3D </a:t>
            </a:r>
            <a:r>
              <a:rPr lang="pt-BR" dirty="0"/>
              <a:t>acessem apenas </a:t>
            </a:r>
            <a:br>
              <a:rPr lang="pt-BR" dirty="0"/>
            </a:br>
            <a:r>
              <a:rPr lang="pt-BR" dirty="0"/>
              <a:t>os dados necessários em cada </a:t>
            </a:r>
            <a:br>
              <a:rPr lang="pt-BR" dirty="0"/>
            </a:br>
            <a:r>
              <a:rPr lang="pt-BR" dirty="0"/>
              <a:t>tarefa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Render-Target</a:t>
            </a:r>
          </a:p>
        </p:txBody>
      </p:sp>
      <p:sp>
        <p:nvSpPr>
          <p:cNvPr id="5" name="Hexágono 14">
            <a:extLst>
              <a:ext uri="{FF2B5EF4-FFF2-40B4-BE49-F238E27FC236}">
                <a16:creationId xmlns:a16="http://schemas.microsoft.com/office/drawing/2014/main" id="{D0F7C50F-6DDB-4EFA-94F7-168CF8EBF024}"/>
              </a:ext>
            </a:extLst>
          </p:cNvPr>
          <p:cNvSpPr/>
          <p:nvPr/>
        </p:nvSpPr>
        <p:spPr>
          <a:xfrm>
            <a:off x="7681750" y="3496512"/>
            <a:ext cx="1124524" cy="953692"/>
          </a:xfrm>
          <a:custGeom>
            <a:avLst/>
            <a:gdLst>
              <a:gd name="connsiteX0" fmla="*/ 0 w 1080120"/>
              <a:gd name="connsiteY0" fmla="*/ 486415 h 972830"/>
              <a:gd name="connsiteX1" fmla="*/ 243208 w 1080120"/>
              <a:gd name="connsiteY1" fmla="*/ 0 h 972830"/>
              <a:gd name="connsiteX2" fmla="*/ 836913 w 1080120"/>
              <a:gd name="connsiteY2" fmla="*/ 0 h 972830"/>
              <a:gd name="connsiteX3" fmla="*/ 1080120 w 1080120"/>
              <a:gd name="connsiteY3" fmla="*/ 486415 h 972830"/>
              <a:gd name="connsiteX4" fmla="*/ 836913 w 1080120"/>
              <a:gd name="connsiteY4" fmla="*/ 972830 h 972830"/>
              <a:gd name="connsiteX5" fmla="*/ 243208 w 1080120"/>
              <a:gd name="connsiteY5" fmla="*/ 972830 h 972830"/>
              <a:gd name="connsiteX6" fmla="*/ 0 w 1080120"/>
              <a:gd name="connsiteY6" fmla="*/ 486415 h 972830"/>
              <a:gd name="connsiteX0" fmla="*/ 0 w 1317627"/>
              <a:gd name="connsiteY0" fmla="*/ 213283 h 972830"/>
              <a:gd name="connsiteX1" fmla="*/ 480715 w 1317627"/>
              <a:gd name="connsiteY1" fmla="*/ 0 h 972830"/>
              <a:gd name="connsiteX2" fmla="*/ 1074420 w 1317627"/>
              <a:gd name="connsiteY2" fmla="*/ 0 h 972830"/>
              <a:gd name="connsiteX3" fmla="*/ 1317627 w 1317627"/>
              <a:gd name="connsiteY3" fmla="*/ 486415 h 972830"/>
              <a:gd name="connsiteX4" fmla="*/ 1074420 w 1317627"/>
              <a:gd name="connsiteY4" fmla="*/ 972830 h 972830"/>
              <a:gd name="connsiteX5" fmla="*/ 480715 w 1317627"/>
              <a:gd name="connsiteY5" fmla="*/ 972830 h 972830"/>
              <a:gd name="connsiteX6" fmla="*/ 0 w 1317627"/>
              <a:gd name="connsiteY6" fmla="*/ 213283 h 972830"/>
              <a:gd name="connsiteX0" fmla="*/ 0 w 1317627"/>
              <a:gd name="connsiteY0" fmla="*/ 213283 h 972830"/>
              <a:gd name="connsiteX1" fmla="*/ 480715 w 1317627"/>
              <a:gd name="connsiteY1" fmla="*/ 0 h 972830"/>
              <a:gd name="connsiteX2" fmla="*/ 1074420 w 1317627"/>
              <a:gd name="connsiteY2" fmla="*/ 0 h 972830"/>
              <a:gd name="connsiteX3" fmla="*/ 1317627 w 1317627"/>
              <a:gd name="connsiteY3" fmla="*/ 486415 h 972830"/>
              <a:gd name="connsiteX4" fmla="*/ 1074420 w 1317627"/>
              <a:gd name="connsiteY4" fmla="*/ 972830 h 972830"/>
              <a:gd name="connsiteX5" fmla="*/ 136331 w 1317627"/>
              <a:gd name="connsiteY5" fmla="*/ 711573 h 972830"/>
              <a:gd name="connsiteX6" fmla="*/ 0 w 1317627"/>
              <a:gd name="connsiteY6" fmla="*/ 213283 h 972830"/>
              <a:gd name="connsiteX0" fmla="*/ 0 w 1317627"/>
              <a:gd name="connsiteY0" fmla="*/ 213283 h 865952"/>
              <a:gd name="connsiteX1" fmla="*/ 480715 w 1317627"/>
              <a:gd name="connsiteY1" fmla="*/ 0 h 865952"/>
              <a:gd name="connsiteX2" fmla="*/ 1074420 w 1317627"/>
              <a:gd name="connsiteY2" fmla="*/ 0 h 865952"/>
              <a:gd name="connsiteX3" fmla="*/ 1317627 w 1317627"/>
              <a:gd name="connsiteY3" fmla="*/ 486415 h 865952"/>
              <a:gd name="connsiteX4" fmla="*/ 765661 w 1317627"/>
              <a:gd name="connsiteY4" fmla="*/ 865952 h 865952"/>
              <a:gd name="connsiteX5" fmla="*/ 136331 w 1317627"/>
              <a:gd name="connsiteY5" fmla="*/ 711573 h 865952"/>
              <a:gd name="connsiteX6" fmla="*/ 0 w 1317627"/>
              <a:gd name="connsiteY6" fmla="*/ 213283 h 865952"/>
              <a:gd name="connsiteX0" fmla="*/ 0 w 1074420"/>
              <a:gd name="connsiteY0" fmla="*/ 213283 h 865952"/>
              <a:gd name="connsiteX1" fmla="*/ 480715 w 1074420"/>
              <a:gd name="connsiteY1" fmla="*/ 0 h 865952"/>
              <a:gd name="connsiteX2" fmla="*/ 1074420 w 1074420"/>
              <a:gd name="connsiteY2" fmla="*/ 0 h 865952"/>
              <a:gd name="connsiteX3" fmla="*/ 890115 w 1074420"/>
              <a:gd name="connsiteY3" fmla="*/ 522041 h 865952"/>
              <a:gd name="connsiteX4" fmla="*/ 765661 w 1074420"/>
              <a:gd name="connsiteY4" fmla="*/ 865952 h 865952"/>
              <a:gd name="connsiteX5" fmla="*/ 136331 w 1074420"/>
              <a:gd name="connsiteY5" fmla="*/ 711573 h 865952"/>
              <a:gd name="connsiteX6" fmla="*/ 0 w 1074420"/>
              <a:gd name="connsiteY6" fmla="*/ 213283 h 865952"/>
              <a:gd name="connsiteX0" fmla="*/ 0 w 890115"/>
              <a:gd name="connsiteY0" fmla="*/ 213283 h 865952"/>
              <a:gd name="connsiteX1" fmla="*/ 480715 w 890115"/>
              <a:gd name="connsiteY1" fmla="*/ 0 h 865952"/>
              <a:gd name="connsiteX2" fmla="*/ 730035 w 890115"/>
              <a:gd name="connsiteY2" fmla="*/ 35626 h 865952"/>
              <a:gd name="connsiteX3" fmla="*/ 890115 w 890115"/>
              <a:gd name="connsiteY3" fmla="*/ 522041 h 865952"/>
              <a:gd name="connsiteX4" fmla="*/ 765661 w 890115"/>
              <a:gd name="connsiteY4" fmla="*/ 865952 h 865952"/>
              <a:gd name="connsiteX5" fmla="*/ 136331 w 890115"/>
              <a:gd name="connsiteY5" fmla="*/ 711573 h 865952"/>
              <a:gd name="connsiteX6" fmla="*/ 0 w 890115"/>
              <a:gd name="connsiteY6" fmla="*/ 213283 h 865952"/>
              <a:gd name="connsiteX0" fmla="*/ 0 w 890115"/>
              <a:gd name="connsiteY0" fmla="*/ 248909 h 901578"/>
              <a:gd name="connsiteX1" fmla="*/ 183832 w 890115"/>
              <a:gd name="connsiteY1" fmla="*/ 0 h 901578"/>
              <a:gd name="connsiteX2" fmla="*/ 730035 w 890115"/>
              <a:gd name="connsiteY2" fmla="*/ 71252 h 901578"/>
              <a:gd name="connsiteX3" fmla="*/ 890115 w 890115"/>
              <a:gd name="connsiteY3" fmla="*/ 557667 h 901578"/>
              <a:gd name="connsiteX4" fmla="*/ 765661 w 890115"/>
              <a:gd name="connsiteY4" fmla="*/ 901578 h 901578"/>
              <a:gd name="connsiteX5" fmla="*/ 136331 w 890115"/>
              <a:gd name="connsiteY5" fmla="*/ 747199 h 901578"/>
              <a:gd name="connsiteX6" fmla="*/ 0 w 890115"/>
              <a:gd name="connsiteY6" fmla="*/ 248909 h 901578"/>
              <a:gd name="connsiteX0" fmla="*/ 0 w 890115"/>
              <a:gd name="connsiteY0" fmla="*/ 355787 h 901578"/>
              <a:gd name="connsiteX1" fmla="*/ 183832 w 890115"/>
              <a:gd name="connsiteY1" fmla="*/ 0 h 901578"/>
              <a:gd name="connsiteX2" fmla="*/ 730035 w 890115"/>
              <a:gd name="connsiteY2" fmla="*/ 71252 h 901578"/>
              <a:gd name="connsiteX3" fmla="*/ 890115 w 890115"/>
              <a:gd name="connsiteY3" fmla="*/ 557667 h 901578"/>
              <a:gd name="connsiteX4" fmla="*/ 765661 w 890115"/>
              <a:gd name="connsiteY4" fmla="*/ 901578 h 901578"/>
              <a:gd name="connsiteX5" fmla="*/ 136331 w 890115"/>
              <a:gd name="connsiteY5" fmla="*/ 747199 h 901578"/>
              <a:gd name="connsiteX6" fmla="*/ 0 w 890115"/>
              <a:gd name="connsiteY6" fmla="*/ 355787 h 901578"/>
              <a:gd name="connsiteX0" fmla="*/ 0 w 890115"/>
              <a:gd name="connsiteY0" fmla="*/ 367662 h 913453"/>
              <a:gd name="connsiteX1" fmla="*/ 207583 w 890115"/>
              <a:gd name="connsiteY1" fmla="*/ 0 h 913453"/>
              <a:gd name="connsiteX2" fmla="*/ 730035 w 890115"/>
              <a:gd name="connsiteY2" fmla="*/ 83127 h 913453"/>
              <a:gd name="connsiteX3" fmla="*/ 890115 w 890115"/>
              <a:gd name="connsiteY3" fmla="*/ 569542 h 913453"/>
              <a:gd name="connsiteX4" fmla="*/ 765661 w 890115"/>
              <a:gd name="connsiteY4" fmla="*/ 913453 h 913453"/>
              <a:gd name="connsiteX5" fmla="*/ 136331 w 890115"/>
              <a:gd name="connsiteY5" fmla="*/ 759074 h 913453"/>
              <a:gd name="connsiteX6" fmla="*/ 0 w 890115"/>
              <a:gd name="connsiteY6" fmla="*/ 367662 h 913453"/>
              <a:gd name="connsiteX0" fmla="*/ 0 w 890115"/>
              <a:gd name="connsiteY0" fmla="*/ 367662 h 913453"/>
              <a:gd name="connsiteX1" fmla="*/ 207583 w 890115"/>
              <a:gd name="connsiteY1" fmla="*/ 0 h 913453"/>
              <a:gd name="connsiteX2" fmla="*/ 635033 w 890115"/>
              <a:gd name="connsiteY2" fmla="*/ 190005 h 913453"/>
              <a:gd name="connsiteX3" fmla="*/ 890115 w 890115"/>
              <a:gd name="connsiteY3" fmla="*/ 569542 h 913453"/>
              <a:gd name="connsiteX4" fmla="*/ 765661 w 890115"/>
              <a:gd name="connsiteY4" fmla="*/ 913453 h 913453"/>
              <a:gd name="connsiteX5" fmla="*/ 136331 w 890115"/>
              <a:gd name="connsiteY5" fmla="*/ 759074 h 913453"/>
              <a:gd name="connsiteX6" fmla="*/ 0 w 890115"/>
              <a:gd name="connsiteY6" fmla="*/ 367662 h 913453"/>
              <a:gd name="connsiteX0" fmla="*/ 0 w 765661"/>
              <a:gd name="connsiteY0" fmla="*/ 367662 h 913453"/>
              <a:gd name="connsiteX1" fmla="*/ 207583 w 765661"/>
              <a:gd name="connsiteY1" fmla="*/ 0 h 913453"/>
              <a:gd name="connsiteX2" fmla="*/ 635033 w 765661"/>
              <a:gd name="connsiteY2" fmla="*/ 190005 h 913453"/>
              <a:gd name="connsiteX3" fmla="*/ 735736 w 765661"/>
              <a:gd name="connsiteY3" fmla="*/ 569542 h 913453"/>
              <a:gd name="connsiteX4" fmla="*/ 765661 w 765661"/>
              <a:gd name="connsiteY4" fmla="*/ 913453 h 913453"/>
              <a:gd name="connsiteX5" fmla="*/ 136331 w 765661"/>
              <a:gd name="connsiteY5" fmla="*/ 759074 h 913453"/>
              <a:gd name="connsiteX6" fmla="*/ 0 w 765661"/>
              <a:gd name="connsiteY6" fmla="*/ 367662 h 913453"/>
              <a:gd name="connsiteX0" fmla="*/ 0 w 735736"/>
              <a:gd name="connsiteY0" fmla="*/ 367662 h 889702"/>
              <a:gd name="connsiteX1" fmla="*/ 207583 w 735736"/>
              <a:gd name="connsiteY1" fmla="*/ 0 h 889702"/>
              <a:gd name="connsiteX2" fmla="*/ 635033 w 735736"/>
              <a:gd name="connsiteY2" fmla="*/ 190005 h 889702"/>
              <a:gd name="connsiteX3" fmla="*/ 735736 w 735736"/>
              <a:gd name="connsiteY3" fmla="*/ 569542 h 889702"/>
              <a:gd name="connsiteX4" fmla="*/ 551905 w 735736"/>
              <a:gd name="connsiteY4" fmla="*/ 889702 h 889702"/>
              <a:gd name="connsiteX5" fmla="*/ 136331 w 735736"/>
              <a:gd name="connsiteY5" fmla="*/ 759074 h 889702"/>
              <a:gd name="connsiteX6" fmla="*/ 0 w 735736"/>
              <a:gd name="connsiteY6" fmla="*/ 367662 h 889702"/>
              <a:gd name="connsiteX0" fmla="*/ 0 w 735736"/>
              <a:gd name="connsiteY0" fmla="*/ 284535 h 806575"/>
              <a:gd name="connsiteX1" fmla="*/ 29453 w 735736"/>
              <a:gd name="connsiteY1" fmla="*/ 0 h 806575"/>
              <a:gd name="connsiteX2" fmla="*/ 635033 w 735736"/>
              <a:gd name="connsiteY2" fmla="*/ 106878 h 806575"/>
              <a:gd name="connsiteX3" fmla="*/ 735736 w 735736"/>
              <a:gd name="connsiteY3" fmla="*/ 486415 h 806575"/>
              <a:gd name="connsiteX4" fmla="*/ 551905 w 735736"/>
              <a:gd name="connsiteY4" fmla="*/ 806575 h 806575"/>
              <a:gd name="connsiteX5" fmla="*/ 136331 w 735736"/>
              <a:gd name="connsiteY5" fmla="*/ 675947 h 806575"/>
              <a:gd name="connsiteX6" fmla="*/ 0 w 735736"/>
              <a:gd name="connsiteY6" fmla="*/ 284535 h 806575"/>
              <a:gd name="connsiteX0" fmla="*/ 0 w 735736"/>
              <a:gd name="connsiteY0" fmla="*/ 320161 h 842201"/>
              <a:gd name="connsiteX1" fmla="*/ 136331 w 735736"/>
              <a:gd name="connsiteY1" fmla="*/ 0 h 842201"/>
              <a:gd name="connsiteX2" fmla="*/ 635033 w 735736"/>
              <a:gd name="connsiteY2" fmla="*/ 142504 h 842201"/>
              <a:gd name="connsiteX3" fmla="*/ 735736 w 735736"/>
              <a:gd name="connsiteY3" fmla="*/ 522041 h 842201"/>
              <a:gd name="connsiteX4" fmla="*/ 551905 w 735736"/>
              <a:gd name="connsiteY4" fmla="*/ 842201 h 842201"/>
              <a:gd name="connsiteX5" fmla="*/ 136331 w 735736"/>
              <a:gd name="connsiteY5" fmla="*/ 711573 h 842201"/>
              <a:gd name="connsiteX6" fmla="*/ 0 w 735736"/>
              <a:gd name="connsiteY6" fmla="*/ 320161 h 842201"/>
              <a:gd name="connsiteX0" fmla="*/ 33790 w 769526"/>
              <a:gd name="connsiteY0" fmla="*/ 320161 h 842201"/>
              <a:gd name="connsiteX1" fmla="*/ 170121 w 769526"/>
              <a:gd name="connsiteY1" fmla="*/ 0 h 842201"/>
              <a:gd name="connsiteX2" fmla="*/ 668823 w 769526"/>
              <a:gd name="connsiteY2" fmla="*/ 142504 h 842201"/>
              <a:gd name="connsiteX3" fmla="*/ 769526 w 769526"/>
              <a:gd name="connsiteY3" fmla="*/ 522041 h 842201"/>
              <a:gd name="connsiteX4" fmla="*/ 585695 w 769526"/>
              <a:gd name="connsiteY4" fmla="*/ 842201 h 842201"/>
              <a:gd name="connsiteX5" fmla="*/ 0 w 769526"/>
              <a:gd name="connsiteY5" fmla="*/ 722206 h 842201"/>
              <a:gd name="connsiteX6" fmla="*/ 33790 w 769526"/>
              <a:gd name="connsiteY6" fmla="*/ 320161 h 842201"/>
              <a:gd name="connsiteX0" fmla="*/ 0 w 905857"/>
              <a:gd name="connsiteY0" fmla="*/ 320161 h 842201"/>
              <a:gd name="connsiteX1" fmla="*/ 306452 w 905857"/>
              <a:gd name="connsiteY1" fmla="*/ 0 h 842201"/>
              <a:gd name="connsiteX2" fmla="*/ 805154 w 905857"/>
              <a:gd name="connsiteY2" fmla="*/ 142504 h 842201"/>
              <a:gd name="connsiteX3" fmla="*/ 905857 w 905857"/>
              <a:gd name="connsiteY3" fmla="*/ 522041 h 842201"/>
              <a:gd name="connsiteX4" fmla="*/ 722026 w 905857"/>
              <a:gd name="connsiteY4" fmla="*/ 842201 h 842201"/>
              <a:gd name="connsiteX5" fmla="*/ 136331 w 905857"/>
              <a:gd name="connsiteY5" fmla="*/ 722206 h 842201"/>
              <a:gd name="connsiteX6" fmla="*/ 0 w 905857"/>
              <a:gd name="connsiteY6" fmla="*/ 320161 h 842201"/>
              <a:gd name="connsiteX0" fmla="*/ 0 w 905857"/>
              <a:gd name="connsiteY0" fmla="*/ 309529 h 831569"/>
              <a:gd name="connsiteX1" fmla="*/ 221391 w 905857"/>
              <a:gd name="connsiteY1" fmla="*/ 0 h 831569"/>
              <a:gd name="connsiteX2" fmla="*/ 805154 w 905857"/>
              <a:gd name="connsiteY2" fmla="*/ 131872 h 831569"/>
              <a:gd name="connsiteX3" fmla="*/ 905857 w 905857"/>
              <a:gd name="connsiteY3" fmla="*/ 511409 h 831569"/>
              <a:gd name="connsiteX4" fmla="*/ 722026 w 905857"/>
              <a:gd name="connsiteY4" fmla="*/ 831569 h 831569"/>
              <a:gd name="connsiteX5" fmla="*/ 136331 w 905857"/>
              <a:gd name="connsiteY5" fmla="*/ 711574 h 831569"/>
              <a:gd name="connsiteX6" fmla="*/ 0 w 905857"/>
              <a:gd name="connsiteY6" fmla="*/ 309529 h 831569"/>
              <a:gd name="connsiteX0" fmla="*/ 0 w 905857"/>
              <a:gd name="connsiteY0" fmla="*/ 309529 h 831569"/>
              <a:gd name="connsiteX1" fmla="*/ 221391 w 905857"/>
              <a:gd name="connsiteY1" fmla="*/ 0 h 831569"/>
              <a:gd name="connsiteX2" fmla="*/ 730726 w 905857"/>
              <a:gd name="connsiteY2" fmla="*/ 14914 h 831569"/>
              <a:gd name="connsiteX3" fmla="*/ 905857 w 905857"/>
              <a:gd name="connsiteY3" fmla="*/ 511409 h 831569"/>
              <a:gd name="connsiteX4" fmla="*/ 722026 w 905857"/>
              <a:gd name="connsiteY4" fmla="*/ 831569 h 831569"/>
              <a:gd name="connsiteX5" fmla="*/ 136331 w 905857"/>
              <a:gd name="connsiteY5" fmla="*/ 711574 h 831569"/>
              <a:gd name="connsiteX6" fmla="*/ 0 w 905857"/>
              <a:gd name="connsiteY6" fmla="*/ 309529 h 831569"/>
              <a:gd name="connsiteX0" fmla="*/ 0 w 969652"/>
              <a:gd name="connsiteY0" fmla="*/ 309529 h 831569"/>
              <a:gd name="connsiteX1" fmla="*/ 221391 w 969652"/>
              <a:gd name="connsiteY1" fmla="*/ 0 h 831569"/>
              <a:gd name="connsiteX2" fmla="*/ 730726 w 969652"/>
              <a:gd name="connsiteY2" fmla="*/ 14914 h 831569"/>
              <a:gd name="connsiteX3" fmla="*/ 969652 w 969652"/>
              <a:gd name="connsiteY3" fmla="*/ 373186 h 831569"/>
              <a:gd name="connsiteX4" fmla="*/ 722026 w 969652"/>
              <a:gd name="connsiteY4" fmla="*/ 831569 h 831569"/>
              <a:gd name="connsiteX5" fmla="*/ 136331 w 969652"/>
              <a:gd name="connsiteY5" fmla="*/ 711574 h 831569"/>
              <a:gd name="connsiteX6" fmla="*/ 0 w 969652"/>
              <a:gd name="connsiteY6" fmla="*/ 309529 h 831569"/>
              <a:gd name="connsiteX0" fmla="*/ 0 w 969652"/>
              <a:gd name="connsiteY0" fmla="*/ 309529 h 767774"/>
              <a:gd name="connsiteX1" fmla="*/ 221391 w 969652"/>
              <a:gd name="connsiteY1" fmla="*/ 0 h 767774"/>
              <a:gd name="connsiteX2" fmla="*/ 730726 w 969652"/>
              <a:gd name="connsiteY2" fmla="*/ 14914 h 767774"/>
              <a:gd name="connsiteX3" fmla="*/ 969652 w 969652"/>
              <a:gd name="connsiteY3" fmla="*/ 373186 h 767774"/>
              <a:gd name="connsiteX4" fmla="*/ 743291 w 969652"/>
              <a:gd name="connsiteY4" fmla="*/ 767774 h 767774"/>
              <a:gd name="connsiteX5" fmla="*/ 136331 w 969652"/>
              <a:gd name="connsiteY5" fmla="*/ 711574 h 767774"/>
              <a:gd name="connsiteX6" fmla="*/ 0 w 969652"/>
              <a:gd name="connsiteY6" fmla="*/ 309529 h 767774"/>
              <a:gd name="connsiteX0" fmla="*/ 0 w 969652"/>
              <a:gd name="connsiteY0" fmla="*/ 309529 h 711574"/>
              <a:gd name="connsiteX1" fmla="*/ 221391 w 969652"/>
              <a:gd name="connsiteY1" fmla="*/ 0 h 711574"/>
              <a:gd name="connsiteX2" fmla="*/ 730726 w 969652"/>
              <a:gd name="connsiteY2" fmla="*/ 14914 h 711574"/>
              <a:gd name="connsiteX3" fmla="*/ 969652 w 969652"/>
              <a:gd name="connsiteY3" fmla="*/ 373186 h 711574"/>
              <a:gd name="connsiteX4" fmla="*/ 726091 w 969652"/>
              <a:gd name="connsiteY4" fmla="*/ 707518 h 711574"/>
              <a:gd name="connsiteX5" fmla="*/ 136331 w 969652"/>
              <a:gd name="connsiteY5" fmla="*/ 711574 h 711574"/>
              <a:gd name="connsiteX6" fmla="*/ 0 w 969652"/>
              <a:gd name="connsiteY6" fmla="*/ 309529 h 711574"/>
              <a:gd name="connsiteX0" fmla="*/ 0 w 1026986"/>
              <a:gd name="connsiteY0" fmla="*/ 315007 h 711574"/>
              <a:gd name="connsiteX1" fmla="*/ 278725 w 1026986"/>
              <a:gd name="connsiteY1" fmla="*/ 0 h 711574"/>
              <a:gd name="connsiteX2" fmla="*/ 788060 w 1026986"/>
              <a:gd name="connsiteY2" fmla="*/ 14914 h 711574"/>
              <a:gd name="connsiteX3" fmla="*/ 1026986 w 1026986"/>
              <a:gd name="connsiteY3" fmla="*/ 373186 h 711574"/>
              <a:gd name="connsiteX4" fmla="*/ 783425 w 1026986"/>
              <a:gd name="connsiteY4" fmla="*/ 707518 h 711574"/>
              <a:gd name="connsiteX5" fmla="*/ 193665 w 1026986"/>
              <a:gd name="connsiteY5" fmla="*/ 711574 h 711574"/>
              <a:gd name="connsiteX6" fmla="*/ 0 w 1026986"/>
              <a:gd name="connsiteY6" fmla="*/ 315007 h 711574"/>
              <a:gd name="connsiteX0" fmla="*/ 0 w 1026986"/>
              <a:gd name="connsiteY0" fmla="*/ 316527 h 713094"/>
              <a:gd name="connsiteX1" fmla="*/ 278725 w 1026986"/>
              <a:gd name="connsiteY1" fmla="*/ 1520 h 713094"/>
              <a:gd name="connsiteX2" fmla="*/ 770860 w 1026986"/>
              <a:gd name="connsiteY2" fmla="*/ 0 h 713094"/>
              <a:gd name="connsiteX3" fmla="*/ 1026986 w 1026986"/>
              <a:gd name="connsiteY3" fmla="*/ 374706 h 713094"/>
              <a:gd name="connsiteX4" fmla="*/ 783425 w 1026986"/>
              <a:gd name="connsiteY4" fmla="*/ 709038 h 713094"/>
              <a:gd name="connsiteX5" fmla="*/ 193665 w 1026986"/>
              <a:gd name="connsiteY5" fmla="*/ 713094 h 713094"/>
              <a:gd name="connsiteX6" fmla="*/ 0 w 1026986"/>
              <a:gd name="connsiteY6" fmla="*/ 316527 h 71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6986" h="713094">
                <a:moveTo>
                  <a:pt x="0" y="316527"/>
                </a:moveTo>
                <a:lnTo>
                  <a:pt x="278725" y="1520"/>
                </a:lnTo>
                <a:lnTo>
                  <a:pt x="770860" y="0"/>
                </a:lnTo>
                <a:lnTo>
                  <a:pt x="1026986" y="374706"/>
                </a:lnTo>
                <a:lnTo>
                  <a:pt x="783425" y="709038"/>
                </a:lnTo>
                <a:lnTo>
                  <a:pt x="193665" y="713094"/>
                </a:lnTo>
                <a:lnTo>
                  <a:pt x="0" y="316527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11">
            <a:extLst>
              <a:ext uri="{FF2B5EF4-FFF2-40B4-BE49-F238E27FC236}">
                <a16:creationId xmlns:a16="http://schemas.microsoft.com/office/drawing/2014/main" id="{B6AC3406-85F6-43A7-99DD-957BBD731D39}"/>
              </a:ext>
            </a:extLst>
          </p:cNvPr>
          <p:cNvSpPr/>
          <p:nvPr/>
        </p:nvSpPr>
        <p:spPr>
          <a:xfrm rot="3682216">
            <a:off x="9289652" y="3518035"/>
            <a:ext cx="1444215" cy="963335"/>
          </a:xfrm>
          <a:custGeom>
            <a:avLst/>
            <a:gdLst>
              <a:gd name="connsiteX0" fmla="*/ 0 w 928500"/>
              <a:gd name="connsiteY0" fmla="*/ 0 h 613891"/>
              <a:gd name="connsiteX1" fmla="*/ 928500 w 928500"/>
              <a:gd name="connsiteY1" fmla="*/ 0 h 613891"/>
              <a:gd name="connsiteX2" fmla="*/ 928500 w 928500"/>
              <a:gd name="connsiteY2" fmla="*/ 613891 h 613891"/>
              <a:gd name="connsiteX3" fmla="*/ 0 w 928500"/>
              <a:gd name="connsiteY3" fmla="*/ 613891 h 613891"/>
              <a:gd name="connsiteX4" fmla="*/ 0 w 928500"/>
              <a:gd name="connsiteY4" fmla="*/ 0 h 613891"/>
              <a:gd name="connsiteX0" fmla="*/ 0 w 928500"/>
              <a:gd name="connsiteY0" fmla="*/ 0 h 613891"/>
              <a:gd name="connsiteX1" fmla="*/ 928500 w 928500"/>
              <a:gd name="connsiteY1" fmla="*/ 0 h 613891"/>
              <a:gd name="connsiteX2" fmla="*/ 928500 w 928500"/>
              <a:gd name="connsiteY2" fmla="*/ 613891 h 613891"/>
              <a:gd name="connsiteX3" fmla="*/ 273132 w 928500"/>
              <a:gd name="connsiteY3" fmla="*/ 447636 h 613891"/>
              <a:gd name="connsiteX4" fmla="*/ 0 w 928500"/>
              <a:gd name="connsiteY4" fmla="*/ 0 h 613891"/>
              <a:gd name="connsiteX0" fmla="*/ 0 w 928500"/>
              <a:gd name="connsiteY0" fmla="*/ 0 h 613891"/>
              <a:gd name="connsiteX1" fmla="*/ 595991 w 928500"/>
              <a:gd name="connsiteY1" fmla="*/ 95002 h 613891"/>
              <a:gd name="connsiteX2" fmla="*/ 928500 w 928500"/>
              <a:gd name="connsiteY2" fmla="*/ 613891 h 613891"/>
              <a:gd name="connsiteX3" fmla="*/ 273132 w 928500"/>
              <a:gd name="connsiteY3" fmla="*/ 447636 h 613891"/>
              <a:gd name="connsiteX4" fmla="*/ 0 w 928500"/>
              <a:gd name="connsiteY4" fmla="*/ 0 h 613891"/>
              <a:gd name="connsiteX0" fmla="*/ 0 w 928500"/>
              <a:gd name="connsiteY0" fmla="*/ 0 h 613891"/>
              <a:gd name="connsiteX1" fmla="*/ 536614 w 928500"/>
              <a:gd name="connsiteY1" fmla="*/ 35625 h 613891"/>
              <a:gd name="connsiteX2" fmla="*/ 928500 w 928500"/>
              <a:gd name="connsiteY2" fmla="*/ 613891 h 613891"/>
              <a:gd name="connsiteX3" fmla="*/ 273132 w 928500"/>
              <a:gd name="connsiteY3" fmla="*/ 447636 h 613891"/>
              <a:gd name="connsiteX4" fmla="*/ 0 w 928500"/>
              <a:gd name="connsiteY4" fmla="*/ 0 h 613891"/>
              <a:gd name="connsiteX0" fmla="*/ 0 w 821622"/>
              <a:gd name="connsiteY0" fmla="*/ 0 h 649517"/>
              <a:gd name="connsiteX1" fmla="*/ 536614 w 821622"/>
              <a:gd name="connsiteY1" fmla="*/ 35625 h 649517"/>
              <a:gd name="connsiteX2" fmla="*/ 821622 w 821622"/>
              <a:gd name="connsiteY2" fmla="*/ 649517 h 649517"/>
              <a:gd name="connsiteX3" fmla="*/ 273132 w 821622"/>
              <a:gd name="connsiteY3" fmla="*/ 447636 h 649517"/>
              <a:gd name="connsiteX4" fmla="*/ 0 w 821622"/>
              <a:gd name="connsiteY4" fmla="*/ 0 h 649517"/>
              <a:gd name="connsiteX0" fmla="*/ 0 w 821622"/>
              <a:gd name="connsiteY0" fmla="*/ 0 h 649517"/>
              <a:gd name="connsiteX1" fmla="*/ 536614 w 821622"/>
              <a:gd name="connsiteY1" fmla="*/ 35625 h 649517"/>
              <a:gd name="connsiteX2" fmla="*/ 821622 w 821622"/>
              <a:gd name="connsiteY2" fmla="*/ 649517 h 649517"/>
              <a:gd name="connsiteX3" fmla="*/ 178129 w 821622"/>
              <a:gd name="connsiteY3" fmla="*/ 495137 h 649517"/>
              <a:gd name="connsiteX4" fmla="*/ 0 w 821622"/>
              <a:gd name="connsiteY4" fmla="*/ 0 h 649517"/>
              <a:gd name="connsiteX0" fmla="*/ 0 w 821622"/>
              <a:gd name="connsiteY0" fmla="*/ 0 h 649517"/>
              <a:gd name="connsiteX1" fmla="*/ 548490 w 821622"/>
              <a:gd name="connsiteY1" fmla="*/ 118752 h 649517"/>
              <a:gd name="connsiteX2" fmla="*/ 821622 w 821622"/>
              <a:gd name="connsiteY2" fmla="*/ 649517 h 649517"/>
              <a:gd name="connsiteX3" fmla="*/ 178129 w 821622"/>
              <a:gd name="connsiteY3" fmla="*/ 495137 h 649517"/>
              <a:gd name="connsiteX4" fmla="*/ 0 w 821622"/>
              <a:gd name="connsiteY4" fmla="*/ 0 h 649517"/>
              <a:gd name="connsiteX0" fmla="*/ 0 w 1108701"/>
              <a:gd name="connsiteY0" fmla="*/ 168327 h 530765"/>
              <a:gd name="connsiteX1" fmla="*/ 835569 w 1108701"/>
              <a:gd name="connsiteY1" fmla="*/ 0 h 530765"/>
              <a:gd name="connsiteX2" fmla="*/ 1108701 w 1108701"/>
              <a:gd name="connsiteY2" fmla="*/ 530765 h 530765"/>
              <a:gd name="connsiteX3" fmla="*/ 465208 w 1108701"/>
              <a:gd name="connsiteY3" fmla="*/ 376385 h 530765"/>
              <a:gd name="connsiteX4" fmla="*/ 0 w 1108701"/>
              <a:gd name="connsiteY4" fmla="*/ 168327 h 530765"/>
              <a:gd name="connsiteX0" fmla="*/ 0 w 1108701"/>
              <a:gd name="connsiteY0" fmla="*/ 168327 h 674097"/>
              <a:gd name="connsiteX1" fmla="*/ 835569 w 1108701"/>
              <a:gd name="connsiteY1" fmla="*/ 0 h 674097"/>
              <a:gd name="connsiteX2" fmla="*/ 1108701 w 1108701"/>
              <a:gd name="connsiteY2" fmla="*/ 530765 h 674097"/>
              <a:gd name="connsiteX3" fmla="*/ 550269 w 1108701"/>
              <a:gd name="connsiteY3" fmla="*/ 674097 h 674097"/>
              <a:gd name="connsiteX4" fmla="*/ 0 w 1108701"/>
              <a:gd name="connsiteY4" fmla="*/ 168327 h 674097"/>
              <a:gd name="connsiteX0" fmla="*/ 0 w 1076804"/>
              <a:gd name="connsiteY0" fmla="*/ 338448 h 674097"/>
              <a:gd name="connsiteX1" fmla="*/ 803672 w 1076804"/>
              <a:gd name="connsiteY1" fmla="*/ 0 h 674097"/>
              <a:gd name="connsiteX2" fmla="*/ 1076804 w 1076804"/>
              <a:gd name="connsiteY2" fmla="*/ 530765 h 674097"/>
              <a:gd name="connsiteX3" fmla="*/ 518372 w 1076804"/>
              <a:gd name="connsiteY3" fmla="*/ 674097 h 674097"/>
              <a:gd name="connsiteX4" fmla="*/ 0 w 1076804"/>
              <a:gd name="connsiteY4" fmla="*/ 338448 h 674097"/>
              <a:gd name="connsiteX0" fmla="*/ 0 w 1215028"/>
              <a:gd name="connsiteY0" fmla="*/ 338448 h 674097"/>
              <a:gd name="connsiteX1" fmla="*/ 803672 w 1215028"/>
              <a:gd name="connsiteY1" fmla="*/ 0 h 674097"/>
              <a:gd name="connsiteX2" fmla="*/ 1215028 w 1215028"/>
              <a:gd name="connsiteY2" fmla="*/ 445705 h 674097"/>
              <a:gd name="connsiteX3" fmla="*/ 518372 w 1215028"/>
              <a:gd name="connsiteY3" fmla="*/ 674097 h 674097"/>
              <a:gd name="connsiteX4" fmla="*/ 0 w 1215028"/>
              <a:gd name="connsiteY4" fmla="*/ 338448 h 674097"/>
              <a:gd name="connsiteX0" fmla="*/ 0 w 1215028"/>
              <a:gd name="connsiteY0" fmla="*/ 338448 h 674097"/>
              <a:gd name="connsiteX1" fmla="*/ 707979 w 1215028"/>
              <a:gd name="connsiteY1" fmla="*/ 0 h 674097"/>
              <a:gd name="connsiteX2" fmla="*/ 1215028 w 1215028"/>
              <a:gd name="connsiteY2" fmla="*/ 445705 h 674097"/>
              <a:gd name="connsiteX3" fmla="*/ 518372 w 1215028"/>
              <a:gd name="connsiteY3" fmla="*/ 674097 h 674097"/>
              <a:gd name="connsiteX4" fmla="*/ 0 w 1215028"/>
              <a:gd name="connsiteY4" fmla="*/ 338448 h 674097"/>
              <a:gd name="connsiteX0" fmla="*/ 0 w 1342618"/>
              <a:gd name="connsiteY0" fmla="*/ 338448 h 674097"/>
              <a:gd name="connsiteX1" fmla="*/ 707979 w 1342618"/>
              <a:gd name="connsiteY1" fmla="*/ 0 h 674097"/>
              <a:gd name="connsiteX2" fmla="*/ 1342618 w 1342618"/>
              <a:gd name="connsiteY2" fmla="*/ 318115 h 674097"/>
              <a:gd name="connsiteX3" fmla="*/ 518372 w 1342618"/>
              <a:gd name="connsiteY3" fmla="*/ 674097 h 674097"/>
              <a:gd name="connsiteX4" fmla="*/ 0 w 1342618"/>
              <a:gd name="connsiteY4" fmla="*/ 338448 h 674097"/>
              <a:gd name="connsiteX0" fmla="*/ 0 w 1342618"/>
              <a:gd name="connsiteY0" fmla="*/ 402243 h 737892"/>
              <a:gd name="connsiteX1" fmla="*/ 665449 w 1342618"/>
              <a:gd name="connsiteY1" fmla="*/ 0 h 737892"/>
              <a:gd name="connsiteX2" fmla="*/ 1342618 w 1342618"/>
              <a:gd name="connsiteY2" fmla="*/ 381910 h 737892"/>
              <a:gd name="connsiteX3" fmla="*/ 518372 w 1342618"/>
              <a:gd name="connsiteY3" fmla="*/ 737892 h 737892"/>
              <a:gd name="connsiteX4" fmla="*/ 0 w 1342618"/>
              <a:gd name="connsiteY4" fmla="*/ 402243 h 737892"/>
              <a:gd name="connsiteX0" fmla="*/ 0 w 1385148"/>
              <a:gd name="connsiteY0" fmla="*/ 327815 h 737892"/>
              <a:gd name="connsiteX1" fmla="*/ 707979 w 1385148"/>
              <a:gd name="connsiteY1" fmla="*/ 0 h 737892"/>
              <a:gd name="connsiteX2" fmla="*/ 1385148 w 1385148"/>
              <a:gd name="connsiteY2" fmla="*/ 381910 h 737892"/>
              <a:gd name="connsiteX3" fmla="*/ 560902 w 1385148"/>
              <a:gd name="connsiteY3" fmla="*/ 737892 h 737892"/>
              <a:gd name="connsiteX4" fmla="*/ 0 w 1385148"/>
              <a:gd name="connsiteY4" fmla="*/ 327815 h 7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5148" h="737892">
                <a:moveTo>
                  <a:pt x="0" y="327815"/>
                </a:moveTo>
                <a:lnTo>
                  <a:pt x="707979" y="0"/>
                </a:lnTo>
                <a:lnTo>
                  <a:pt x="1385148" y="381910"/>
                </a:lnTo>
                <a:lnTo>
                  <a:pt x="560902" y="737892"/>
                </a:lnTo>
                <a:lnTo>
                  <a:pt x="0" y="327815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8DAF4AA-2116-4E25-B2FE-C342831C50A7}"/>
              </a:ext>
            </a:extLst>
          </p:cNvPr>
          <p:cNvSpPr/>
          <p:nvPr/>
        </p:nvSpPr>
        <p:spPr>
          <a:xfrm>
            <a:off x="7032104" y="2996952"/>
            <a:ext cx="3960440" cy="2520280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10">
            <a:extLst>
              <a:ext uri="{FF2B5EF4-FFF2-40B4-BE49-F238E27FC236}">
                <a16:creationId xmlns:a16="http://schemas.microsoft.com/office/drawing/2014/main" id="{02EEE11F-72BA-48EA-AECC-2B964E38FE6F}"/>
              </a:ext>
            </a:extLst>
          </p:cNvPr>
          <p:cNvSpPr/>
          <p:nvPr/>
        </p:nvSpPr>
        <p:spPr>
          <a:xfrm>
            <a:off x="8806274" y="4548045"/>
            <a:ext cx="1259313" cy="617970"/>
          </a:xfrm>
          <a:custGeom>
            <a:avLst/>
            <a:gdLst>
              <a:gd name="connsiteX0" fmla="*/ 0 w 720080"/>
              <a:gd name="connsiteY0" fmla="*/ 720080 h 720080"/>
              <a:gd name="connsiteX1" fmla="*/ 360040 w 720080"/>
              <a:gd name="connsiteY1" fmla="*/ 0 h 720080"/>
              <a:gd name="connsiteX2" fmla="*/ 720080 w 720080"/>
              <a:gd name="connsiteY2" fmla="*/ 720080 h 720080"/>
              <a:gd name="connsiteX3" fmla="*/ 0 w 720080"/>
              <a:gd name="connsiteY3" fmla="*/ 720080 h 720080"/>
              <a:gd name="connsiteX0" fmla="*/ 0 w 803208"/>
              <a:gd name="connsiteY0" fmla="*/ 221317 h 720080"/>
              <a:gd name="connsiteX1" fmla="*/ 443168 w 803208"/>
              <a:gd name="connsiteY1" fmla="*/ 0 h 720080"/>
              <a:gd name="connsiteX2" fmla="*/ 803208 w 803208"/>
              <a:gd name="connsiteY2" fmla="*/ 720080 h 720080"/>
              <a:gd name="connsiteX3" fmla="*/ 0 w 803208"/>
              <a:gd name="connsiteY3" fmla="*/ 221317 h 720080"/>
              <a:gd name="connsiteX0" fmla="*/ 0 w 803208"/>
              <a:gd name="connsiteY0" fmla="*/ 138190 h 636953"/>
              <a:gd name="connsiteX1" fmla="*/ 538170 w 803208"/>
              <a:gd name="connsiteY1" fmla="*/ 0 h 636953"/>
              <a:gd name="connsiteX2" fmla="*/ 803208 w 803208"/>
              <a:gd name="connsiteY2" fmla="*/ 636953 h 636953"/>
              <a:gd name="connsiteX3" fmla="*/ 0 w 803208"/>
              <a:gd name="connsiteY3" fmla="*/ 138190 h 636953"/>
              <a:gd name="connsiteX0" fmla="*/ 0 w 886335"/>
              <a:gd name="connsiteY0" fmla="*/ 90689 h 636953"/>
              <a:gd name="connsiteX1" fmla="*/ 621297 w 886335"/>
              <a:gd name="connsiteY1" fmla="*/ 0 h 636953"/>
              <a:gd name="connsiteX2" fmla="*/ 886335 w 886335"/>
              <a:gd name="connsiteY2" fmla="*/ 636953 h 636953"/>
              <a:gd name="connsiteX3" fmla="*/ 0 w 886335"/>
              <a:gd name="connsiteY3" fmla="*/ 90689 h 636953"/>
              <a:gd name="connsiteX0" fmla="*/ 0 w 886335"/>
              <a:gd name="connsiteY0" fmla="*/ 245068 h 791332"/>
              <a:gd name="connsiteX1" fmla="*/ 383790 w 886335"/>
              <a:gd name="connsiteY1" fmla="*/ 0 h 791332"/>
              <a:gd name="connsiteX2" fmla="*/ 886335 w 886335"/>
              <a:gd name="connsiteY2" fmla="*/ 791332 h 791332"/>
              <a:gd name="connsiteX3" fmla="*/ 0 w 886335"/>
              <a:gd name="connsiteY3" fmla="*/ 245068 h 791332"/>
              <a:gd name="connsiteX0" fmla="*/ 0 w 1194679"/>
              <a:gd name="connsiteY0" fmla="*/ 744798 h 791332"/>
              <a:gd name="connsiteX1" fmla="*/ 692134 w 1194679"/>
              <a:gd name="connsiteY1" fmla="*/ 0 h 791332"/>
              <a:gd name="connsiteX2" fmla="*/ 1194679 w 1194679"/>
              <a:gd name="connsiteY2" fmla="*/ 791332 h 791332"/>
              <a:gd name="connsiteX3" fmla="*/ 0 w 1194679"/>
              <a:gd name="connsiteY3" fmla="*/ 744798 h 791332"/>
              <a:gd name="connsiteX0" fmla="*/ 0 w 1194679"/>
              <a:gd name="connsiteY0" fmla="*/ 585310 h 631844"/>
              <a:gd name="connsiteX1" fmla="*/ 362525 w 1194679"/>
              <a:gd name="connsiteY1" fmla="*/ 0 h 631844"/>
              <a:gd name="connsiteX2" fmla="*/ 1194679 w 1194679"/>
              <a:gd name="connsiteY2" fmla="*/ 631844 h 631844"/>
              <a:gd name="connsiteX3" fmla="*/ 0 w 1194679"/>
              <a:gd name="connsiteY3" fmla="*/ 585310 h 631844"/>
              <a:gd name="connsiteX0" fmla="*/ 0 w 1215944"/>
              <a:gd name="connsiteY0" fmla="*/ 627841 h 631844"/>
              <a:gd name="connsiteX1" fmla="*/ 383790 w 1215944"/>
              <a:gd name="connsiteY1" fmla="*/ 0 h 631844"/>
              <a:gd name="connsiteX2" fmla="*/ 1215944 w 1215944"/>
              <a:gd name="connsiteY2" fmla="*/ 631844 h 631844"/>
              <a:gd name="connsiteX3" fmla="*/ 0 w 1215944"/>
              <a:gd name="connsiteY3" fmla="*/ 627841 h 631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944" h="631844">
                <a:moveTo>
                  <a:pt x="0" y="627841"/>
                </a:moveTo>
                <a:lnTo>
                  <a:pt x="383790" y="0"/>
                </a:lnTo>
                <a:lnTo>
                  <a:pt x="1215944" y="631844"/>
                </a:lnTo>
                <a:lnTo>
                  <a:pt x="0" y="62784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521B6EC-0B16-426F-B4CC-67F0A12B97BF}"/>
              </a:ext>
            </a:extLst>
          </p:cNvPr>
          <p:cNvSpPr txBox="1"/>
          <p:nvPr/>
        </p:nvSpPr>
        <p:spPr>
          <a:xfrm>
            <a:off x="9388999" y="5596370"/>
            <a:ext cx="1661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Superfície alvo</a:t>
            </a:r>
          </a:p>
        </p:txBody>
      </p:sp>
    </p:spTree>
    <p:extLst>
      <p:ext uri="{BB962C8B-B14F-4D97-AF65-F5344CB8AC3E}">
        <p14:creationId xmlns:p14="http://schemas.microsoft.com/office/powerpoint/2010/main" val="861902382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Configuração da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Render-Target View</a:t>
            </a:r>
            <a:r>
              <a:rPr lang="pt-BR" dirty="0"/>
              <a:t>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Render-Target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71464" y="2276872"/>
            <a:ext cx="98650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pegando a superfície do backbuffer</a:t>
            </a:r>
          </a:p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ID3D11Texture2D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backBuffer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swapChain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GetBuffer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               </a:t>
            </a: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índice do buffer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uuidof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ID3D11Texture2D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),   </a:t>
            </a: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tipo da interface usada para o buffer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**) &amp;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backBuffer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       </a:t>
            </a: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superfície do backbuffer</a:t>
            </a:r>
          </a:p>
          <a:p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cria uma render-target </a:t>
            </a:r>
            <a:r>
              <a:rPr lang="pt-B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view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ID3D11RenderTargetView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renderTargetView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d3dDev-&gt;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CreateRenderTargetView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backBuffer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      </a:t>
            </a: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superfície a ser utilizada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            </a:t>
            </a: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acessa recursos em </a:t>
            </a:r>
            <a:r>
              <a:rPr lang="pt-B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mipmap</a:t>
            </a: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level 0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&amp;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renderTargetView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          </a:t>
            </a: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render target </a:t>
            </a:r>
            <a:r>
              <a:rPr lang="pt-B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view</a:t>
            </a:r>
            <a:endParaRPr lang="pt-BR" sz="1400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1400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liga a render-target </a:t>
            </a:r>
            <a:r>
              <a:rPr lang="pt-B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view</a:t>
            </a: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ao estágio output-</a:t>
            </a:r>
            <a:r>
              <a:rPr lang="pt-B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merger</a:t>
            </a:r>
            <a:endParaRPr lang="pt-BR" sz="1400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d3dDev-&gt;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OMSetRenderTargets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(1, &amp;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renderTargetView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nullptr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26012694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pt-BR" dirty="0"/>
              <a:t>Definindo a exibição do conteúdo com uma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viewport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Ligando a </a:t>
            </a:r>
            <a:r>
              <a:rPr lang="pt-BR" dirty="0" err="1"/>
              <a:t>viewport</a:t>
            </a:r>
            <a:r>
              <a:rPr lang="pt-BR" dirty="0"/>
              <a:t> ao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estágio de rasterização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Viewport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25943" y="2060848"/>
            <a:ext cx="71287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configura uma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viewport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D3D11_VIEWPORT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viewport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viewport.TopLeftX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viewport.TopLeftY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0;</a:t>
            </a:r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viewport.Width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=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window.Width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viewport.Height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=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window.Height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viewport.MinDepth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0.0f;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viewport.MaxDepth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1.0f;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27377" y="5579948"/>
            <a:ext cx="74727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d3dDev-&gt;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RSSetViewports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(1, &amp;viewport); 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0DBF2731-09AC-4BBE-A01D-85C45B29A241}"/>
              </a:ext>
            </a:extLst>
          </p:cNvPr>
          <p:cNvGrpSpPr/>
          <p:nvPr/>
        </p:nvGrpSpPr>
        <p:grpSpPr>
          <a:xfrm>
            <a:off x="6672064" y="2265910"/>
            <a:ext cx="3537773" cy="2747266"/>
            <a:chOff x="6672064" y="2338341"/>
            <a:chExt cx="3537773" cy="2747266"/>
          </a:xfrm>
        </p:grpSpPr>
        <p:sp>
          <p:nvSpPr>
            <p:cNvPr id="12" name="Retângulo 11"/>
            <p:cNvSpPr/>
            <p:nvPr/>
          </p:nvSpPr>
          <p:spPr>
            <a:xfrm>
              <a:off x="6672064" y="2338341"/>
              <a:ext cx="3433426" cy="230560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cmpd="sng">
              <a:solidFill>
                <a:schemeClr val="bg1"/>
              </a:solidFill>
              <a:miter lim="800000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Triângulo isósceles 6"/>
            <p:cNvSpPr/>
            <p:nvPr/>
          </p:nvSpPr>
          <p:spPr>
            <a:xfrm>
              <a:off x="7831596" y="3635816"/>
              <a:ext cx="547346" cy="428257"/>
            </a:xfrm>
            <a:prstGeom prst="triangle">
              <a:avLst/>
            </a:prstGeom>
            <a:solidFill>
              <a:srgbClr val="0070C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Conector reto 7"/>
            <p:cNvCxnSpPr/>
            <p:nvPr/>
          </p:nvCxnSpPr>
          <p:spPr>
            <a:xfrm>
              <a:off x="8164572" y="3149142"/>
              <a:ext cx="547346" cy="845967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strela de 5 pontas 8"/>
            <p:cNvSpPr/>
            <p:nvPr/>
          </p:nvSpPr>
          <p:spPr>
            <a:xfrm>
              <a:off x="8721755" y="3053146"/>
              <a:ext cx="697290" cy="678101"/>
            </a:xfrm>
            <a:prstGeom prst="star5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702951" y="2369489"/>
              <a:ext cx="3379304" cy="523138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64000"/>
              </a:schemeClr>
            </a:solidFill>
            <a:ln w="38100" cmpd="thickThin"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8951159" y="4747053"/>
              <a:ext cx="12586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</a:rPr>
                <a:t>backbuffer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6702950" y="2892626"/>
              <a:ext cx="862135" cy="1287958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64000"/>
              </a:schemeClr>
            </a:solidFill>
            <a:ln w="38100" cmpd="thickThin">
              <a:noFill/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9591001" y="2892626"/>
              <a:ext cx="491254" cy="1287958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64000"/>
              </a:schemeClr>
            </a:solidFill>
            <a:ln w="38100" cmpd="thickThin"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7565085" y="2892626"/>
              <a:ext cx="2015413" cy="1287959"/>
            </a:xfrm>
            <a:prstGeom prst="rect">
              <a:avLst/>
            </a:prstGeom>
            <a:noFill/>
            <a:ln w="127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6712480" y="4179603"/>
              <a:ext cx="3379304" cy="426536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64000"/>
              </a:schemeClr>
            </a:solidFill>
            <a:ln w="38100" cmpd="thickThin"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8570394" y="4244275"/>
              <a:ext cx="11464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 err="1">
                  <a:solidFill>
                    <a:schemeClr val="accent1">
                      <a:lumMod val="75000"/>
                    </a:schemeClr>
                  </a:solidFill>
                </a:rPr>
                <a:t>viewport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978481848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Liberando memória alocada: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Finalização do Direct3D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55440" y="2193826"/>
            <a:ext cx="102251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renderTargetView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renderTargetView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-&gt;Release(); 	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libera a render-target view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renderTargetView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nullptr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swapChain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swapChain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-&gt;Release(); 		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libera a swap chain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swapChain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nullptr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(d3dDev) {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d3dDev-&gt;Release();		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libera o dispositivo gráfico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d3dDev =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nullptr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EB689CD-F62A-4973-BCAA-6F2D6FA030FF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5C3C70E9-38A1-41E3-9352-77677677F224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2F3687F-B978-48DA-8B5A-9C4E70C159AA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821203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755984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Direct3D</a:t>
            </a:r>
            <a:r>
              <a:rPr lang="pt-BR" dirty="0"/>
              <a:t> é a API gráfica do DirectX </a:t>
            </a:r>
            <a:br>
              <a:rPr lang="pt-BR" dirty="0"/>
            </a:br>
            <a:r>
              <a:rPr lang="pt-BR" dirty="0"/>
              <a:t>voltada para o desenvolvimento de jogos</a:t>
            </a:r>
          </a:p>
          <a:p>
            <a:pPr lvl="1"/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dispositivo Direct3D </a:t>
            </a:r>
            <a:r>
              <a:rPr lang="pt-BR" dirty="0"/>
              <a:t>é usado com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Swap Chain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Frontbuffer (memória principal de exibição)</a:t>
            </a:r>
          </a:p>
          <a:p>
            <a:pPr lvl="2">
              <a:spcAft>
                <a:spcPts val="2400"/>
              </a:spcAft>
            </a:pPr>
            <a:r>
              <a:rPr lang="pt-BR" dirty="0"/>
              <a:t>Backbuffer (memória auxiliar de desenho)</a:t>
            </a:r>
          </a:p>
          <a:p>
            <a:pPr lvl="1"/>
            <a:r>
              <a:rPr lang="pt-BR" dirty="0"/>
              <a:t>O backbuffer precisa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conectado ao pipeline</a:t>
            </a:r>
            <a:r>
              <a:rPr lang="pt-BR" dirty="0"/>
              <a:t> do D3D</a:t>
            </a:r>
          </a:p>
          <a:p>
            <a:pPr lvl="2"/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Render-Target </a:t>
            </a:r>
            <a:r>
              <a:rPr lang="pt-BR" dirty="0"/>
              <a:t>define o backbuffer como “alvo de desenhos”</a:t>
            </a:r>
          </a:p>
          <a:p>
            <a:pPr lvl="2"/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Viewport</a:t>
            </a:r>
            <a:r>
              <a:rPr lang="pt-BR" dirty="0"/>
              <a:t> delimita a área visível no backbuffer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469591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00000"/>
          </a:xfrm>
        </p:spPr>
        <p:txBody>
          <a:bodyPr>
            <a:normAutofit/>
          </a:bodyPr>
          <a:lstStyle/>
          <a:p>
            <a:r>
              <a:rPr lang="pt-BR" dirty="0"/>
              <a:t>O DirectX é um conjunto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APIs de baixo nível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para criar jogos e outras aplicações multimídia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alto desempenho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571" y="2994048"/>
            <a:ext cx="3240360" cy="3240360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3F0081F-C621-7245-B138-B2F19BA6D8E1}"/>
              </a:ext>
            </a:extLst>
          </p:cNvPr>
          <p:cNvSpPr txBox="1">
            <a:spLocks/>
          </p:cNvSpPr>
          <p:nvPr/>
        </p:nvSpPr>
        <p:spPr>
          <a:xfrm>
            <a:off x="1055440" y="3000544"/>
            <a:ext cx="3747655" cy="3164759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pt-BR" dirty="0">
                <a:solidFill>
                  <a:schemeClr val="accent2"/>
                </a:solidFill>
              </a:rPr>
              <a:t>Gráficos: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2">
              <a:lnSpc>
                <a:spcPct val="120000"/>
              </a:lnSpc>
            </a:pPr>
            <a:r>
              <a:rPr lang="pt-BR" dirty="0"/>
              <a:t>Direct3D 9 </a:t>
            </a:r>
            <a:br>
              <a:rPr lang="pt-BR" dirty="0"/>
            </a:b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Windows XP</a:t>
            </a:r>
            <a:endParaRPr lang="pt-BR" dirty="0"/>
          </a:p>
          <a:p>
            <a:pPr lvl="2">
              <a:lnSpc>
                <a:spcPct val="120000"/>
              </a:lnSpc>
            </a:pPr>
            <a:r>
              <a:rPr lang="pt-BR" dirty="0"/>
              <a:t>Direct3D 10 </a:t>
            </a:r>
            <a:br>
              <a:rPr lang="pt-BR" dirty="0"/>
            </a:b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Windows Vista</a:t>
            </a:r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2">
              <a:lnSpc>
                <a:spcPct val="120000"/>
              </a:lnSpc>
            </a:pPr>
            <a:r>
              <a:rPr lang="pt-BR" dirty="0"/>
              <a:t>Direct3D 11 </a:t>
            </a:r>
            <a:br>
              <a:rPr lang="pt-BR" dirty="0"/>
            </a:b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Windows 7</a:t>
            </a:r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2">
              <a:lnSpc>
                <a:spcPct val="120000"/>
              </a:lnSpc>
            </a:pPr>
            <a:r>
              <a:rPr lang="pt-BR" dirty="0"/>
              <a:t>Direct3D 12 </a:t>
            </a:r>
            <a:br>
              <a:rPr lang="pt-BR" dirty="0"/>
            </a:b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Windows 10</a:t>
            </a:r>
          </a:p>
          <a:p>
            <a:endParaRPr lang="pt-BR" dirty="0"/>
          </a:p>
        </p:txBody>
      </p:sp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864C18C8-6F08-9341-A049-EF1860E73ED4}"/>
              </a:ext>
            </a:extLst>
          </p:cNvPr>
          <p:cNvSpPr txBox="1">
            <a:spLocks/>
          </p:cNvSpPr>
          <p:nvPr/>
        </p:nvSpPr>
        <p:spPr>
          <a:xfrm>
            <a:off x="4685330" y="3000543"/>
            <a:ext cx="3747655" cy="316475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pt-BR" dirty="0">
                <a:solidFill>
                  <a:schemeClr val="accent2"/>
                </a:solidFill>
              </a:rPr>
              <a:t>Texto e Fontes:</a:t>
            </a:r>
            <a:r>
              <a:rPr lang="pt-BR" dirty="0"/>
              <a:t> </a:t>
            </a:r>
          </a:p>
          <a:p>
            <a:pPr lvl="2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DirectWrite</a:t>
            </a:r>
          </a:p>
          <a:p>
            <a:pPr lvl="2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Direct2D 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Áudio:</a:t>
            </a:r>
          </a:p>
          <a:p>
            <a:pPr lvl="2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DirectSound</a:t>
            </a:r>
          </a:p>
          <a:p>
            <a:pPr lvl="2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XAudio2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Entrada</a:t>
            </a:r>
          </a:p>
          <a:p>
            <a:pPr lvl="2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DirectInput</a:t>
            </a:r>
          </a:p>
          <a:p>
            <a:pPr lvl="2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Xinput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099201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Provê métodos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desenhar cenas</a:t>
            </a:r>
            <a:r>
              <a:rPr lang="pt-BR" dirty="0"/>
              <a:t> eficientemente </a:t>
            </a:r>
            <a:br>
              <a:rPr lang="pt-BR" dirty="0"/>
            </a:br>
            <a:r>
              <a:rPr lang="pt-BR" dirty="0"/>
              <a:t>em uma tela usando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hardware gráfico </a:t>
            </a:r>
            <a:r>
              <a:rPr lang="pt-BR" dirty="0"/>
              <a:t>disponível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Direct3D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3C4159E-DA2E-9D42-842F-2B1D36693F35}"/>
              </a:ext>
            </a:extLst>
          </p:cNvPr>
          <p:cNvGrpSpPr/>
          <p:nvPr/>
        </p:nvGrpSpPr>
        <p:grpSpPr>
          <a:xfrm>
            <a:off x="3190460" y="2779590"/>
            <a:ext cx="5569836" cy="3346615"/>
            <a:chOff x="3190460" y="2779590"/>
            <a:chExt cx="5569836" cy="3346615"/>
          </a:xfrm>
        </p:grpSpPr>
        <p:sp>
          <p:nvSpPr>
            <p:cNvPr id="25" name="Seta para a esquerda e para a direita 24"/>
            <p:cNvSpPr/>
            <p:nvPr/>
          </p:nvSpPr>
          <p:spPr>
            <a:xfrm rot="16200000">
              <a:off x="4439164" y="3456233"/>
              <a:ext cx="198495" cy="144023"/>
            </a:xfrm>
            <a:prstGeom prst="left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 para a esquerda e para a direita 25"/>
            <p:cNvSpPr/>
            <p:nvPr/>
          </p:nvSpPr>
          <p:spPr>
            <a:xfrm rot="16200000">
              <a:off x="7319482" y="3456236"/>
              <a:ext cx="198494" cy="144021"/>
            </a:xfrm>
            <a:prstGeom prst="left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Seta para a esquerda e para a direita 26"/>
            <p:cNvSpPr/>
            <p:nvPr/>
          </p:nvSpPr>
          <p:spPr>
            <a:xfrm rot="16200000">
              <a:off x="7310156" y="4840913"/>
              <a:ext cx="224748" cy="136415"/>
            </a:xfrm>
            <a:prstGeom prst="left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Seta para a esquerda e para a direita 30"/>
            <p:cNvSpPr/>
            <p:nvPr/>
          </p:nvSpPr>
          <p:spPr>
            <a:xfrm rot="16200000">
              <a:off x="5175115" y="4200861"/>
              <a:ext cx="204568" cy="136626"/>
            </a:xfrm>
            <a:prstGeom prst="left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Seta para a esquerda e para a direita 31"/>
            <p:cNvSpPr/>
            <p:nvPr/>
          </p:nvSpPr>
          <p:spPr>
            <a:xfrm rot="16200000">
              <a:off x="5165024" y="4840810"/>
              <a:ext cx="224748" cy="136622"/>
            </a:xfrm>
            <a:prstGeom prst="left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Seta para a esquerda e para a direita 32"/>
            <p:cNvSpPr/>
            <p:nvPr/>
          </p:nvSpPr>
          <p:spPr>
            <a:xfrm rot="16200000">
              <a:off x="3677665" y="4192970"/>
              <a:ext cx="212953" cy="144023"/>
            </a:xfrm>
            <a:prstGeom prst="left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Seta para a esquerda e para a direita 33"/>
            <p:cNvSpPr/>
            <p:nvPr/>
          </p:nvSpPr>
          <p:spPr>
            <a:xfrm rot="16200000">
              <a:off x="3677145" y="4842489"/>
              <a:ext cx="213991" cy="144021"/>
            </a:xfrm>
            <a:prstGeom prst="left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Arredondado 7"/>
            <p:cNvSpPr/>
            <p:nvPr/>
          </p:nvSpPr>
          <p:spPr>
            <a:xfrm>
              <a:off x="3200466" y="5021496"/>
              <a:ext cx="5559829" cy="48742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</a:rPr>
                <a:t>Device Driver</a:t>
              </a:r>
            </a:p>
          </p:txBody>
        </p:sp>
        <p:sp>
          <p:nvSpPr>
            <p:cNvPr id="17" name="Retângulo Arredondado 16"/>
            <p:cNvSpPr/>
            <p:nvPr/>
          </p:nvSpPr>
          <p:spPr>
            <a:xfrm>
              <a:off x="3204435" y="2779590"/>
              <a:ext cx="5555860" cy="64610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</a:rPr>
                <a:t>Aplicação Win32</a:t>
              </a:r>
            </a:p>
          </p:txBody>
        </p:sp>
        <p:sp>
          <p:nvSpPr>
            <p:cNvPr id="20" name="Retângulo Arredondado 19"/>
            <p:cNvSpPr/>
            <p:nvPr/>
          </p:nvSpPr>
          <p:spPr>
            <a:xfrm>
              <a:off x="6092362" y="3632773"/>
              <a:ext cx="2667934" cy="1168313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</a:rPr>
                <a:t>GDI</a:t>
              </a:r>
              <a:endParaRPr lang="pt-BR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Retângulo: Cantos Arredondados 8"/>
            <p:cNvSpPr/>
            <p:nvPr/>
          </p:nvSpPr>
          <p:spPr>
            <a:xfrm>
              <a:off x="3200468" y="4378915"/>
              <a:ext cx="1167341" cy="42020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tIns="0" bIns="0" rtlCol="0" anchor="ctr" anchorCtr="0"/>
            <a:lstStyle/>
            <a:p>
              <a:pPr algn="ctr"/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</a:rPr>
                <a:t>HAL Device</a:t>
              </a:r>
            </a:p>
          </p:txBody>
        </p:sp>
        <p:sp>
          <p:nvSpPr>
            <p:cNvPr id="16" name="Retângulo: Cantos Arredondados 15"/>
            <p:cNvSpPr/>
            <p:nvPr/>
          </p:nvSpPr>
          <p:spPr>
            <a:xfrm>
              <a:off x="3196829" y="3632773"/>
              <a:ext cx="2667934" cy="51827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tIns="0" bIns="0" rtlCol="0" anchor="ctr" anchorCtr="0"/>
            <a:lstStyle/>
            <a:p>
              <a:pPr algn="ctr"/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</a:rPr>
                <a:t>Direct3D</a:t>
              </a:r>
            </a:p>
          </p:txBody>
        </p:sp>
        <p:sp>
          <p:nvSpPr>
            <p:cNvPr id="28" name="Retângulo: Cantos Arredondados 27"/>
            <p:cNvSpPr/>
            <p:nvPr/>
          </p:nvSpPr>
          <p:spPr>
            <a:xfrm>
              <a:off x="4697423" y="4387299"/>
              <a:ext cx="1167341" cy="42020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tIns="0" bIns="0" rtlCol="0" anchor="ctr" anchorCtr="0"/>
            <a:lstStyle/>
            <a:p>
              <a:pPr algn="ctr"/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</a:rPr>
                <a:t>REF Device</a:t>
              </a:r>
            </a:p>
          </p:txBody>
        </p:sp>
        <p:sp>
          <p:nvSpPr>
            <p:cNvPr id="19" name="Seta para a esquerda e para a direita 25">
              <a:extLst>
                <a:ext uri="{FF2B5EF4-FFF2-40B4-BE49-F238E27FC236}">
                  <a16:creationId xmlns:a16="http://schemas.microsoft.com/office/drawing/2014/main" id="{8A95CBF0-9B74-384E-B068-B54789BE2764}"/>
                </a:ext>
              </a:extLst>
            </p:cNvPr>
            <p:cNvSpPr/>
            <p:nvPr/>
          </p:nvSpPr>
          <p:spPr>
            <a:xfrm rot="16200000">
              <a:off x="5881133" y="5536152"/>
              <a:ext cx="198494" cy="144021"/>
            </a:xfrm>
            <a:prstGeom prst="left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Arredondado 4"/>
            <p:cNvSpPr/>
            <p:nvPr/>
          </p:nvSpPr>
          <p:spPr>
            <a:xfrm>
              <a:off x="3190460" y="5705999"/>
              <a:ext cx="5559828" cy="42020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</a:rPr>
                <a:t>Hardware Gráfico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555055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899999"/>
          </a:xfrm>
        </p:spPr>
        <p:txBody>
          <a:bodyPr/>
          <a:lstStyle/>
          <a:p>
            <a:r>
              <a:rPr lang="pt-BR" dirty="0"/>
              <a:t>HAL (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Hardware Abstracion Layer</a:t>
            </a:r>
            <a:r>
              <a:rPr lang="pt-BR" dirty="0"/>
              <a:t>): é o dispositivo </a:t>
            </a:r>
            <a:br>
              <a:rPr lang="pt-BR" dirty="0"/>
            </a:br>
            <a:r>
              <a:rPr lang="pt-BR" dirty="0"/>
              <a:t>principal que utiliza as funções do hardware gráfico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acelerar o desenho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REF (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Reference</a:t>
            </a:r>
            <a:r>
              <a:rPr lang="pt-BR" dirty="0"/>
              <a:t>): é um dispositivo de testes que implementa todas as funções do Direct3D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em software</a:t>
            </a:r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Direct3D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C10755A1-8C12-6642-8625-A8A4C57B08C3}"/>
              </a:ext>
            </a:extLst>
          </p:cNvPr>
          <p:cNvGrpSpPr/>
          <p:nvPr/>
        </p:nvGrpSpPr>
        <p:grpSpPr>
          <a:xfrm>
            <a:off x="1650960" y="2852936"/>
            <a:ext cx="8890081" cy="1944216"/>
            <a:chOff x="1454391" y="2780928"/>
            <a:chExt cx="8890081" cy="1944216"/>
          </a:xfrm>
        </p:grpSpPr>
        <p:sp>
          <p:nvSpPr>
            <p:cNvPr id="7" name="Seta para a esquerda e para a direita 6"/>
            <p:cNvSpPr/>
            <p:nvPr/>
          </p:nvSpPr>
          <p:spPr>
            <a:xfrm rot="16200000">
              <a:off x="6445209" y="3645429"/>
              <a:ext cx="278608" cy="144019"/>
            </a:xfrm>
            <a:prstGeom prst="leftRight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Seta para a esquerda e para a direita 7"/>
            <p:cNvSpPr/>
            <p:nvPr/>
          </p:nvSpPr>
          <p:spPr>
            <a:xfrm rot="16200000">
              <a:off x="4948254" y="3637044"/>
              <a:ext cx="278608" cy="144019"/>
            </a:xfrm>
            <a:prstGeom prst="leftRight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: Cantos Arredondados 3"/>
            <p:cNvSpPr/>
            <p:nvPr/>
          </p:nvSpPr>
          <p:spPr>
            <a:xfrm>
              <a:off x="4235367" y="3848358"/>
              <a:ext cx="1561028" cy="491804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</a:rPr>
                <a:t>HAL Device</a:t>
              </a:r>
              <a:endParaRPr lang="pt-BR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" name="Retângulo: Cantos Arredondados 4"/>
            <p:cNvSpPr/>
            <p:nvPr/>
          </p:nvSpPr>
          <p:spPr>
            <a:xfrm>
              <a:off x="4223792" y="2780928"/>
              <a:ext cx="3312368" cy="79720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</a:rPr>
                <a:t>Direct3D</a:t>
              </a:r>
              <a:endParaRPr lang="pt-BR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" name="Retângulo: Cantos Arredondados 5"/>
            <p:cNvSpPr/>
            <p:nvPr/>
          </p:nvSpPr>
          <p:spPr>
            <a:xfrm>
              <a:off x="6000844" y="3856742"/>
              <a:ext cx="1535316" cy="48342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</a:rPr>
                <a:t>REF Device</a:t>
              </a:r>
            </a:p>
          </p:txBody>
        </p:sp>
        <p:pic>
          <p:nvPicPr>
            <p:cNvPr id="1026" name="Picture 2" descr="http://www.downloadplayer.net/Images/VDLP/VideoCards/GeForceGT440Large.gif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4391" y="3116026"/>
              <a:ext cx="2128728" cy="1609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Seta para a esquerda e para a direita 9"/>
            <p:cNvSpPr/>
            <p:nvPr/>
          </p:nvSpPr>
          <p:spPr>
            <a:xfrm rot="10800000">
              <a:off x="3204106" y="4005388"/>
              <a:ext cx="1019686" cy="184251"/>
            </a:xfrm>
            <a:prstGeom prst="leftRight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Fluxograma: Vários documentos 8"/>
            <p:cNvSpPr/>
            <p:nvPr/>
          </p:nvSpPr>
          <p:spPr>
            <a:xfrm>
              <a:off x="8616280" y="3316682"/>
              <a:ext cx="1728192" cy="1080120"/>
            </a:xfrm>
            <a:prstGeom prst="flowChartMultidocumen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Seta para a esquerda e para a direita 11"/>
            <p:cNvSpPr/>
            <p:nvPr/>
          </p:nvSpPr>
          <p:spPr>
            <a:xfrm rot="10800000">
              <a:off x="7536160" y="3998880"/>
              <a:ext cx="1068546" cy="190759"/>
            </a:xfrm>
            <a:prstGeom prst="leftRight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8604706" y="3578133"/>
              <a:ext cx="1508529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pt-BR" sz="9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iostream</a:t>
              </a:r>
              <a:r>
                <a:rPr lang="pt-BR" sz="9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pt-BR" sz="9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using</a:t>
              </a:r>
              <a:r>
                <a:rPr lang="pt-BR" sz="9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9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namespace</a:t>
              </a:r>
              <a:r>
                <a:rPr lang="pt-BR" sz="9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9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</a:t>
              </a:r>
              <a:r>
                <a:rPr lang="pt-BR" sz="9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endParaRPr lang="pt-BR" sz="9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9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9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9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pt-BR" sz="9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endParaRPr lang="pt-BR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803594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DirectX SDK agora faz parte 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Windows SDK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No Windows 10:</a:t>
            </a:r>
          </a:p>
          <a:p>
            <a:pPr lvl="2"/>
            <a:r>
              <a:rPr lang="pt-BR" dirty="0"/>
              <a:t>Não é preciso instalar nada para usá-lo</a:t>
            </a:r>
          </a:p>
          <a:p>
            <a:pPr lvl="2"/>
            <a:r>
              <a:rPr lang="pt-BR" dirty="0"/>
              <a:t>Para desenvolver jogos é preciso instalar o Windows SDK</a:t>
            </a:r>
          </a:p>
          <a:p>
            <a:pPr lvl="2"/>
            <a:r>
              <a:rPr lang="pt-BR" dirty="0"/>
              <a:t>O Windows SDK já é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instalado com o Visual Studio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do DirectX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5C67B2-C90F-4FB1-92D2-2212613DB1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3392" t="36462" r="38618" b="47273"/>
          <a:stretch/>
        </p:blipFill>
        <p:spPr>
          <a:xfrm>
            <a:off x="1127448" y="2348880"/>
            <a:ext cx="7743825" cy="147637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5818312" y="2518792"/>
            <a:ext cx="1152128" cy="576064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884B303-45A9-478D-8425-6C3243B81710}"/>
              </a:ext>
            </a:extLst>
          </p:cNvPr>
          <p:cNvSpPr/>
          <p:nvPr/>
        </p:nvSpPr>
        <p:spPr>
          <a:xfrm>
            <a:off x="9070587" y="2486902"/>
            <a:ext cx="19123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 último </a:t>
            </a:r>
            <a:b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SDK do DirectX data de junho de 2010</a:t>
            </a:r>
          </a:p>
        </p:txBody>
      </p:sp>
    </p:spTree>
    <p:extLst>
      <p:ext uri="{BB962C8B-B14F-4D97-AF65-F5344CB8AC3E}">
        <p14:creationId xmlns:p14="http://schemas.microsoft.com/office/powerpoint/2010/main" val="264142422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827992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SDK do Windows </a:t>
            </a:r>
            <a:r>
              <a:rPr lang="pt-BR" dirty="0"/>
              <a:t>contém:</a:t>
            </a:r>
          </a:p>
          <a:p>
            <a:pPr lvl="1"/>
            <a:r>
              <a:rPr lang="pt-BR" dirty="0"/>
              <a:t>Documentação, exemplos e ferramentas</a:t>
            </a:r>
          </a:p>
          <a:p>
            <a:pPr lvl="1"/>
            <a:r>
              <a:rPr lang="pt-BR" dirty="0"/>
              <a:t>Arquivos para uso da API</a:t>
            </a:r>
          </a:p>
          <a:p>
            <a:pPr lvl="2"/>
            <a:r>
              <a:rPr lang="pt-BR" dirty="0"/>
              <a:t>Arquivos de cabeçalho (.h)</a:t>
            </a:r>
          </a:p>
          <a:p>
            <a:pPr lvl="2"/>
            <a:r>
              <a:rPr lang="pt-BR" dirty="0"/>
              <a:t>Arquivos de biblioteca (.</a:t>
            </a:r>
            <a:r>
              <a:rPr lang="pt-BR" dirty="0" err="1"/>
              <a:t>lib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usar as APIs do DirectX </a:t>
            </a:r>
            <a:r>
              <a:rPr lang="pt-BR" dirty="0"/>
              <a:t>o programador precisa:</a:t>
            </a:r>
          </a:p>
          <a:p>
            <a:pPr lvl="1"/>
            <a:r>
              <a:rPr lang="pt-BR" dirty="0"/>
              <a:t>Incluir arquivos de cabeçalho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Configurar o projeto para usar as bibliotecas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do DirectX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71464" y="4797152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dxgi.h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&gt;      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infraestrutura gráfica do DirectX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&lt;d3d11.h&gt;     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principais funções do Direct3D</a:t>
            </a:r>
          </a:p>
        </p:txBody>
      </p:sp>
    </p:spTree>
    <p:extLst>
      <p:ext uri="{BB962C8B-B14F-4D97-AF65-F5344CB8AC3E}">
        <p14:creationId xmlns:p14="http://schemas.microsoft.com/office/powerpoint/2010/main" val="305636545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Configurar o Projeto no Visual Studio</a:t>
            </a:r>
          </a:p>
          <a:p>
            <a:pPr marL="393192" lvl="1" indent="0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Projeto </a:t>
            </a:r>
            <a:r>
              <a:rPr lang="pt-BR" dirty="0"/>
              <a:t>&gt;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Propriedades de &lt;NomeDoProjeto&gt;... </a:t>
            </a:r>
            <a:r>
              <a:rPr lang="pt-BR" dirty="0"/>
              <a:t>	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do Projeto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EF5AA1A-E9DF-4775-8CCE-39B0A74DDC2A}"/>
              </a:ext>
            </a:extLst>
          </p:cNvPr>
          <p:cNvGrpSpPr/>
          <p:nvPr/>
        </p:nvGrpSpPr>
        <p:grpSpPr>
          <a:xfrm>
            <a:off x="1776246" y="2708920"/>
            <a:ext cx="8511604" cy="3163923"/>
            <a:chOff x="1776246" y="2708920"/>
            <a:chExt cx="8511604" cy="3163923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D800B6FC-E816-43F0-911A-985863C572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43529" y="2708920"/>
              <a:ext cx="7377038" cy="2048513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A8965934-6EA2-46CD-A708-DB89D697FF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89120" y="4757433"/>
              <a:ext cx="4358640" cy="1062612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sp>
          <p:nvSpPr>
            <p:cNvPr id="6" name="Retângulo 5"/>
            <p:cNvSpPr/>
            <p:nvPr/>
          </p:nvSpPr>
          <p:spPr>
            <a:xfrm>
              <a:off x="4408715" y="5536282"/>
              <a:ext cx="4316186" cy="261943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nda 7">
              <a:extLst>
                <a:ext uri="{FF2B5EF4-FFF2-40B4-BE49-F238E27FC236}">
                  <a16:creationId xmlns:a16="http://schemas.microsoft.com/office/drawing/2014/main" id="{02DE219D-803A-419F-8935-8C322DCFC8FF}"/>
                </a:ext>
              </a:extLst>
            </p:cNvPr>
            <p:cNvSpPr/>
            <p:nvPr/>
          </p:nvSpPr>
          <p:spPr>
            <a:xfrm>
              <a:off x="2207568" y="4392094"/>
              <a:ext cx="7640903" cy="584414"/>
            </a:xfrm>
            <a:prstGeom prst="wave">
              <a:avLst/>
            </a:prstGeom>
            <a:solidFill>
              <a:schemeClr val="tx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6EEAFC35-06D0-4D78-A303-5C9D2A62F7C8}"/>
                </a:ext>
              </a:extLst>
            </p:cNvPr>
            <p:cNvSpPr/>
            <p:nvPr/>
          </p:nvSpPr>
          <p:spPr>
            <a:xfrm>
              <a:off x="9735953" y="4269463"/>
              <a:ext cx="551897" cy="8296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DB35030F-F322-4278-B0F6-965C17496656}"/>
                </a:ext>
              </a:extLst>
            </p:cNvPr>
            <p:cNvSpPr/>
            <p:nvPr/>
          </p:nvSpPr>
          <p:spPr>
            <a:xfrm>
              <a:off x="1776246" y="4197721"/>
              <a:ext cx="551897" cy="8296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4BFF6DC1-33A0-4489-AC6E-7D618F3DA7A6}"/>
                </a:ext>
              </a:extLst>
            </p:cNvPr>
            <p:cNvSpPr/>
            <p:nvPr/>
          </p:nvSpPr>
          <p:spPr>
            <a:xfrm>
              <a:off x="8754281" y="4764363"/>
              <a:ext cx="1099633" cy="11084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D0022F64-9F14-4365-BE8F-D84898E6B0EE}"/>
                </a:ext>
              </a:extLst>
            </p:cNvPr>
            <p:cNvSpPr/>
            <p:nvPr/>
          </p:nvSpPr>
          <p:spPr>
            <a:xfrm>
              <a:off x="2207569" y="4788222"/>
              <a:ext cx="2171026" cy="10626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3575578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Verificar o caminho de cabeçalhos e bibliotecas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Propriedades de Configuração </a:t>
            </a:r>
            <a:r>
              <a:rPr lang="pt-BR" dirty="0"/>
              <a:t>&gt;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Diretórios VC++</a:t>
            </a:r>
            <a:r>
              <a:rPr lang="pt-BR" dirty="0"/>
              <a:t>	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do Projeto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C9CBB5A1-0AE6-40A5-90A6-E0D7A435C840}"/>
              </a:ext>
            </a:extLst>
          </p:cNvPr>
          <p:cNvGrpSpPr/>
          <p:nvPr/>
        </p:nvGrpSpPr>
        <p:grpSpPr>
          <a:xfrm>
            <a:off x="1271464" y="2782963"/>
            <a:ext cx="9649072" cy="2880320"/>
            <a:chOff x="1703512" y="2782963"/>
            <a:chExt cx="9649072" cy="288032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2BAA2E6E-DB20-4518-BF7C-A165781FF9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0193" b="56924"/>
            <a:stretch/>
          </p:blipFill>
          <p:spPr>
            <a:xfrm>
              <a:off x="1703512" y="2782963"/>
              <a:ext cx="9649072" cy="2880320"/>
            </a:xfrm>
            <a:prstGeom prst="rect">
              <a:avLst/>
            </a:prstGeom>
          </p:spPr>
        </p:pic>
        <p:sp>
          <p:nvSpPr>
            <p:cNvPr id="5" name="Retângulo 4"/>
            <p:cNvSpPr/>
            <p:nvPr/>
          </p:nvSpPr>
          <p:spPr>
            <a:xfrm>
              <a:off x="2063552" y="3712926"/>
              <a:ext cx="1987996" cy="226614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864608" y="4333239"/>
              <a:ext cx="2179320" cy="215901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8654524" y="4152794"/>
              <a:ext cx="1883355" cy="229134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8901867" y="4576512"/>
              <a:ext cx="2109755" cy="246073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86559806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7035</TotalTime>
  <Words>2317</Words>
  <Application>Microsoft Office PowerPoint</Application>
  <PresentationFormat>Widescreen</PresentationFormat>
  <Paragraphs>325</Paragraphs>
  <Slides>24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Calibri</vt:lpstr>
      <vt:lpstr>Consolas</vt:lpstr>
      <vt:lpstr>Lucida Sans Unicode</vt:lpstr>
      <vt:lpstr>Verdana</vt:lpstr>
      <vt:lpstr>Wingdings 2</vt:lpstr>
      <vt:lpstr>Wingdings 3</vt:lpstr>
      <vt:lpstr>Concurso</vt:lpstr>
      <vt:lpstr>Direct3D</vt:lpstr>
      <vt:lpstr>Introdução</vt:lpstr>
      <vt:lpstr>DirectX</vt:lpstr>
      <vt:lpstr>Direct3D</vt:lpstr>
      <vt:lpstr>Direct3D</vt:lpstr>
      <vt:lpstr>Instalação do DirectX</vt:lpstr>
      <vt:lpstr>Instalação do DirectX</vt:lpstr>
      <vt:lpstr>Configuração do Projeto</vt:lpstr>
      <vt:lpstr>Configuração do Projeto</vt:lpstr>
      <vt:lpstr>Configuração do Projeto</vt:lpstr>
      <vt:lpstr>Configuração do Projeto</vt:lpstr>
      <vt:lpstr>Inicialização do Direct3D</vt:lpstr>
      <vt:lpstr>Inicialização do Direct3D</vt:lpstr>
      <vt:lpstr>Inicialização do Direct3D</vt:lpstr>
      <vt:lpstr>Inicialização do Direct3D</vt:lpstr>
      <vt:lpstr>Inicialização do Direct3D</vt:lpstr>
      <vt:lpstr>Inicialização do Direct3D</vt:lpstr>
      <vt:lpstr>Inicialização do Direct3D</vt:lpstr>
      <vt:lpstr>Pipeline Direct3D</vt:lpstr>
      <vt:lpstr>Render-Target</vt:lpstr>
      <vt:lpstr>Render-Target</vt:lpstr>
      <vt:lpstr>Viewport</vt:lpstr>
      <vt:lpstr>Finalização do Direct3D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DirectX;Direct3D</cp:keywords>
  <cp:lastModifiedBy>Judson Santiago</cp:lastModifiedBy>
  <cp:revision>692</cp:revision>
  <dcterms:created xsi:type="dcterms:W3CDTF">2009-02-25T19:16:57Z</dcterms:created>
  <dcterms:modified xsi:type="dcterms:W3CDTF">2021-08-09T01:20:47Z</dcterms:modified>
</cp:coreProperties>
</file>