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F838E-5C2C-4165-ADE2-029FA20D86FA}" v="90" dt="2021-08-26T06:44:49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3302" autoAdjust="0"/>
  </p:normalViewPr>
  <p:slideViewPr>
    <p:cSldViewPr>
      <p:cViewPr varScale="1">
        <p:scale>
          <a:sx n="158" d="100"/>
          <a:sy n="158" d="100"/>
        </p:scale>
        <p:origin x="360" y="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73F838E-5C2C-4165-ADE2-029FA20D86FA}"/>
    <pc:docChg chg="undo custSel addSld delSld modSld modMainMaster">
      <pc:chgData name="Judson Santiago" userId="ebb108da2f256286" providerId="LiveId" clId="{373F838E-5C2C-4165-ADE2-029FA20D86FA}" dt="2021-08-26T06:44:49.957" v="5614"/>
      <pc:docMkLst>
        <pc:docMk/>
      </pc:docMkLst>
      <pc:sldChg chg="addSp delSp modSp mod modNotesTx">
        <pc:chgData name="Judson Santiago" userId="ebb108da2f256286" providerId="LiveId" clId="{373F838E-5C2C-4165-ADE2-029FA20D86FA}" dt="2021-08-26T04:31:21.456" v="1897" actId="20577"/>
        <pc:sldMkLst>
          <pc:docMk/>
          <pc:sldMk cId="0" sldId="256"/>
        </pc:sldMkLst>
        <pc:spChg chg="mod">
          <ac:chgData name="Judson Santiago" userId="ebb108da2f256286" providerId="LiveId" clId="{373F838E-5C2C-4165-ADE2-029FA20D86FA}" dt="2021-08-26T03:17:13.736" v="92" actId="20577"/>
          <ac:spMkLst>
            <pc:docMk/>
            <pc:sldMk cId="0" sldId="256"/>
            <ac:spMk id="3" creationId="{00000000-0000-0000-0000-000000000000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4" creationId="{9EAC3EB3-514F-4056-9CEE-905756915D46}"/>
          </ac:spMkLst>
        </pc:spChg>
        <pc:spChg chg="add del mod topLvl">
          <ac:chgData name="Judson Santiago" userId="ebb108da2f256286" providerId="LiveId" clId="{373F838E-5C2C-4165-ADE2-029FA20D86FA}" dt="2021-08-26T03:16:34.020" v="80" actId="478"/>
          <ac:spMkLst>
            <pc:docMk/>
            <pc:sldMk cId="0" sldId="256"/>
            <ac:spMk id="5" creationId="{F6FBA9E9-4DBD-4536-90BF-D5D0D946D597}"/>
          </ac:spMkLst>
        </pc:spChg>
        <pc:spChg chg="add del mod">
          <ac:chgData name="Judson Santiago" userId="ebb108da2f256286" providerId="LiveId" clId="{373F838E-5C2C-4165-ADE2-029FA20D86FA}" dt="2021-08-26T03:26:43.673" v="165" actId="478"/>
          <ac:spMkLst>
            <pc:docMk/>
            <pc:sldMk cId="0" sldId="256"/>
            <ac:spMk id="8" creationId="{81CAA71D-F739-4872-82DE-058851D6200E}"/>
          </ac:spMkLst>
        </pc:spChg>
        <pc:spChg chg="add del mod">
          <ac:chgData name="Judson Santiago" userId="ebb108da2f256286" providerId="LiveId" clId="{373F838E-5C2C-4165-ADE2-029FA20D86FA}" dt="2021-08-26T03:26:46.409" v="166" actId="478"/>
          <ac:spMkLst>
            <pc:docMk/>
            <pc:sldMk cId="0" sldId="256"/>
            <ac:spMk id="9" creationId="{5480A72F-3244-4624-8A04-3CEE5BC89F2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0" creationId="{84CE726F-9644-45D7-840B-928397D4BDBC}"/>
          </ac:spMkLst>
        </pc:spChg>
        <pc:spChg chg="add mod">
          <ac:chgData name="Judson Santiago" userId="ebb108da2f256286" providerId="LiveId" clId="{373F838E-5C2C-4165-ADE2-029FA20D86FA}" dt="2021-08-26T03:26:49.960" v="168" actId="1076"/>
          <ac:spMkLst>
            <pc:docMk/>
            <pc:sldMk cId="0" sldId="256"/>
            <ac:spMk id="11" creationId="{8BA67733-0FE3-4665-8DC0-59E6229769B3}"/>
          </ac:spMkLst>
        </pc:spChg>
        <pc:grpChg chg="add mod">
          <ac:chgData name="Judson Santiago" userId="ebb108da2f256286" providerId="LiveId" clId="{373F838E-5C2C-4165-ADE2-029FA20D86FA}" dt="2021-08-26T03:14:26.789" v="38" actId="164"/>
          <ac:grpSpMkLst>
            <pc:docMk/>
            <pc:sldMk cId="0" sldId="256"/>
            <ac:grpSpMk id="6" creationId="{43289F48-0609-4F95-A5C3-8B2B9B7F0F81}"/>
          </ac:grpSpMkLst>
        </pc:grpChg>
        <pc:grpChg chg="add del mod">
          <ac:chgData name="Judson Santiago" userId="ebb108da2f256286" providerId="LiveId" clId="{373F838E-5C2C-4165-ADE2-029FA20D86FA}" dt="2021-08-26T03:16:41.603" v="81" actId="478"/>
          <ac:grpSpMkLst>
            <pc:docMk/>
            <pc:sldMk cId="0" sldId="256"/>
            <ac:grpSpMk id="7" creationId="{A7E1A6AA-221E-40E0-9181-156BBF776B17}"/>
          </ac:grpSpMkLst>
        </pc:grpChg>
      </pc:sldChg>
      <pc:sldChg chg="addSp delSp modSp mod modTransition">
        <pc:chgData name="Judson Santiago" userId="ebb108da2f256286" providerId="LiveId" clId="{373F838E-5C2C-4165-ADE2-029FA20D86FA}" dt="2021-08-26T06:44:49.957" v="5614"/>
        <pc:sldMkLst>
          <pc:docMk/>
          <pc:sldMk cId="460992010" sldId="266"/>
        </pc:sldMkLst>
        <pc:spChg chg="mod">
          <ac:chgData name="Judson Santiago" userId="ebb108da2f256286" providerId="LiveId" clId="{373F838E-5C2C-4165-ADE2-029FA20D86FA}" dt="2021-08-26T04:12:13.108" v="1262" actId="1076"/>
          <ac:spMkLst>
            <pc:docMk/>
            <pc:sldMk cId="460992010" sldId="266"/>
            <ac:spMk id="3" creationId="{00000000-0000-0000-0000-000000000000}"/>
          </ac:spMkLst>
        </pc:spChg>
        <pc:spChg chg="del">
          <ac:chgData name="Judson Santiago" userId="ebb108da2f256286" providerId="LiveId" clId="{373F838E-5C2C-4165-ADE2-029FA20D86FA}" dt="2021-08-26T03:35:49.866" v="659" actId="478"/>
          <ac:spMkLst>
            <pc:docMk/>
            <pc:sldMk cId="460992010" sldId="266"/>
            <ac:spMk id="4" creationId="{9E7A0F67-82FE-418A-BBE2-19A28FE3D22A}"/>
          </ac:spMkLst>
        </pc:spChg>
        <pc:spChg chg="mod topLvl">
          <ac:chgData name="Judson Santiago" userId="ebb108da2f256286" providerId="LiveId" clId="{373F838E-5C2C-4165-ADE2-029FA20D86FA}" dt="2021-08-26T03:42:20.053" v="756" actId="164"/>
          <ac:spMkLst>
            <pc:docMk/>
            <pc:sldMk cId="460992010" sldId="266"/>
            <ac:spMk id="20" creationId="{2F8944EE-0773-4940-85E5-294976F34C1B}"/>
          </ac:spMkLst>
        </pc:spChg>
        <pc:spChg chg="add mod">
          <ac:chgData name="Judson Santiago" userId="ebb108da2f256286" providerId="LiveId" clId="{373F838E-5C2C-4165-ADE2-029FA20D86FA}" dt="2021-08-26T04:15:35.496" v="1304" actId="20577"/>
          <ac:spMkLst>
            <pc:docMk/>
            <pc:sldMk cId="460992010" sldId="266"/>
            <ac:spMk id="22" creationId="{B70861C2-A707-45B4-97AE-D0B4F580AD65}"/>
          </ac:spMkLst>
        </pc:spChg>
        <pc:spChg chg="mod">
          <ac:chgData name="Judson Santiago" userId="ebb108da2f256286" providerId="LiveId" clId="{373F838E-5C2C-4165-ADE2-029FA20D86FA}" dt="2021-08-26T04:13:48.563" v="1278"/>
          <ac:spMkLst>
            <pc:docMk/>
            <pc:sldMk cId="460992010" sldId="266"/>
            <ac:spMk id="26" creationId="{3FD0B4CD-1F54-431B-813C-26DDAB8D66C0}"/>
          </ac:spMkLst>
        </pc:spChg>
        <pc:grpChg chg="add mod">
          <ac:chgData name="Judson Santiago" userId="ebb108da2f256286" providerId="LiveId" clId="{373F838E-5C2C-4165-ADE2-029FA20D86FA}" dt="2021-08-26T04:14:46.747" v="1285" actId="1076"/>
          <ac:grpSpMkLst>
            <pc:docMk/>
            <pc:sldMk cId="460992010" sldId="266"/>
            <ac:grpSpMk id="8" creationId="{C6275133-2490-4362-919A-EA1C8AF5F215}"/>
          </ac:grpSpMkLst>
        </pc:grpChg>
        <pc:grpChg chg="add del mod">
          <ac:chgData name="Judson Santiago" userId="ebb108da2f256286" providerId="LiveId" clId="{373F838E-5C2C-4165-ADE2-029FA20D86FA}" dt="2021-08-26T03:39:37.722" v="726" actId="165"/>
          <ac:grpSpMkLst>
            <pc:docMk/>
            <pc:sldMk cId="460992010" sldId="266"/>
            <ac:grpSpMk id="16" creationId="{AD84562F-83BC-4EFE-AA08-7DAD6A644E20}"/>
          </ac:grpSpMkLst>
        </pc:grpChg>
        <pc:grpChg chg="del">
          <ac:chgData name="Judson Santiago" userId="ebb108da2f256286" providerId="LiveId" clId="{373F838E-5C2C-4165-ADE2-029FA20D86FA}" dt="2021-08-26T03:35:30.874" v="639" actId="478"/>
          <ac:grpSpMkLst>
            <pc:docMk/>
            <pc:sldMk cId="460992010" sldId="266"/>
            <ac:grpSpMk id="18" creationId="{AED989EE-2C2D-4FEC-91F0-1976D5F9B601}"/>
          </ac:grpSpMkLst>
        </pc:grpChg>
        <pc:grpChg chg="add del mod">
          <ac:chgData name="Judson Santiago" userId="ebb108da2f256286" providerId="LiveId" clId="{373F838E-5C2C-4165-ADE2-029FA20D86FA}" dt="2021-08-26T04:13:50.335" v="1279"/>
          <ac:grpSpMkLst>
            <pc:docMk/>
            <pc:sldMk cId="460992010" sldId="266"/>
            <ac:grpSpMk id="24" creationId="{E0682D73-7DE4-4257-A527-50631999E161}"/>
          </ac:grpSpMkLst>
        </pc:grpChg>
        <pc:picChg chg="del mod topLvl">
          <ac:chgData name="Judson Santiago" userId="ebb108da2f256286" providerId="LiveId" clId="{373F838E-5C2C-4165-ADE2-029FA20D86FA}" dt="2021-08-26T04:11:39.828" v="1253" actId="478"/>
          <ac:picMkLst>
            <pc:docMk/>
            <pc:sldMk cId="460992010" sldId="266"/>
            <ac:picMk id="19" creationId="{A69C6527-CF52-4D70-B1B2-44FA53834499}"/>
          </ac:picMkLst>
        </pc:picChg>
        <pc:picChg chg="mod topLvl">
          <ac:chgData name="Judson Santiago" userId="ebb108da2f256286" providerId="LiveId" clId="{373F838E-5C2C-4165-ADE2-029FA20D86FA}" dt="2021-08-26T03:42:20.053" v="756" actId="164"/>
          <ac:picMkLst>
            <pc:docMk/>
            <pc:sldMk cId="460992010" sldId="266"/>
            <ac:picMk id="21" creationId="{39EE6700-3AE9-4117-B03A-551CD1E0A543}"/>
          </ac:picMkLst>
        </pc:picChg>
        <pc:picChg chg="add mod">
          <ac:chgData name="Judson Santiago" userId="ebb108da2f256286" providerId="LiveId" clId="{373F838E-5C2C-4165-ADE2-029FA20D86FA}" dt="2021-08-26T04:13:21.235" v="1277" actId="14100"/>
          <ac:picMkLst>
            <pc:docMk/>
            <pc:sldMk cId="460992010" sldId="266"/>
            <ac:picMk id="23" creationId="{843A0D1D-99C0-47AB-9102-4C337F6D59D7}"/>
          </ac:picMkLst>
        </pc:picChg>
        <pc:picChg chg="mod">
          <ac:chgData name="Judson Santiago" userId="ebb108da2f256286" providerId="LiveId" clId="{373F838E-5C2C-4165-ADE2-029FA20D86FA}" dt="2021-08-26T04:13:48.563" v="1278"/>
          <ac:picMkLst>
            <pc:docMk/>
            <pc:sldMk cId="460992010" sldId="266"/>
            <ac:picMk id="25" creationId="{2E1910E4-9449-4485-BA53-A84F21387528}"/>
          </ac:picMkLst>
        </pc:picChg>
        <pc:picChg chg="add mod">
          <ac:chgData name="Judson Santiago" userId="ebb108da2f256286" providerId="LiveId" clId="{373F838E-5C2C-4165-ADE2-029FA20D86FA}" dt="2021-08-26T04:14:46.747" v="1285" actId="1076"/>
          <ac:picMkLst>
            <pc:docMk/>
            <pc:sldMk cId="460992010" sldId="266"/>
            <ac:picMk id="27" creationId="{F64DE033-E552-4E65-8080-833B49F250C0}"/>
          </ac:picMkLst>
        </pc:pic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5" creationId="{19B19174-E65A-4149-942D-442D918CDC92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7" creationId="{47E40674-81BB-4433-8701-437B351D690B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4" creationId="{D3871DF7-51D3-4838-AB7B-33197CF60B63}"/>
          </ac:cxnSpMkLst>
        </pc:cxnChg>
        <pc:cxnChg chg="mod">
          <ac:chgData name="Judson Santiago" userId="ebb108da2f256286" providerId="LiveId" clId="{373F838E-5C2C-4165-ADE2-029FA20D86FA}" dt="2021-08-26T03:35:30.874" v="639" actId="478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modSp mod modTransition">
        <pc:chgData name="Judson Santiago" userId="ebb108da2f256286" providerId="LiveId" clId="{373F838E-5C2C-4165-ADE2-029FA20D86FA}" dt="2021-08-26T06:44:49.957" v="5614"/>
        <pc:sldMkLst>
          <pc:docMk/>
          <pc:sldMk cId="904695914" sldId="325"/>
        </pc:sldMkLst>
        <pc:spChg chg="mod">
          <ac:chgData name="Judson Santiago" userId="ebb108da2f256286" providerId="LiveId" clId="{373F838E-5C2C-4165-ADE2-029FA20D86FA}" dt="2021-08-26T06:40:51.149" v="5493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373F838E-5C2C-4165-ADE2-029FA20D86FA}" dt="2021-08-26T03:47:56.705" v="762" actId="47"/>
        <pc:sldMkLst>
          <pc:docMk/>
          <pc:sldMk cId="1109265082" sldId="326"/>
        </pc:sldMkLst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3724757737" sldId="326"/>
        </pc:sldMkLst>
        <pc:spChg chg="del">
          <ac:chgData name="Judson Santiago" userId="ebb108da2f256286" providerId="LiveId" clId="{373F838E-5C2C-4165-ADE2-029FA20D86FA}" dt="2021-08-26T03:49:24.353" v="809"/>
          <ac:spMkLst>
            <pc:docMk/>
            <pc:sldMk cId="3724757737" sldId="326"/>
            <ac:spMk id="2" creationId="{23278964-4737-49AE-B76B-08E0440A8FF9}"/>
          </ac:spMkLst>
        </pc:spChg>
        <pc:spChg chg="mod">
          <ac:chgData name="Judson Santiago" userId="ebb108da2f256286" providerId="LiveId" clId="{373F838E-5C2C-4165-ADE2-029FA20D86FA}" dt="2021-08-26T04:04:45.142" v="1088" actId="1076"/>
          <ac:spMkLst>
            <pc:docMk/>
            <pc:sldMk cId="3724757737" sldId="326"/>
            <ac:spMk id="3" creationId="{53F8A2BC-E759-43E3-876F-888714C49467}"/>
          </ac:spMkLst>
        </pc:spChg>
        <pc:spChg chg="add mod">
          <ac:chgData name="Judson Santiago" userId="ebb108da2f256286" providerId="LiveId" clId="{373F838E-5C2C-4165-ADE2-029FA20D86FA}" dt="2021-08-26T04:07:13.687" v="1128" actId="1076"/>
          <ac:spMkLst>
            <pc:docMk/>
            <pc:sldMk cId="3724757737" sldId="326"/>
            <ac:spMk id="20" creationId="{E6C4BB70-C8A3-4F2E-8268-1D5644FDD45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1" creationId="{947BE81D-F01C-44CF-9CF6-40EDC013E531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22" creationId="{9FB3C950-E3B8-4E26-9974-A287603E2FA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3" creationId="{FB6A88AB-24BE-4314-B78C-EF716730EBEA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4" creationId="{BFE822B9-94FF-4DA9-8977-A96A83D28C17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5" creationId="{6CF0DB19-159A-47FD-B9D6-91078363337E}"/>
          </ac:spMkLst>
        </pc:spChg>
        <pc:spChg chg="add mod">
          <ac:chgData name="Judson Santiago" userId="ebb108da2f256286" providerId="LiveId" clId="{373F838E-5C2C-4165-ADE2-029FA20D86FA}" dt="2021-08-26T04:04:50.814" v="1089" actId="12788"/>
          <ac:spMkLst>
            <pc:docMk/>
            <pc:sldMk cId="3724757737" sldId="326"/>
            <ac:spMk id="76" creationId="{B5A8B282-726B-4C1D-B83C-72B558A6C595}"/>
          </ac:spMkLst>
        </pc:spChg>
        <pc:spChg chg="add mod">
          <ac:chgData name="Judson Santiago" userId="ebb108da2f256286" providerId="LiveId" clId="{373F838E-5C2C-4165-ADE2-029FA20D86FA}" dt="2021-08-26T04:06:07.968" v="1119" actId="12789"/>
          <ac:spMkLst>
            <pc:docMk/>
            <pc:sldMk cId="3724757737" sldId="326"/>
            <ac:spMk id="77" creationId="{8E6D3AFB-244E-4818-A32E-D28DD425C840}"/>
          </ac:spMkLst>
        </pc:spChg>
        <pc:spChg chg="add mod">
          <ac:chgData name="Judson Santiago" userId="ebb108da2f256286" providerId="LiveId" clId="{373F838E-5C2C-4165-ADE2-029FA20D86FA}" dt="2021-08-26T04:06:14.765" v="1122" actId="1037"/>
          <ac:spMkLst>
            <pc:docMk/>
            <pc:sldMk cId="3724757737" sldId="326"/>
            <ac:spMk id="78" creationId="{375B2B10-4A58-44B7-8F5E-967E4C1764F7}"/>
          </ac:spMkLst>
        </pc:spChg>
        <pc:picChg chg="add mod or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5" creationId="{C3E4206F-17B3-48E3-BF8A-FD0B1828A76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7" creationId="{35B1555F-8650-4818-AE4F-31B9E7B2FAC0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9" creationId="{9A288860-517C-4479-A11F-CE592F1B90B2}"/>
          </ac:picMkLst>
        </pc:picChg>
        <pc:picChg chg="add mod">
          <ac:chgData name="Judson Santiago" userId="ebb108da2f256286" providerId="LiveId" clId="{373F838E-5C2C-4165-ADE2-029FA20D86FA}" dt="2021-08-26T04:01:29.463" v="1030" actId="552"/>
          <ac:picMkLst>
            <pc:docMk/>
            <pc:sldMk cId="3724757737" sldId="326"/>
            <ac:picMk id="11" creationId="{B9FC3AEA-1A3D-4B41-B8A2-0F1FCD3A181E}"/>
          </ac:picMkLst>
        </pc:picChg>
        <pc:picChg chg="add mod">
          <ac:chgData name="Judson Santiago" userId="ebb108da2f256286" providerId="LiveId" clId="{373F838E-5C2C-4165-ADE2-029FA20D86FA}" dt="2021-08-26T04:02:00.866" v="1034" actId="1076"/>
          <ac:picMkLst>
            <pc:docMk/>
            <pc:sldMk cId="3724757737" sldId="326"/>
            <ac:picMk id="13" creationId="{2E0B88E7-E9C7-46A9-B815-30EDA49CC65F}"/>
          </ac:picMkLst>
        </pc:picChg>
        <pc:picChg chg="add mod or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5" creationId="{A5A326C7-3063-4585-9A9D-65AC42A22D90}"/>
          </ac:picMkLst>
        </pc:picChg>
        <pc:picChg chg="add mod">
          <ac:chgData name="Judson Santiago" userId="ebb108da2f256286" providerId="LiveId" clId="{373F838E-5C2C-4165-ADE2-029FA20D86FA}" dt="2021-08-26T03:58:52.509" v="994" actId="1076"/>
          <ac:picMkLst>
            <pc:docMk/>
            <pc:sldMk cId="3724757737" sldId="326"/>
            <ac:picMk id="17" creationId="{77B9D174-E1E8-47C4-88FE-A7639B0B1C6E}"/>
          </ac:picMkLst>
        </pc:picChg>
        <pc:picChg chg="add mod">
          <ac:chgData name="Judson Santiago" userId="ebb108da2f256286" providerId="LiveId" clId="{373F838E-5C2C-4165-ADE2-029FA20D86FA}" dt="2021-08-26T04:07:13.687" v="1128" actId="1076"/>
          <ac:picMkLst>
            <pc:docMk/>
            <pc:sldMk cId="3724757737" sldId="326"/>
            <ac:picMk id="19" creationId="{511C906B-4B9E-4484-A2AF-115855E8D0E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4" creationId="{9DB767BC-B879-42BF-8429-03CF7094C28A}"/>
          </ac:picMkLst>
        </pc:picChg>
        <pc:picChg chg="add mod">
          <ac:chgData name="Judson Santiago" userId="ebb108da2f256286" providerId="LiveId" clId="{373F838E-5C2C-4165-ADE2-029FA20D86FA}" dt="2021-08-26T04:06:07.968" v="1119" actId="12789"/>
          <ac:picMkLst>
            <pc:docMk/>
            <pc:sldMk cId="3724757737" sldId="326"/>
            <ac:picMk id="26" creationId="{CB0A9B24-C87F-4F1B-ADB6-BE8E3870283F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28" creationId="{12B90A80-1E20-4E76-A2FB-3C791F02F91D}"/>
          </ac:picMkLst>
        </pc:picChg>
        <pc:picChg chg="add del mod">
          <ac:chgData name="Judson Santiago" userId="ebb108da2f256286" providerId="LiveId" clId="{373F838E-5C2C-4165-ADE2-029FA20D86FA}" dt="2021-08-26T03:56:46.600" v="972" actId="478"/>
          <ac:picMkLst>
            <pc:docMk/>
            <pc:sldMk cId="3724757737" sldId="326"/>
            <ac:picMk id="30" creationId="{A2C9AA25-2AE7-4A75-9FC1-D8E67512412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2" creationId="{BDA306CD-E1DA-4CB5-AAC4-99F5A9B126A2}"/>
          </ac:picMkLst>
        </pc:picChg>
        <pc:picChg chg="add mod">
          <ac:chgData name="Judson Santiago" userId="ebb108da2f256286" providerId="LiveId" clId="{373F838E-5C2C-4165-ADE2-029FA20D86FA}" dt="2021-08-26T04:01:55.866" v="1033" actId="555"/>
          <ac:picMkLst>
            <pc:docMk/>
            <pc:sldMk cId="3724757737" sldId="326"/>
            <ac:picMk id="34" creationId="{40467B53-DE67-44D1-ACFD-D35E1E35001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36" creationId="{6DA1D955-055A-4A9C-AB6F-1CC7469553B1}"/>
          </ac:picMkLst>
        </pc:picChg>
        <pc:picChg chg="add del mod">
          <ac:chgData name="Judson Santiago" userId="ebb108da2f256286" providerId="LiveId" clId="{373F838E-5C2C-4165-ADE2-029FA20D86FA}" dt="2021-08-26T03:56:31.349" v="967" actId="478"/>
          <ac:picMkLst>
            <pc:docMk/>
            <pc:sldMk cId="3724757737" sldId="326"/>
            <ac:picMk id="38" creationId="{2BE85480-1AC7-4E40-9B85-088BF4C5688E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0" creationId="{9EFEA3F9-8B4C-4832-BA9D-A62B5582C1C4}"/>
          </ac:picMkLst>
        </pc:picChg>
        <pc:picChg chg="add mod">
          <ac:chgData name="Judson Santiago" userId="ebb108da2f256286" providerId="LiveId" clId="{373F838E-5C2C-4165-ADE2-029FA20D86FA}" dt="2021-08-26T04:01:49.260" v="1032" actId="555"/>
          <ac:picMkLst>
            <pc:docMk/>
            <pc:sldMk cId="3724757737" sldId="326"/>
            <ac:picMk id="42" creationId="{9A9BC815-2C38-4BC9-A7C0-6F79571CD22C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4" creationId="{0D4CE51D-BB58-45CD-BE27-93DAC03E2E6F}"/>
          </ac:picMkLst>
        </pc:picChg>
        <pc:picChg chg="add del mod">
          <ac:chgData name="Judson Santiago" userId="ebb108da2f256286" providerId="LiveId" clId="{373F838E-5C2C-4165-ADE2-029FA20D86FA}" dt="2021-08-26T03:56:05.084" v="961" actId="478"/>
          <ac:picMkLst>
            <pc:docMk/>
            <pc:sldMk cId="3724757737" sldId="326"/>
            <ac:picMk id="46" creationId="{5D2A4711-BFF7-4035-9CD2-6E2BDCBDF851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48" creationId="{CDB39A07-5DBC-46E7-9613-5EE9F514AB05}"/>
          </ac:picMkLst>
        </pc:picChg>
        <pc:picChg chg="add mod">
          <ac:chgData name="Judson Santiago" userId="ebb108da2f256286" providerId="LiveId" clId="{373F838E-5C2C-4165-ADE2-029FA20D86FA}" dt="2021-08-26T04:01:42.166" v="1031" actId="555"/>
          <ac:picMkLst>
            <pc:docMk/>
            <pc:sldMk cId="3724757737" sldId="326"/>
            <ac:picMk id="50" creationId="{F6081A96-78D5-4E48-9AAA-8C8D9ADF09EA}"/>
          </ac:picMkLst>
        </pc:picChg>
        <pc:picChg chg="add mod">
          <ac:chgData name="Judson Santiago" userId="ebb108da2f256286" providerId="LiveId" clId="{373F838E-5C2C-4165-ADE2-029FA20D86FA}" dt="2021-08-26T04:01:20.896" v="1029" actId="552"/>
          <ac:picMkLst>
            <pc:docMk/>
            <pc:sldMk cId="3724757737" sldId="326"/>
            <ac:picMk id="52" creationId="{1DEEF26C-5C23-459B-8BCD-F5C0C1E8E436}"/>
          </ac:picMkLst>
        </pc:picChg>
        <pc:picChg chg="add del mod">
          <ac:chgData name="Judson Santiago" userId="ebb108da2f256286" providerId="LiveId" clId="{373F838E-5C2C-4165-ADE2-029FA20D86FA}" dt="2021-08-26T03:55:34.021" v="949" actId="478"/>
          <ac:picMkLst>
            <pc:docMk/>
            <pc:sldMk cId="3724757737" sldId="326"/>
            <ac:picMk id="54" creationId="{F69E0023-38AA-45EC-AF0E-2E0BE112CEB5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6" creationId="{DDE6C5AA-180B-494E-9313-83A9FDB1C8B9}"/>
          </ac:picMkLst>
        </pc:picChg>
        <pc:picChg chg="add mod">
          <ac:chgData name="Judson Santiago" userId="ebb108da2f256286" providerId="LiveId" clId="{373F838E-5C2C-4165-ADE2-029FA20D86FA}" dt="2021-08-26T03:58:46.915" v="993" actId="408"/>
          <ac:picMkLst>
            <pc:docMk/>
            <pc:sldMk cId="3724757737" sldId="326"/>
            <ac:picMk id="58" creationId="{D3A0B04A-F9EF-4707-9800-595CB8120784}"/>
          </ac:picMkLst>
        </pc:picChg>
        <pc:picChg chg="add del mod">
          <ac:chgData name="Judson Santiago" userId="ebb108da2f256286" providerId="LiveId" clId="{373F838E-5C2C-4165-ADE2-029FA20D86FA}" dt="2021-08-26T03:55:59.959" v="958" actId="478"/>
          <ac:picMkLst>
            <pc:docMk/>
            <pc:sldMk cId="3724757737" sldId="326"/>
            <ac:picMk id="60" creationId="{5A820974-8224-4606-A71A-567630698C9E}"/>
          </ac:picMkLst>
        </pc:picChg>
        <pc:picChg chg="add del mod">
          <ac:chgData name="Judson Santiago" userId="ebb108da2f256286" providerId="LiveId" clId="{373F838E-5C2C-4165-ADE2-029FA20D86FA}" dt="2021-08-26T03:54:08.647" v="931" actId="478"/>
          <ac:picMkLst>
            <pc:docMk/>
            <pc:sldMk cId="3724757737" sldId="326"/>
            <ac:picMk id="62" creationId="{3192F612-1F76-4D92-9C07-2655E79D7A2C}"/>
          </ac:picMkLst>
        </pc:picChg>
        <pc:picChg chg="add del mod">
          <ac:chgData name="Judson Santiago" userId="ebb108da2f256286" providerId="LiveId" clId="{373F838E-5C2C-4165-ADE2-029FA20D86FA}" dt="2021-08-26T03:54:07.601" v="930" actId="478"/>
          <ac:picMkLst>
            <pc:docMk/>
            <pc:sldMk cId="3724757737" sldId="326"/>
            <ac:picMk id="64" creationId="{44FB0A96-ACD0-40C9-AB70-EE07F8036DE2}"/>
          </ac:picMkLst>
        </pc:picChg>
        <pc:picChg chg="add mod">
          <ac:chgData name="Judson Santiago" userId="ebb108da2f256286" providerId="LiveId" clId="{373F838E-5C2C-4165-ADE2-029FA20D86FA}" dt="2021-08-26T03:58:55.837" v="995" actId="1076"/>
          <ac:picMkLst>
            <pc:docMk/>
            <pc:sldMk cId="3724757737" sldId="326"/>
            <ac:picMk id="66" creationId="{A014C55D-32EA-461E-87BE-0255C9836A08}"/>
          </ac:picMkLst>
        </pc:picChg>
        <pc:picChg chg="add del mod">
          <ac:chgData name="Judson Santiago" userId="ebb108da2f256286" providerId="LiveId" clId="{373F838E-5C2C-4165-ADE2-029FA20D86FA}" dt="2021-08-26T03:57:10.443" v="974" actId="478"/>
          <ac:picMkLst>
            <pc:docMk/>
            <pc:sldMk cId="3724757737" sldId="326"/>
            <ac:picMk id="68" creationId="{C46394DD-A46B-4D2A-821B-CCE6E1B81AAB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0" creationId="{4B89737D-5E20-4622-9F46-8C4AE2ACA404}"/>
          </ac:picMkLst>
        </pc:picChg>
        <pc:picChg chg="add mod">
          <ac:chgData name="Judson Santiago" userId="ebb108da2f256286" providerId="LiveId" clId="{373F838E-5C2C-4165-ADE2-029FA20D86FA}" dt="2021-08-26T03:59:01.376" v="996" actId="408"/>
          <ac:picMkLst>
            <pc:docMk/>
            <pc:sldMk cId="3724757737" sldId="326"/>
            <ac:picMk id="72" creationId="{F03D0BE7-C370-4767-ADB2-6490CA265976}"/>
          </ac:picMkLst>
        </pc:picChg>
      </pc:sldChg>
      <pc:sldChg chg="del">
        <pc:chgData name="Judson Santiago" userId="ebb108da2f256286" providerId="LiveId" clId="{373F838E-5C2C-4165-ADE2-029FA20D86FA}" dt="2021-08-26T03:48:03.221" v="769" actId="47"/>
        <pc:sldMkLst>
          <pc:docMk/>
          <pc:sldMk cId="1248988640" sldId="327"/>
        </pc:sldMkLst>
      </pc:sldChg>
      <pc:sldChg chg="addSp modSp new mod modTransition">
        <pc:chgData name="Judson Santiago" userId="ebb108da2f256286" providerId="LiveId" clId="{373F838E-5C2C-4165-ADE2-029FA20D86FA}" dt="2021-08-26T06:44:49.957" v="5614"/>
        <pc:sldMkLst>
          <pc:docMk/>
          <pc:sldMk cId="1585987154" sldId="327"/>
        </pc:sldMkLst>
        <pc:spChg chg="mod">
          <ac:chgData name="Judson Santiago" userId="ebb108da2f256286" providerId="LiveId" clId="{373F838E-5C2C-4165-ADE2-029FA20D86FA}" dt="2021-08-26T04:32:45.913" v="1899" actId="20577"/>
          <ac:spMkLst>
            <pc:docMk/>
            <pc:sldMk cId="1585987154" sldId="327"/>
            <ac:spMk id="2" creationId="{FB0F462E-6DFD-41A5-A5FE-52D9B9C0BF8D}"/>
          </ac:spMkLst>
        </pc:spChg>
        <pc:spChg chg="mod">
          <ac:chgData name="Judson Santiago" userId="ebb108da2f256286" providerId="LiveId" clId="{373F838E-5C2C-4165-ADE2-029FA20D86FA}" dt="2021-08-26T04:16:05.356" v="1312" actId="20577"/>
          <ac:spMkLst>
            <pc:docMk/>
            <pc:sldMk cId="1585987154" sldId="327"/>
            <ac:spMk id="3" creationId="{CB1EEE9B-B453-415A-9E71-F149E1724626}"/>
          </ac:spMkLst>
        </pc:spChg>
        <pc:picChg chg="add mod">
          <ac:chgData name="Judson Santiago" userId="ebb108da2f256286" providerId="LiveId" clId="{373F838E-5C2C-4165-ADE2-029FA20D86FA}" dt="2021-08-26T04:27:54.894" v="1863" actId="1076"/>
          <ac:picMkLst>
            <pc:docMk/>
            <pc:sldMk cId="1585987154" sldId="327"/>
            <ac:picMk id="4" creationId="{17FFC014-53D7-4B9D-BC03-EF49B8419108}"/>
          </ac:picMkLst>
        </pc:picChg>
        <pc:picChg chg="add mod">
          <ac:chgData name="Judson Santiago" userId="ebb108da2f256286" providerId="LiveId" clId="{373F838E-5C2C-4165-ADE2-029FA20D86FA}" dt="2021-08-26T04:27:59.910" v="1864" actId="1076"/>
          <ac:picMkLst>
            <pc:docMk/>
            <pc:sldMk cId="1585987154" sldId="327"/>
            <ac:picMk id="5" creationId="{C8E52F84-AD8D-4574-B5A0-F68D95C3DA84}"/>
          </ac:picMkLst>
        </pc:picChg>
        <pc:picChg chg="add mod">
          <ac:chgData name="Judson Santiago" userId="ebb108da2f256286" providerId="LiveId" clId="{373F838E-5C2C-4165-ADE2-029FA20D86FA}" dt="2021-08-26T04:28:15.377" v="1866" actId="1076"/>
          <ac:picMkLst>
            <pc:docMk/>
            <pc:sldMk cId="1585987154" sldId="327"/>
            <ac:picMk id="6" creationId="{4A27F063-7E67-4B96-A180-8342880A425F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1664884560" sldId="328"/>
        </pc:sldMkLst>
        <pc:spChg chg="mod">
          <ac:chgData name="Judson Santiago" userId="ebb108da2f256286" providerId="LiveId" clId="{373F838E-5C2C-4165-ADE2-029FA20D86FA}" dt="2021-08-26T05:17:21.206" v="3181" actId="6549"/>
          <ac:spMkLst>
            <pc:docMk/>
            <pc:sldMk cId="1664884560" sldId="328"/>
            <ac:spMk id="2" creationId="{7AE35D9E-19B0-43AB-B3E9-83F44CABFEE1}"/>
          </ac:spMkLst>
        </pc:spChg>
        <pc:spChg chg="mod">
          <ac:chgData name="Judson Santiago" userId="ebb108da2f256286" providerId="LiveId" clId="{373F838E-5C2C-4165-ADE2-029FA20D86FA}" dt="2021-08-26T04:33:27.287" v="1927" actId="20577"/>
          <ac:spMkLst>
            <pc:docMk/>
            <pc:sldMk cId="1664884560" sldId="328"/>
            <ac:spMk id="3" creationId="{57A86CEF-942C-406C-9EDC-94EF7A508DD0}"/>
          </ac:spMkLst>
        </pc:spChg>
        <pc:spChg chg="add mod">
          <ac:chgData name="Judson Santiago" userId="ebb108da2f256286" providerId="LiveId" clId="{373F838E-5C2C-4165-ADE2-029FA20D86FA}" dt="2021-08-26T04:46:58.462" v="2171" actId="1076"/>
          <ac:spMkLst>
            <pc:docMk/>
            <pc:sldMk cId="1664884560" sldId="328"/>
            <ac:spMk id="5" creationId="{928E72A8-4CCB-4A14-8C50-563D5A914B19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7" creationId="{1B4FF2CD-2ADE-4AEA-82E2-341098DA05E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2" creationId="{EF172DED-9CE6-4887-8B67-7D146E4017F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3" creationId="{253241A2-0576-49C8-95FE-5DE9AE11DC5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4" creationId="{E53864E8-1AD4-47AB-9B39-811CB9F381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5" creationId="{3CE8CA20-EF40-4F3F-BDDC-25FA5A1FAEB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6" creationId="{5BC5743D-EA12-48CF-B108-31A2E8CAAC81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7" creationId="{1A2F4007-AE27-424A-A920-181DD9B1373B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8" creationId="{38F6FE71-1CB9-4D7D-9D19-7915438A6B4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19" creationId="{CAE67233-C87D-412C-BFC7-94F9134B0DCF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0" creationId="{4032AEBA-C5BE-4987-86A3-5BED428DAAF7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1" creationId="{32F7672E-F093-4A51-B492-73DEB34C800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2" creationId="{BD9951D8-05B7-47AD-A552-CC88B74628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3" creationId="{FED1336D-B2A7-46F1-8807-5A64BA8D04D4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4" creationId="{9DE5365E-7165-488A-9D3A-93506881F695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5" creationId="{8CA4E196-3075-4411-BECB-61451BB03FFD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6" creationId="{5272746E-62CF-4173-B4A4-A2D9470F6F48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7" creationId="{D96FB0B2-8214-4186-BB24-922791C00FD0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8" creationId="{5C9D56FE-E569-49CF-BD28-0E6F6749A412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29" creationId="{767A1050-B522-467A-87BE-BB0FF4D227E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0" creationId="{2DDD8F6B-F4C9-462C-A846-A517ABFAC513}"/>
          </ac:spMkLst>
        </pc:spChg>
        <pc:spChg chg="add del mod">
          <ac:chgData name="Judson Santiago" userId="ebb108da2f256286" providerId="LiveId" clId="{373F838E-5C2C-4165-ADE2-029FA20D86FA}" dt="2021-08-26T05:07:31.229" v="2860" actId="478"/>
          <ac:spMkLst>
            <pc:docMk/>
            <pc:sldMk cId="1664884560" sldId="328"/>
            <ac:spMk id="31" creationId="{819BA504-C37C-4A07-BD1A-24DD878E52D5}"/>
          </ac:spMkLst>
        </pc:spChg>
        <pc:spChg chg="add mod">
          <ac:chgData name="Judson Santiago" userId="ebb108da2f256286" providerId="LiveId" clId="{373F838E-5C2C-4165-ADE2-029FA20D86FA}" dt="2021-08-26T05:15:47.602" v="3159" actId="1076"/>
          <ac:spMkLst>
            <pc:docMk/>
            <pc:sldMk cId="1664884560" sldId="328"/>
            <ac:spMk id="33" creationId="{CB2A96E5-ACEC-46F2-AB28-714E48C8D7EF}"/>
          </ac:spMkLst>
        </pc:spChg>
        <pc:graphicFrameChg chg="add mod modGraphic">
          <ac:chgData name="Judson Santiago" userId="ebb108da2f256286" providerId="LiveId" clId="{373F838E-5C2C-4165-ADE2-029FA20D86FA}" dt="2021-08-26T04:47:43.166" v="2179" actId="2084"/>
          <ac:graphicFrameMkLst>
            <pc:docMk/>
            <pc:sldMk cId="1664884560" sldId="328"/>
            <ac:graphicFrameMk id="4" creationId="{4FC40C61-222E-4456-A713-9BD449FC60E5}"/>
          </ac:graphicFrameMkLst>
        </pc:graphicFrameChg>
        <pc:graphicFrameChg chg="add del mod">
          <ac:chgData name="Judson Santiago" userId="ebb108da2f256286" providerId="LiveId" clId="{373F838E-5C2C-4165-ADE2-029FA20D86FA}" dt="2021-08-26T04:50:34.208" v="2200" actId="478"/>
          <ac:graphicFrameMkLst>
            <pc:docMk/>
            <pc:sldMk cId="1664884560" sldId="328"/>
            <ac:graphicFrameMk id="6" creationId="{0EED2B4A-C478-4A00-BC82-32D0456F0FBF}"/>
          </ac:graphicFrameMkLst>
        </pc:graphicFrameChg>
        <pc:graphicFrameChg chg="add del mod">
          <ac:chgData name="Judson Santiago" userId="ebb108da2f256286" providerId="LiveId" clId="{373F838E-5C2C-4165-ADE2-029FA20D86FA}" dt="2021-08-26T05:07:31.229" v="2860" actId="478"/>
          <ac:graphicFrameMkLst>
            <pc:docMk/>
            <pc:sldMk cId="1664884560" sldId="328"/>
            <ac:graphicFrameMk id="11" creationId="{3058805E-8617-4C9B-B3B9-F6BA375620C2}"/>
          </ac:graphicFrameMkLst>
        </pc:graphicFrameChg>
        <pc:picChg chg="add mod">
          <ac:chgData name="Judson Santiago" userId="ebb108da2f256286" providerId="LiveId" clId="{373F838E-5C2C-4165-ADE2-029FA20D86FA}" dt="2021-08-26T04:48:23.209" v="2183" actId="14100"/>
          <ac:picMkLst>
            <pc:docMk/>
            <pc:sldMk cId="1664884560" sldId="328"/>
            <ac:picMk id="8" creationId="{966196AB-7054-4BB1-934E-701B1B6ABEA8}"/>
          </ac:picMkLst>
        </pc:picChg>
        <pc:picChg chg="add mod">
          <ac:chgData name="Judson Santiago" userId="ebb108da2f256286" providerId="LiveId" clId="{373F838E-5C2C-4165-ADE2-029FA20D86FA}" dt="2021-08-26T04:49:53.755" v="2196" actId="1037"/>
          <ac:picMkLst>
            <pc:docMk/>
            <pc:sldMk cId="1664884560" sldId="328"/>
            <ac:picMk id="9" creationId="{B7F703EE-4EEA-46CF-8CA3-8ED9E8966E51}"/>
          </ac:picMkLst>
        </pc:picChg>
        <pc:picChg chg="add mod">
          <ac:chgData name="Judson Santiago" userId="ebb108da2f256286" providerId="LiveId" clId="{373F838E-5C2C-4165-ADE2-029FA20D86FA}" dt="2021-08-26T04:49:56.552" v="2198" actId="1037"/>
          <ac:picMkLst>
            <pc:docMk/>
            <pc:sldMk cId="1664884560" sldId="328"/>
            <ac:picMk id="10" creationId="{BAB48236-45A3-448D-9B33-89F936665036}"/>
          </ac:picMkLst>
        </pc:picChg>
      </pc:sldChg>
      <pc:sldChg chg="del">
        <pc:chgData name="Judson Santiago" userId="ebb108da2f256286" providerId="LiveId" clId="{373F838E-5C2C-4165-ADE2-029FA20D86FA}" dt="2021-08-26T03:47:56.190" v="761" actId="47"/>
        <pc:sldMkLst>
          <pc:docMk/>
          <pc:sldMk cId="2420297589" sldId="328"/>
        </pc:sldMkLst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533057094" sldId="329"/>
        </pc:sldMkLst>
        <pc:spChg chg="mod">
          <ac:chgData name="Judson Santiago" userId="ebb108da2f256286" providerId="LiveId" clId="{373F838E-5C2C-4165-ADE2-029FA20D86FA}" dt="2021-08-26T05:17:35.737" v="3204" actId="6549"/>
          <ac:spMkLst>
            <pc:docMk/>
            <pc:sldMk cId="533057094" sldId="329"/>
            <ac:spMk id="2" creationId="{FC7CF118-410A-4B45-80A7-BBA549523996}"/>
          </ac:spMkLst>
        </pc:spChg>
        <pc:spChg chg="mod">
          <ac:chgData name="Judson Santiago" userId="ebb108da2f256286" providerId="LiveId" clId="{373F838E-5C2C-4165-ADE2-029FA20D86FA}" dt="2021-08-26T04:56:55.664" v="2328"/>
          <ac:spMkLst>
            <pc:docMk/>
            <pc:sldMk cId="533057094" sldId="329"/>
            <ac:spMk id="3" creationId="{F5F2DE04-0100-4ACA-B26D-E52F21C41B21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" creationId="{E83126F6-9082-4B1F-9E50-E64C4751B9A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6" creationId="{7D3E2218-F864-4015-8501-B66095368505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7" creationId="{2E86CCEB-2295-4201-BA23-56E75D6518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8" creationId="{D9D4A3FA-B242-4A7A-8498-327A5B261EA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9" creationId="{BA9D51F3-7B08-415B-9010-E55CEDCDB81F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0" creationId="{8BEF27D2-0682-48C5-A7BF-C917250C675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1" creationId="{F7B4EB86-34A6-42E6-8E0D-6F9371C9651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2" creationId="{C03FA3C1-4899-43B0-B144-13402F1C411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3" creationId="{FD49D4BF-FFBB-4A54-B13D-EE09E2ADDC3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4" creationId="{8C989263-68E7-4C83-895A-6F98D42E3A6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5" creationId="{0A565502-8431-49CE-9797-64785EF1230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6" creationId="{95B3AEEC-6CD6-42CC-B98E-27545756BB1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7" creationId="{12487BB4-D894-43BC-A591-9C71656C837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8" creationId="{F3484013-2730-4468-BA18-0DA49C2BDADA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19" creationId="{AFCC061B-F32B-4484-B894-0DDCBE68F9EB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0" creationId="{302C6D31-ED32-423A-86F1-43944201BB49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1" creationId="{972C5ABB-4205-444C-9711-8AB5035FBC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2" creationId="{9BAD614D-7A23-45E9-BF45-26365B818B08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3" creationId="{6BEA9ABD-AD85-40CD-A6E4-730DC849C963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4" creationId="{1E74B7E1-4C81-4D74-A28D-106D6A11ACB2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25" creationId="{7595A080-E12A-479A-8A5C-975335D644E7}"/>
          </ac:spMkLst>
        </pc:spChg>
        <pc:spChg chg="add mod">
          <ac:chgData name="Judson Santiago" userId="ebb108da2f256286" providerId="LiveId" clId="{373F838E-5C2C-4165-ADE2-029FA20D86FA}" dt="2021-08-26T04:59:42.417" v="2483" actId="164"/>
          <ac:spMkLst>
            <pc:docMk/>
            <pc:sldMk cId="533057094" sldId="329"/>
            <ac:spMk id="26" creationId="{46B6155E-DF7C-4244-941D-40BD8459DBEE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0" creationId="{C7668D4F-F7EF-492C-8157-9CFA2147E4A9}"/>
          </ac:spMkLst>
        </pc:spChg>
        <pc:spChg chg="add del">
          <ac:chgData name="Judson Santiago" userId="ebb108da2f256286" providerId="LiveId" clId="{373F838E-5C2C-4165-ADE2-029FA20D86FA}" dt="2021-08-26T05:00:36.872" v="2486" actId="22"/>
          <ac:spMkLst>
            <pc:docMk/>
            <pc:sldMk cId="533057094" sldId="329"/>
            <ac:spMk id="43" creationId="{5E5D4DE3-EC7A-42B6-9C4D-F923907971B6}"/>
          </ac:spMkLst>
        </pc:spChg>
        <pc:spChg chg="add mod">
          <ac:chgData name="Judson Santiago" userId="ebb108da2f256286" providerId="LiveId" clId="{373F838E-5C2C-4165-ADE2-029FA20D86FA}" dt="2021-08-26T05:18:25.159" v="3228" actId="1036"/>
          <ac:spMkLst>
            <pc:docMk/>
            <pc:sldMk cId="533057094" sldId="329"/>
            <ac:spMk id="45" creationId="{8C045DED-B7D4-4497-ADFF-F26F1887FEAC}"/>
          </ac:spMkLst>
        </pc:spChg>
        <pc:grpChg chg="add mod">
          <ac:chgData name="Judson Santiago" userId="ebb108da2f256286" providerId="LiveId" clId="{373F838E-5C2C-4165-ADE2-029FA20D86FA}" dt="2021-08-26T05:18:25.159" v="3228" actId="1036"/>
          <ac:grpSpMkLst>
            <pc:docMk/>
            <pc:sldMk cId="533057094" sldId="329"/>
            <ac:grpSpMk id="41" creationId="{70A64B2B-14E2-4C4B-A429-8146D644B703}"/>
          </ac:grpSpMkLst>
        </pc:grpChg>
        <pc:graphicFrameChg chg="add mod">
          <ac:chgData name="Judson Santiago" userId="ebb108da2f256286" providerId="LiveId" clId="{373F838E-5C2C-4165-ADE2-029FA20D86FA}" dt="2021-08-26T05:18:25.159" v="3228" actId="1036"/>
          <ac:graphicFrameMkLst>
            <pc:docMk/>
            <pc:sldMk cId="533057094" sldId="329"/>
            <ac:graphicFrameMk id="5" creationId="{B90BBCD9-6A8C-40E0-95DA-DEAD38AC46E3}"/>
          </ac:graphicFrameMkLst>
        </pc:graphicFrame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8" creationId="{9C429D63-91D6-4C4A-B041-8474495459EA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29" creationId="{7BBF0D9C-31AF-4535-AE42-0B790A27E764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1" creationId="{FCF4FCE1-2258-4913-9F42-810C209AE9BE}"/>
          </ac:cxnSpMkLst>
        </pc:cxnChg>
        <pc:cxnChg chg="add mod">
          <ac:chgData name="Judson Santiago" userId="ebb108da2f256286" providerId="LiveId" clId="{373F838E-5C2C-4165-ADE2-029FA20D86FA}" dt="2021-08-26T05:36:19.204" v="3293" actId="1582"/>
          <ac:cxnSpMkLst>
            <pc:docMk/>
            <pc:sldMk cId="533057094" sldId="329"/>
            <ac:cxnSpMk id="35" creationId="{F412105D-EF35-4EAB-BB99-8B11458D7F20}"/>
          </ac:cxnSpMkLst>
        </pc:cxnChg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2389365117" sldId="330"/>
        </pc:sldMkLst>
        <pc:spChg chg="mod">
          <ac:chgData name="Judson Santiago" userId="ebb108da2f256286" providerId="LiveId" clId="{373F838E-5C2C-4165-ADE2-029FA20D86FA}" dt="2021-08-26T06:43:27.602" v="5608" actId="20577"/>
          <ac:spMkLst>
            <pc:docMk/>
            <pc:sldMk cId="2389365117" sldId="330"/>
            <ac:spMk id="2" creationId="{666F605C-9986-4CCD-851A-FD7786434F2D}"/>
          </ac:spMkLst>
        </pc:spChg>
        <pc:spChg chg="mod">
          <ac:chgData name="Judson Santiago" userId="ebb108da2f256286" providerId="LiveId" clId="{373F838E-5C2C-4165-ADE2-029FA20D86FA}" dt="2021-08-26T05:37:39.400" v="3320" actId="20577"/>
          <ac:spMkLst>
            <pc:docMk/>
            <pc:sldMk cId="2389365117" sldId="330"/>
            <ac:spMk id="3" creationId="{B35E0CB2-F289-4EBA-BA42-5ECAA9014AB0}"/>
          </ac:spMkLst>
        </pc:spChg>
        <pc:spChg chg="add del">
          <ac:chgData name="Judson Santiago" userId="ebb108da2f256286" providerId="LiveId" clId="{373F838E-5C2C-4165-ADE2-029FA20D86FA}" dt="2021-08-26T05:39:33.765" v="3426" actId="22"/>
          <ac:spMkLst>
            <pc:docMk/>
            <pc:sldMk cId="2389365117" sldId="330"/>
            <ac:spMk id="5" creationId="{6BEA669A-3B3B-41F1-B493-B7809A045B8B}"/>
          </ac:spMkLst>
        </pc:spChg>
        <pc:spChg chg="add mod">
          <ac:chgData name="Judson Santiago" userId="ebb108da2f256286" providerId="LiveId" clId="{373F838E-5C2C-4165-ADE2-029FA20D86FA}" dt="2021-08-26T06:43:38.571" v="5609" actId="1076"/>
          <ac:spMkLst>
            <pc:docMk/>
            <pc:sldMk cId="2389365117" sldId="330"/>
            <ac:spMk id="7" creationId="{CDAE815D-40EC-48C8-A85E-3DD72EFC237F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9" creationId="{3BEF522B-FE53-4AF3-92E8-B643F69A08D8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0" creationId="{DB241EA9-FF7D-4768-9A0B-5732659EB23E}"/>
          </ac:spMkLst>
        </pc:spChg>
        <pc:spChg chg="add mod topLvl">
          <ac:chgData name="Judson Santiago" userId="ebb108da2f256286" providerId="LiveId" clId="{373F838E-5C2C-4165-ADE2-029FA20D86FA}" dt="2021-08-26T06:04:42.843" v="4213" actId="14100"/>
          <ac:spMkLst>
            <pc:docMk/>
            <pc:sldMk cId="2389365117" sldId="330"/>
            <ac:spMk id="11" creationId="{032C7DCB-7D68-4EC4-BF4B-BE7CBE6DD614}"/>
          </ac:spMkLst>
        </pc:spChg>
        <pc:spChg chg="add mod topLvl">
          <ac:chgData name="Judson Santiago" userId="ebb108da2f256286" providerId="LiveId" clId="{373F838E-5C2C-4165-ADE2-029FA20D86FA}" dt="2021-08-26T06:04:46.257" v="4214" actId="14100"/>
          <ac:spMkLst>
            <pc:docMk/>
            <pc:sldMk cId="2389365117" sldId="330"/>
            <ac:spMk id="12" creationId="{43C56D30-7FC4-43C7-B465-A89CA3EDA2C6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3" creationId="{4D1A9C19-E063-4B45-8014-0DD87DA95F7C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4" creationId="{A8B17785-62B2-48E3-AAA6-4065FACFEBC4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5" creationId="{7F87559A-AFB6-4F66-BA0D-117D9E78904B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16" creationId="{F08E2408-82AF-4F7E-BAD8-3CADA2EE2B1A}"/>
          </ac:spMkLst>
        </pc:spChg>
        <pc:spChg chg="add mod topLvl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1" creationId="{703B4882-D519-4C0E-9E71-04332E30BCE3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3" creationId="{47F871CD-1DED-47E1-BED2-C78316CCF804}"/>
          </ac:spMkLst>
        </pc:spChg>
        <pc:spChg chg="add mod">
          <ac:chgData name="Judson Santiago" userId="ebb108da2f256286" providerId="LiveId" clId="{373F838E-5C2C-4165-ADE2-029FA20D86FA}" dt="2021-08-26T05:58:08.858" v="3974" actId="164"/>
          <ac:spMkLst>
            <pc:docMk/>
            <pc:sldMk cId="2389365117" sldId="330"/>
            <ac:spMk id="24" creationId="{82F8BF3B-24F7-46A9-9E7E-93D4DBE0C21C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7" creationId="{E37EA4A4-9FBA-4708-A0D6-4E12E762C11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8" creationId="{8ED5441C-DCBA-49B3-80ED-BF6D4FE1A033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29" creationId="{DDBF1EED-8E42-43A3-BEE5-474DBF045DC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0" creationId="{57662A6D-9902-4F43-A6F2-B654D7961646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1" creationId="{6A83EDAA-9547-4888-898E-C0503DC69CA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2" creationId="{FEDCE762-1B17-410E-934F-E3ADBC05688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3" creationId="{A4295501-AA26-4D55-AEC8-818484CF9E6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4" creationId="{E522288D-22EC-4C0E-AA37-CFC3CD9F18F9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5" creationId="{53CEA368-9648-4ACD-B90A-2FA9DBCC870D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6" creationId="{8A8326D4-698A-4A64-90FB-B486153305B0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7" creationId="{3A712779-A535-4A30-B281-754FB1F128F7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8" creationId="{45DD5F13-6BDC-4B47-A23C-5C4B5404AE25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39" creationId="{5CE3E35A-DBED-40BC-99C6-BDD5BB574C2B}"/>
          </ac:spMkLst>
        </pc:spChg>
        <pc:spChg chg="add mod">
          <ac:chgData name="Judson Santiago" userId="ebb108da2f256286" providerId="LiveId" clId="{373F838E-5C2C-4165-ADE2-029FA20D86FA}" dt="2021-08-26T06:43:44.758" v="5610" actId="164"/>
          <ac:spMkLst>
            <pc:docMk/>
            <pc:sldMk cId="2389365117" sldId="330"/>
            <ac:spMk id="40" creationId="{41584137-8697-41BA-BE84-874D97015FE9}"/>
          </ac:spMkLst>
        </pc:spChg>
        <pc:grpChg chg="add del mod">
          <ac:chgData name="Judson Santiago" userId="ebb108da2f256286" providerId="LiveId" clId="{373F838E-5C2C-4165-ADE2-029FA20D86FA}" dt="2021-08-26T05:58:04.093" v="3973" actId="165"/>
          <ac:grpSpMkLst>
            <pc:docMk/>
            <pc:sldMk cId="2389365117" sldId="330"/>
            <ac:grpSpMk id="22" creationId="{B24CA374-7363-4B57-ACFF-14BFD38AF2BF}"/>
          </ac:grpSpMkLst>
        </pc:grpChg>
        <pc:grpChg chg="add del mod">
          <ac:chgData name="Judson Santiago" userId="ebb108da2f256286" providerId="LiveId" clId="{373F838E-5C2C-4165-ADE2-029FA20D86FA}" dt="2021-08-26T06:04:51.882" v="4215" actId="478"/>
          <ac:grpSpMkLst>
            <pc:docMk/>
            <pc:sldMk cId="2389365117" sldId="330"/>
            <ac:grpSpMk id="25" creationId="{03D21EA2-6544-4F2F-A305-C8AD3BE8347F}"/>
          </ac:grpSpMkLst>
        </pc:grpChg>
        <pc:grpChg chg="add mod">
          <ac:chgData name="Judson Santiago" userId="ebb108da2f256286" providerId="LiveId" clId="{373F838E-5C2C-4165-ADE2-029FA20D86FA}" dt="2021-08-26T06:43:46.825" v="5611" actId="1076"/>
          <ac:grpSpMkLst>
            <pc:docMk/>
            <pc:sldMk cId="2389365117" sldId="330"/>
            <ac:grpSpMk id="41" creationId="{C26CC6CA-2CE5-4472-9C41-5C8D8808CC13}"/>
          </ac:grpSpMkLst>
        </pc:grpChg>
        <pc:picChg chg="add mod topLvl">
          <ac:chgData name="Judson Santiago" userId="ebb108da2f256286" providerId="LiveId" clId="{373F838E-5C2C-4165-ADE2-029FA20D86FA}" dt="2021-08-26T05:58:08.858" v="3974" actId="164"/>
          <ac:picMkLst>
            <pc:docMk/>
            <pc:sldMk cId="2389365117" sldId="330"/>
            <ac:picMk id="8" creationId="{AB0B0B55-69DE-4AF9-B85B-01F8DEC1EFE1}"/>
          </ac:picMkLst>
        </pc:picChg>
        <pc:picChg chg="add del mod">
          <ac:chgData name="Judson Santiago" userId="ebb108da2f256286" providerId="LiveId" clId="{373F838E-5C2C-4165-ADE2-029FA20D86FA}" dt="2021-08-26T06:06:49.397" v="4223" actId="478"/>
          <ac:picMkLst>
            <pc:docMk/>
            <pc:sldMk cId="2389365117" sldId="330"/>
            <ac:picMk id="26" creationId="{25DD228F-F642-40E6-BD2E-6EEDAE38079A}"/>
          </ac:picMkLst>
        </pc:picChg>
        <pc:cxnChg chg="add del mod">
          <ac:chgData name="Judson Santiago" userId="ebb108da2f256286" providerId="LiveId" clId="{373F838E-5C2C-4165-ADE2-029FA20D86FA}" dt="2021-08-26T05:57:09.928" v="3967" actId="478"/>
          <ac:cxnSpMkLst>
            <pc:docMk/>
            <pc:sldMk cId="2389365117" sldId="330"/>
            <ac:cxnSpMk id="18" creationId="{45559C5C-7D8D-4A4C-8DD7-F75CFEC119D2}"/>
          </ac:cxnSpMkLst>
        </pc:cxnChg>
      </pc:sldChg>
      <pc:sldChg chg="delSp add del mod">
        <pc:chgData name="Judson Santiago" userId="ebb108da2f256286" providerId="LiveId" clId="{373F838E-5C2C-4165-ADE2-029FA20D86FA}" dt="2021-08-26T05:17:00.909" v="3169" actId="47"/>
        <pc:sldMkLst>
          <pc:docMk/>
          <pc:sldMk cId="3126069718" sldId="330"/>
        </pc:sldMkLst>
        <pc:spChg chg="del">
          <ac:chgData name="Judson Santiago" userId="ebb108da2f256286" providerId="LiveId" clId="{373F838E-5C2C-4165-ADE2-029FA20D86FA}" dt="2021-08-26T05:16:14.009" v="3160" actId="478"/>
          <ac:spMkLst>
            <pc:docMk/>
            <pc:sldMk cId="3126069718" sldId="330"/>
            <ac:spMk id="5" creationId="{928E72A8-4CCB-4A14-8C50-563D5A914B19}"/>
          </ac:spMkLst>
        </pc:spChg>
        <pc:graphicFrameChg chg="del">
          <ac:chgData name="Judson Santiago" userId="ebb108da2f256286" providerId="LiveId" clId="{373F838E-5C2C-4165-ADE2-029FA20D86FA}" dt="2021-08-26T05:16:14.009" v="3160" actId="478"/>
          <ac:graphicFrameMkLst>
            <pc:docMk/>
            <pc:sldMk cId="3126069718" sldId="330"/>
            <ac:graphicFrameMk id="4" creationId="{4FC40C61-222E-4456-A713-9BD449FC60E5}"/>
          </ac:graphicFrameMkLst>
        </pc:graphicFrame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8" creationId="{966196AB-7054-4BB1-934E-701B1B6ABEA8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9" creationId="{B7F703EE-4EEA-46CF-8CA3-8ED9E8966E51}"/>
          </ac:picMkLst>
        </pc:picChg>
        <pc:picChg chg="del">
          <ac:chgData name="Judson Santiago" userId="ebb108da2f256286" providerId="LiveId" clId="{373F838E-5C2C-4165-ADE2-029FA20D86FA}" dt="2021-08-26T05:16:14.009" v="3160" actId="478"/>
          <ac:picMkLst>
            <pc:docMk/>
            <pc:sldMk cId="3126069718" sldId="330"/>
            <ac:picMk id="10" creationId="{BAB48236-45A3-448D-9B33-89F936665036}"/>
          </ac:picMkLst>
        </pc:picChg>
      </pc:sldChg>
      <pc:sldChg chg="addSp del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410277889" sldId="331"/>
        </pc:sldMkLst>
        <pc:spChg chg="mod">
          <ac:chgData name="Judson Santiago" userId="ebb108da2f256286" providerId="LiveId" clId="{373F838E-5C2C-4165-ADE2-029FA20D86FA}" dt="2021-08-26T05:47:06.192" v="3582" actId="20577"/>
          <ac:spMkLst>
            <pc:docMk/>
            <pc:sldMk cId="410277889" sldId="331"/>
            <ac:spMk id="2" creationId="{F95BD774-BE6B-47E8-BFF4-302D027221D3}"/>
          </ac:spMkLst>
        </pc:spChg>
        <pc:spChg chg="mod">
          <ac:chgData name="Judson Santiago" userId="ebb108da2f256286" providerId="LiveId" clId="{373F838E-5C2C-4165-ADE2-029FA20D86FA}" dt="2021-08-26T05:46:43.271" v="3535"/>
          <ac:spMkLst>
            <pc:docMk/>
            <pc:sldMk cId="410277889" sldId="331"/>
            <ac:spMk id="3" creationId="{F3C900E9-38CD-42F3-9708-29CAC2DFA07A}"/>
          </ac:spMkLst>
        </pc:spChg>
        <pc:spChg chg="add del mod">
          <ac:chgData name="Judson Santiago" userId="ebb108da2f256286" providerId="LiveId" clId="{373F838E-5C2C-4165-ADE2-029FA20D86FA}" dt="2021-08-26T05:48:37.832" v="3585" actId="478"/>
          <ac:spMkLst>
            <pc:docMk/>
            <pc:sldMk cId="410277889" sldId="331"/>
            <ac:spMk id="5" creationId="{6D866333-5F3C-4A7D-8F21-552513451678}"/>
          </ac:spMkLst>
        </pc:spChg>
        <pc:spChg chg="add mod">
          <ac:chgData name="Judson Santiago" userId="ebb108da2f256286" providerId="LiveId" clId="{373F838E-5C2C-4165-ADE2-029FA20D86FA}" dt="2021-08-26T05:51:13.532" v="3714" actId="1076"/>
          <ac:spMkLst>
            <pc:docMk/>
            <pc:sldMk cId="410277889" sldId="331"/>
            <ac:spMk id="7" creationId="{CF3C5749-D6A0-45DB-9144-5146AA62531B}"/>
          </ac:spMkLst>
        </pc:spChg>
        <pc:spChg chg="del mod topLvl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9" creationId="{0E43234D-BF3F-4920-9760-5E995B910BEE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6" creationId="{566B99BF-25F6-4A58-A5BC-C2DE24DAFE5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7" creationId="{35A55877-8599-4196-B201-90221D8D744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8" creationId="{640C2107-C7A5-402B-86FA-F0C4A34DE04C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19" creationId="{50D761C2-5735-43F8-A351-ACF1534900D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0" creationId="{205243C0-D2AF-46DC-B905-C2B974162941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1" creationId="{0FCC6228-AB6E-4FCF-95FA-840B336ABADF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2" creationId="{8D0EFC24-F034-4F58-AB4D-3DBFBBF2E417}"/>
          </ac:spMkLst>
        </pc:spChg>
        <pc:spChg chg="mod">
          <ac:chgData name="Judson Santiago" userId="ebb108da2f256286" providerId="LiveId" clId="{373F838E-5C2C-4165-ADE2-029FA20D86FA}" dt="2021-08-26T05:51:35.190" v="3718"/>
          <ac:spMkLst>
            <pc:docMk/>
            <pc:sldMk cId="410277889" sldId="331"/>
            <ac:spMk id="23" creationId="{08FBCC9D-5570-4DFE-8A61-DD5B3D7530E8}"/>
          </ac:spMkLst>
        </pc:spChg>
        <pc:spChg chg="del mod">
          <ac:chgData name="Judson Santiago" userId="ebb108da2f256286" providerId="LiveId" clId="{373F838E-5C2C-4165-ADE2-029FA20D86FA}" dt="2021-08-26T05:51:42.245" v="3720" actId="478"/>
          <ac:spMkLst>
            <pc:docMk/>
            <pc:sldMk cId="410277889" sldId="331"/>
            <ac:spMk id="25" creationId="{10DB7261-6D27-496D-AD9B-CFCE46476A4D}"/>
          </ac:spMkLst>
        </pc:spChg>
        <pc:spChg chg="add del mod">
          <ac:chgData name="Judson Santiago" userId="ebb108da2f256286" providerId="LiveId" clId="{373F838E-5C2C-4165-ADE2-029FA20D86FA}" dt="2021-08-26T05:58:15.171" v="3975" actId="478"/>
          <ac:spMkLst>
            <pc:docMk/>
            <pc:sldMk cId="410277889" sldId="331"/>
            <ac:spMk id="26" creationId="{48C4E177-C8CA-4D80-B0E9-66406C3F9E1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29" creationId="{F3828DE1-32EF-443D-B9CE-C6EF2AEFEE1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0" creationId="{E654434A-3CFF-4008-AD7D-3CCE37C71346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1" creationId="{3C67C45A-FA26-4409-AE2C-D48F9DCB7FD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2" creationId="{8177ED68-BD87-4237-91DC-E24535A47F58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3" creationId="{0AF0E6FE-02DF-4187-8897-D104F10FB4C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4" creationId="{98EC1918-A54A-4E3E-B30D-702211A398D5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5" creationId="{092C8360-1990-49C1-B214-BF625DB76807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6" creationId="{83DB0410-E477-43DB-937F-19A21D930C6A}"/>
          </ac:spMkLst>
        </pc:spChg>
        <pc:spChg chg="del mod topLvl">
          <ac:chgData name="Judson Santiago" userId="ebb108da2f256286" providerId="LiveId" clId="{373F838E-5C2C-4165-ADE2-029FA20D86FA}" dt="2021-08-26T06:03:17.570" v="4197" actId="478"/>
          <ac:spMkLst>
            <pc:docMk/>
            <pc:sldMk cId="410277889" sldId="331"/>
            <ac:spMk id="37" creationId="{47B9B095-3C04-4E53-8FB1-C82AB5501331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8" creationId="{8C806EC1-04E5-4DB8-89B2-7BD1206B7B92}"/>
          </ac:spMkLst>
        </pc:spChg>
        <pc:spChg chg="mod topLvl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39" creationId="{8A56A83F-B454-4C39-BD71-F9EFD44DDDB4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0" creationId="{3D0E5458-9E55-45D7-96AB-2708BCDF7C36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1" creationId="{4F8A3C6E-9AB7-4C08-A652-25145EE9DC67}"/>
          </ac:spMkLst>
        </pc:spChg>
        <pc:spChg chg="add mo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42" creationId="{F47289C1-DF43-4F71-A501-B31FDA40852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4" creationId="{7E12F82C-C4BF-401A-9269-F4AA2DE11D85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5" creationId="{B13CC9C1-1453-4D3B-B88C-A1BCCF4B97C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6" creationId="{4460DA49-6C4F-4718-A34C-D0FA5D87FAC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7" creationId="{2E7A93A2-1C84-44B0-BFB3-30AD1E89D190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8" creationId="{A5940811-35EA-4CF2-A391-CD300576E7D9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49" creationId="{038B15F7-49D2-4F2D-AF8E-CCF1A472F87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0" creationId="{182826C4-F0D7-4064-B939-66697B89836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1" creationId="{09E001A7-BEDD-4F8C-B46F-58F9AAE63313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2" creationId="{330C3645-A8AB-4F4D-9DC0-8025BD9C9F41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3" creationId="{E7055F60-48FF-4354-BA74-1C870D32C072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4" creationId="{3A612279-8D6A-430D-B7F0-9BEB4164C954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5" creationId="{5EAF3A67-4476-4B7D-AD29-ACF19A6CEB07}"/>
          </ac:spMkLst>
        </pc:spChg>
        <pc:spChg chg="add del mod">
          <ac:chgData name="Judson Santiago" userId="ebb108da2f256286" providerId="LiveId" clId="{373F838E-5C2C-4165-ADE2-029FA20D86FA}" dt="2021-08-26T06:07:16.865" v="4229"/>
          <ac:spMkLst>
            <pc:docMk/>
            <pc:sldMk cId="410277889" sldId="331"/>
            <ac:spMk id="56" creationId="{69331E07-CF4F-46DF-A216-F80018AFC20B}"/>
          </ac:spMkLst>
        </pc:spChg>
        <pc:spChg chg="add mod ord">
          <ac:chgData name="Judson Santiago" userId="ebb108da2f256286" providerId="LiveId" clId="{373F838E-5C2C-4165-ADE2-029FA20D86FA}" dt="2021-08-26T06:43:53.559" v="5612" actId="164"/>
          <ac:spMkLst>
            <pc:docMk/>
            <pc:sldMk cId="410277889" sldId="331"/>
            <ac:spMk id="57" creationId="{90C3EE8B-0DE2-4DF8-982B-0AD690874658}"/>
          </ac:spMkLst>
        </pc:spChg>
        <pc:grpChg chg="add del mod">
          <ac:chgData name="Judson Santiago" userId="ebb108da2f256286" providerId="LiveId" clId="{373F838E-5C2C-4165-ADE2-029FA20D86FA}" dt="2021-08-26T05:51:50.708" v="3724" actId="478"/>
          <ac:grpSpMkLst>
            <pc:docMk/>
            <pc:sldMk cId="410277889" sldId="331"/>
            <ac:grpSpMk id="8" creationId="{F8162E81-5634-4073-B2FB-9644FDCFA7E7}"/>
          </ac:grpSpMkLst>
        </pc:grpChg>
        <pc:grpChg chg="add del mod">
          <ac:chgData name="Judson Santiago" userId="ebb108da2f256286" providerId="LiveId" clId="{373F838E-5C2C-4165-ADE2-029FA20D86FA}" dt="2021-08-26T05:58:15.171" v="3975" actId="478"/>
          <ac:grpSpMkLst>
            <pc:docMk/>
            <pc:sldMk cId="410277889" sldId="331"/>
            <ac:grpSpMk id="14" creationId="{BA831BAB-800C-4CFF-8EB2-EBAF1202AD74}"/>
          </ac:grpSpMkLst>
        </pc:grpChg>
        <pc:grpChg chg="add del mod">
          <ac:chgData name="Judson Santiago" userId="ebb108da2f256286" providerId="LiveId" clId="{373F838E-5C2C-4165-ADE2-029FA20D86FA}" dt="2021-08-26T06:02:28.468" v="4183" actId="165"/>
          <ac:grpSpMkLst>
            <pc:docMk/>
            <pc:sldMk cId="410277889" sldId="331"/>
            <ac:grpSpMk id="27" creationId="{7A2E0961-81E3-42DB-BF68-CD6B3C0E1F17}"/>
          </ac:grpSpMkLst>
        </pc:grpChg>
        <pc:grpChg chg="add mod">
          <ac:chgData name="Judson Santiago" userId="ebb108da2f256286" providerId="LiveId" clId="{373F838E-5C2C-4165-ADE2-029FA20D86FA}" dt="2021-08-26T06:43:53.559" v="5612" actId="164"/>
          <ac:grpSpMkLst>
            <pc:docMk/>
            <pc:sldMk cId="410277889" sldId="331"/>
            <ac:grpSpMk id="58" creationId="{49383EE0-E66D-4E33-ACF0-8CFD9E3A88A9}"/>
          </ac:grpSpMkLst>
        </pc:grpChg>
        <pc:picChg chg="mod">
          <ac:chgData name="Judson Santiago" userId="ebb108da2f256286" providerId="LiveId" clId="{373F838E-5C2C-4165-ADE2-029FA20D86FA}" dt="2021-08-26T05:52:39.098" v="3726" actId="208"/>
          <ac:picMkLst>
            <pc:docMk/>
            <pc:sldMk cId="410277889" sldId="331"/>
            <ac:picMk id="15" creationId="{2D1E4BB7-66A9-4004-905B-B775CF40A5C8}"/>
          </ac:picMkLst>
        </pc:picChg>
        <pc:picChg chg="del mod topLvl">
          <ac:chgData name="Judson Santiago" userId="ebb108da2f256286" providerId="LiveId" clId="{373F838E-5C2C-4165-ADE2-029FA20D86FA}" dt="2021-08-26T06:07:14.047" v="4227" actId="478"/>
          <ac:picMkLst>
            <pc:docMk/>
            <pc:sldMk cId="410277889" sldId="331"/>
            <ac:picMk id="28" creationId="{522D8F04-F3AE-4E38-BB05-19759CBBF461}"/>
          </ac:picMkLst>
        </pc:picChg>
        <pc:picChg chg="add del mod">
          <ac:chgData name="Judson Santiago" userId="ebb108da2f256286" providerId="LiveId" clId="{373F838E-5C2C-4165-ADE2-029FA20D86FA}" dt="2021-08-26T06:07:16.865" v="4229"/>
          <ac:picMkLst>
            <pc:docMk/>
            <pc:sldMk cId="410277889" sldId="331"/>
            <ac:picMk id="43" creationId="{A90B7A0E-27B0-43B1-A2BF-A2982C4A611A}"/>
          </ac:picMkLst>
        </pc:picChg>
        <pc:cxnChg chg="del mod">
          <ac:chgData name="Judson Santiago" userId="ebb108da2f256286" providerId="LiveId" clId="{373F838E-5C2C-4165-ADE2-029FA20D86FA}" dt="2021-08-26T05:51:47.042" v="3722" actId="478"/>
          <ac:cxnSpMkLst>
            <pc:docMk/>
            <pc:sldMk cId="410277889" sldId="331"/>
            <ac:cxnSpMk id="10" creationId="{606F79DA-8B01-48D9-A81C-5C81E9CE6027}"/>
          </ac:cxnSpMkLst>
        </pc:cxnChg>
        <pc:cxnChg chg="del mod">
          <ac:chgData name="Judson Santiago" userId="ebb108da2f256286" providerId="LiveId" clId="{373F838E-5C2C-4165-ADE2-029FA20D86FA}" dt="2021-08-26T05:51:45.339" v="3721" actId="478"/>
          <ac:cxnSpMkLst>
            <pc:docMk/>
            <pc:sldMk cId="410277889" sldId="331"/>
            <ac:cxnSpMk id="11" creationId="{D8DF7D94-5F5D-4E5E-BE8F-9C747A3C8140}"/>
          </ac:cxnSpMkLst>
        </pc:cxnChg>
        <pc:cxnChg chg="del mod">
          <ac:chgData name="Judson Santiago" userId="ebb108da2f256286" providerId="LiveId" clId="{373F838E-5C2C-4165-ADE2-029FA20D86FA}" dt="2021-08-26T05:51:48.526" v="3723" actId="478"/>
          <ac:cxnSpMkLst>
            <pc:docMk/>
            <pc:sldMk cId="410277889" sldId="331"/>
            <ac:cxnSpMk id="12" creationId="{AD58E468-F82B-40DD-A5C3-4B77A0719022}"/>
          </ac:cxnSpMkLst>
        </pc:cxnChg>
        <pc:cxnChg chg="del mod topLvl">
          <ac:chgData name="Judson Santiago" userId="ebb108da2f256286" providerId="LiveId" clId="{373F838E-5C2C-4165-ADE2-029FA20D86FA}" dt="2021-08-26T05:51:50.708" v="3724" actId="478"/>
          <ac:cxnSpMkLst>
            <pc:docMk/>
            <pc:sldMk cId="410277889" sldId="331"/>
            <ac:cxnSpMk id="13" creationId="{BBED43D7-AD4F-4DE1-851A-51AF82BDCA23}"/>
          </ac:cxnSpMkLst>
        </pc:cxnChg>
        <pc:cxnChg chg="mod">
          <ac:chgData name="Judson Santiago" userId="ebb108da2f256286" providerId="LiveId" clId="{373F838E-5C2C-4165-ADE2-029FA20D86FA}" dt="2021-08-26T05:52:44.192" v="3727" actId="1076"/>
          <ac:cxnSpMkLst>
            <pc:docMk/>
            <pc:sldMk cId="410277889" sldId="331"/>
            <ac:cxnSpMk id="24" creationId="{FCDCE194-69AF-4A2A-B470-FDE907CA01CB}"/>
          </ac:cxnSpMkLst>
        </pc:cxnChg>
      </pc:sldChg>
      <pc:sldChg chg="del">
        <pc:chgData name="Judson Santiago" userId="ebb108da2f256286" providerId="LiveId" clId="{373F838E-5C2C-4165-ADE2-029FA20D86FA}" dt="2021-08-26T03:48:03.690" v="770" actId="47"/>
        <pc:sldMkLst>
          <pc:docMk/>
          <pc:sldMk cId="688013266" sldId="331"/>
        </pc:sldMkLst>
      </pc:sldChg>
      <pc:sldChg chg="addSp modSp new mod modTransition modNotesTx">
        <pc:chgData name="Judson Santiago" userId="ebb108da2f256286" providerId="LiveId" clId="{373F838E-5C2C-4165-ADE2-029FA20D86FA}" dt="2021-08-26T06:44:49.957" v="5614"/>
        <pc:sldMkLst>
          <pc:docMk/>
          <pc:sldMk cId="931034844" sldId="332"/>
        </pc:sldMkLst>
        <pc:spChg chg="mod">
          <ac:chgData name="Judson Santiago" userId="ebb108da2f256286" providerId="LiveId" clId="{373F838E-5C2C-4165-ADE2-029FA20D86FA}" dt="2021-08-26T06:27:53.744" v="4866" actId="948"/>
          <ac:spMkLst>
            <pc:docMk/>
            <pc:sldMk cId="931034844" sldId="332"/>
            <ac:spMk id="2" creationId="{538B855C-24FA-4F07-8AE7-6ACF3F37F4E8}"/>
          </ac:spMkLst>
        </pc:spChg>
        <pc:spChg chg="mod">
          <ac:chgData name="Judson Santiago" userId="ebb108da2f256286" providerId="LiveId" clId="{373F838E-5C2C-4165-ADE2-029FA20D86FA}" dt="2021-08-26T06:23:15.786" v="4590" actId="20577"/>
          <ac:spMkLst>
            <pc:docMk/>
            <pc:sldMk cId="931034844" sldId="332"/>
            <ac:spMk id="3" creationId="{42D01AF6-089E-40AB-AC27-2F866B61B4BE}"/>
          </ac:spMkLst>
        </pc:spChg>
        <pc:spChg chg="add mod">
          <ac:chgData name="Judson Santiago" userId="ebb108da2f256286" providerId="LiveId" clId="{373F838E-5C2C-4165-ADE2-029FA20D86FA}" dt="2021-08-26T06:29:17.897" v="4884" actId="20577"/>
          <ac:spMkLst>
            <pc:docMk/>
            <pc:sldMk cId="931034844" sldId="332"/>
            <ac:spMk id="5" creationId="{18B3112D-86F2-4106-9B67-CD779E9A4188}"/>
          </ac:spMkLst>
        </pc:spChg>
        <pc:spChg chg="add mod">
          <ac:chgData name="Judson Santiago" userId="ebb108da2f256286" providerId="LiveId" clId="{373F838E-5C2C-4165-ADE2-029FA20D86FA}" dt="2021-08-26T06:29:36.944" v="4886" actId="1076"/>
          <ac:spMkLst>
            <pc:docMk/>
            <pc:sldMk cId="931034844" sldId="332"/>
            <ac:spMk id="7" creationId="{D8A96DC2-5D0E-4203-A4A7-9C10507CC840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9" creationId="{F1686429-2FD3-4F2C-BACC-8D01D22EE348}"/>
          </ac:spMkLst>
        </pc:spChg>
        <pc:spChg chg="mod">
          <ac:chgData name="Judson Santiago" userId="ebb108da2f256286" providerId="LiveId" clId="{373F838E-5C2C-4165-ADE2-029FA20D86FA}" dt="2021-08-26T06:33:07.284" v="4887"/>
          <ac:spMkLst>
            <pc:docMk/>
            <pc:sldMk cId="931034844" sldId="332"/>
            <ac:spMk id="10" creationId="{F80C9C5A-093F-4F7A-8F9F-1F578E4FA0AF}"/>
          </ac:spMkLst>
        </pc:spChg>
        <pc:grpChg chg="add mod">
          <ac:chgData name="Judson Santiago" userId="ebb108da2f256286" providerId="LiveId" clId="{373F838E-5C2C-4165-ADE2-029FA20D86FA}" dt="2021-08-26T06:33:07.284" v="4887"/>
          <ac:grpSpMkLst>
            <pc:docMk/>
            <pc:sldMk cId="931034844" sldId="332"/>
            <ac:grpSpMk id="8" creationId="{F147DA46-4A40-4F9A-9902-C599574E658C}"/>
          </ac:grpSpMkLst>
        </pc:grpChg>
      </pc:sldChg>
      <pc:sldChg chg="del">
        <pc:chgData name="Judson Santiago" userId="ebb108da2f256286" providerId="LiveId" clId="{373F838E-5C2C-4165-ADE2-029FA20D86FA}" dt="2021-08-26T03:48:04.408" v="773" actId="47"/>
        <pc:sldMkLst>
          <pc:docMk/>
          <pc:sldMk cId="4139913307" sldId="332"/>
        </pc:sldMkLst>
      </pc:sldChg>
      <pc:sldChg chg="del">
        <pc:chgData name="Judson Santiago" userId="ebb108da2f256286" providerId="LiveId" clId="{373F838E-5C2C-4165-ADE2-029FA20D86FA}" dt="2021-08-26T03:47:57.533" v="764" actId="47"/>
        <pc:sldMkLst>
          <pc:docMk/>
          <pc:sldMk cId="1525901002" sldId="333"/>
        </pc:sldMkLst>
      </pc:sldChg>
      <pc:sldChg chg="del">
        <pc:chgData name="Judson Santiago" userId="ebb108da2f256286" providerId="LiveId" clId="{373F838E-5C2C-4165-ADE2-029FA20D86FA}" dt="2021-08-26T03:48:01.643" v="765" actId="47"/>
        <pc:sldMkLst>
          <pc:docMk/>
          <pc:sldMk cId="3055251702" sldId="334"/>
        </pc:sldMkLst>
      </pc:sldChg>
      <pc:sldChg chg="del">
        <pc:chgData name="Judson Santiago" userId="ebb108da2f256286" providerId="LiveId" clId="{373F838E-5C2C-4165-ADE2-029FA20D86FA}" dt="2021-08-26T03:48:02.112" v="766" actId="47"/>
        <pc:sldMkLst>
          <pc:docMk/>
          <pc:sldMk cId="1619046900" sldId="335"/>
        </pc:sldMkLst>
      </pc:sldChg>
      <pc:sldChg chg="del">
        <pc:chgData name="Judson Santiago" userId="ebb108da2f256286" providerId="LiveId" clId="{373F838E-5C2C-4165-ADE2-029FA20D86FA}" dt="2021-08-26T03:48:02.877" v="768" actId="47"/>
        <pc:sldMkLst>
          <pc:docMk/>
          <pc:sldMk cId="4012501003" sldId="336"/>
        </pc:sldMkLst>
      </pc:sldChg>
      <pc:sldChg chg="del">
        <pc:chgData name="Judson Santiago" userId="ebb108da2f256286" providerId="LiveId" clId="{373F838E-5C2C-4165-ADE2-029FA20D86FA}" dt="2021-08-26T03:48:04.174" v="772" actId="47"/>
        <pc:sldMkLst>
          <pc:docMk/>
          <pc:sldMk cId="4251694275" sldId="337"/>
        </pc:sldMkLst>
      </pc:sldChg>
      <pc:sldChg chg="del">
        <pc:chgData name="Judson Santiago" userId="ebb108da2f256286" providerId="LiveId" clId="{373F838E-5C2C-4165-ADE2-029FA20D86FA}" dt="2021-08-26T03:48:03.940" v="771" actId="47"/>
        <pc:sldMkLst>
          <pc:docMk/>
          <pc:sldMk cId="4220507151" sldId="338"/>
        </pc:sldMkLst>
      </pc:sldChg>
      <pc:sldChg chg="del">
        <pc:chgData name="Judson Santiago" userId="ebb108da2f256286" providerId="LiveId" clId="{373F838E-5C2C-4165-ADE2-029FA20D86FA}" dt="2021-08-26T03:48:04.612" v="774" actId="47"/>
        <pc:sldMkLst>
          <pc:docMk/>
          <pc:sldMk cId="958028173" sldId="339"/>
        </pc:sldMkLst>
      </pc:sldChg>
      <pc:sldChg chg="del">
        <pc:chgData name="Judson Santiago" userId="ebb108da2f256286" providerId="LiveId" clId="{373F838E-5C2C-4165-ADE2-029FA20D86FA}" dt="2021-08-26T03:47:55.815" v="760" actId="47"/>
        <pc:sldMkLst>
          <pc:docMk/>
          <pc:sldMk cId="1373478287" sldId="340"/>
        </pc:sldMkLst>
      </pc:sldChg>
      <pc:sldChg chg="del">
        <pc:chgData name="Judson Santiago" userId="ebb108da2f256286" providerId="LiveId" clId="{373F838E-5C2C-4165-ADE2-029FA20D86FA}" dt="2021-08-26T03:47:57.158" v="763" actId="47"/>
        <pc:sldMkLst>
          <pc:docMk/>
          <pc:sldMk cId="3438548152" sldId="341"/>
        </pc:sldMkLst>
      </pc:sldChg>
      <pc:sldChg chg="del">
        <pc:chgData name="Judson Santiago" userId="ebb108da2f256286" providerId="LiveId" clId="{373F838E-5C2C-4165-ADE2-029FA20D86FA}" dt="2021-08-26T03:48:04.846" v="775" actId="47"/>
        <pc:sldMkLst>
          <pc:docMk/>
          <pc:sldMk cId="218401361" sldId="342"/>
        </pc:sldMkLst>
      </pc:sldChg>
      <pc:sldChg chg="del">
        <pc:chgData name="Judson Santiago" userId="ebb108da2f256286" providerId="LiveId" clId="{373F838E-5C2C-4165-ADE2-029FA20D86FA}" dt="2021-08-26T03:48:05.971" v="776" actId="47"/>
        <pc:sldMkLst>
          <pc:docMk/>
          <pc:sldMk cId="2120411485" sldId="343"/>
        </pc:sldMkLst>
      </pc:sldChg>
      <pc:sldChg chg="del">
        <pc:chgData name="Judson Santiago" userId="ebb108da2f256286" providerId="LiveId" clId="{373F838E-5C2C-4165-ADE2-029FA20D86FA}" dt="2021-08-26T03:48:02.502" v="767" actId="47"/>
        <pc:sldMkLst>
          <pc:docMk/>
          <pc:sldMk cId="3153582145" sldId="344"/>
        </pc:sldMkLst>
      </pc:sldChg>
      <pc:sldMasterChg chg="addSp delSp modSp mod">
        <pc:chgData name="Judson Santiago" userId="ebb108da2f256286" providerId="LiveId" clId="{373F838E-5C2C-4165-ADE2-029FA20D86FA}" dt="2021-08-26T06:44:26.282" v="5613" actId="478"/>
        <pc:sldMasterMkLst>
          <pc:docMk/>
          <pc:sldMasterMk cId="0" sldId="2147483780"/>
        </pc:sldMasterMkLst>
        <pc:spChg chg="mod">
          <ac:chgData name="Judson Santiago" userId="ebb108da2f256286" providerId="LiveId" clId="{373F838E-5C2C-4165-ADE2-029FA20D86FA}" dt="2021-08-26T04:09:52.382" v="1251"/>
          <ac:spMkLst>
            <pc:docMk/>
            <pc:sldMasterMk cId="0" sldId="2147483780"/>
            <ac:spMk id="14" creationId="{A496019D-E719-4C3A-9E4D-A25CB5161D93}"/>
          </ac:spMkLst>
        </pc:spChg>
        <pc:grpChg chg="add del mod">
          <ac:chgData name="Judson Santiago" userId="ebb108da2f256286" providerId="LiveId" clId="{373F838E-5C2C-4165-ADE2-029FA20D86FA}" dt="2021-08-26T06:44:26.282" v="5613" actId="478"/>
          <ac:grpSpMkLst>
            <pc:docMk/>
            <pc:sldMasterMk cId="0" sldId="2147483780"/>
            <ac:grpSpMk id="12" creationId="{A66C83C6-2A89-40A5-80FC-65423D4F5277}"/>
          </ac:grpSpMkLst>
        </pc:grpChg>
        <pc:picChg chg="mod">
          <ac:chgData name="Judson Santiago" userId="ebb108da2f256286" providerId="LiveId" clId="{373F838E-5C2C-4165-ADE2-029FA20D86FA}" dt="2021-08-26T04:09:52.382" v="1251"/>
          <ac:picMkLst>
            <pc:docMk/>
            <pc:sldMasterMk cId="0" sldId="2147483780"/>
            <ac:picMk id="13" creationId="{8A9FB856-E8CD-448E-BE61-250758EFE8F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Ver como construir um jogo de Pac-Man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Criação de níveis para um jogo através da classe Game e Engine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Apresentação do Trabalho Prático 1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0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montar um jogo de Pac-Man precisamos de...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9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preferi usar essa solução porque ela aproveita a colisão.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14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o comando pode ser executado imediatamente. No cenário acima só há caminho para esquerda ao chegar no </a:t>
            </a:r>
            <a:r>
              <a:rPr lang="pt-BR" dirty="0" err="1"/>
              <a:t>Pivot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9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o próximo estado seja LEFT, só quando o jogador chegar no meio do </a:t>
            </a:r>
            <a:r>
              <a:rPr lang="pt-BR" dirty="0" err="1"/>
              <a:t>Pivot</a:t>
            </a:r>
            <a:r>
              <a:rPr lang="pt-BR" dirty="0"/>
              <a:t> poderá fazer a curva.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do </a:t>
            </a:r>
            <a:r>
              <a:rPr lang="pt-BR" sz="1200" b="1" dirty="0">
                <a:solidFill>
                  <a:schemeClr val="bg1"/>
                </a:solidFill>
              </a:rPr>
              <a:t>PacMan</a:t>
            </a:r>
            <a:r>
              <a:rPr lang="pt-BR" sz="1200" dirty="0">
                <a:solidFill>
                  <a:schemeClr val="bg1"/>
                </a:solidFill>
              </a:rPr>
              <a:t> no material de apoio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6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p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jp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Construção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84CE726F-9644-45D7-840B-928397D4BDBC}"/>
              </a:ext>
            </a:extLst>
          </p:cNvPr>
          <p:cNvSpPr/>
          <p:nvPr/>
        </p:nvSpPr>
        <p:spPr>
          <a:xfrm rot="20866201">
            <a:off x="6972085" y="4161951"/>
            <a:ext cx="2217992" cy="350815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A67733-0FE3-4665-8DC0-59E6229769B3}"/>
              </a:ext>
            </a:extLst>
          </p:cNvPr>
          <p:cNvSpPr txBox="1"/>
          <p:nvPr/>
        </p:nvSpPr>
        <p:spPr>
          <a:xfrm rot="20992432">
            <a:off x="6999925" y="3903727"/>
            <a:ext cx="2181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Pac-Man</a:t>
            </a:r>
            <a:r>
              <a:rPr lang="pt-BR" sz="1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 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O motor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roda um jogo </a:t>
            </a:r>
            <a:r>
              <a:rPr lang="pt-BR" dirty="0"/>
              <a:t>através dos métodos:</a:t>
            </a:r>
          </a:p>
          <a:p>
            <a:pPr lvl="1"/>
            <a:r>
              <a:rPr lang="pt-BR" dirty="0"/>
              <a:t>Game::</a:t>
            </a:r>
            <a:r>
              <a:rPr lang="pt-BR" dirty="0" err="1"/>
              <a:t>Init</a:t>
            </a:r>
            <a:r>
              <a:rPr lang="pt-BR" dirty="0"/>
              <a:t>()</a:t>
            </a:r>
          </a:p>
          <a:p>
            <a:pPr lvl="1"/>
            <a:r>
              <a:rPr lang="pt-BR" dirty="0"/>
              <a:t>Game::Update()</a:t>
            </a:r>
          </a:p>
          <a:p>
            <a:pPr lvl="1"/>
            <a:r>
              <a:rPr lang="pt-BR" dirty="0"/>
              <a:t>Game::Draw()</a:t>
            </a:r>
          </a:p>
          <a:p>
            <a:pPr lvl="1"/>
            <a:r>
              <a:rPr lang="pt-BR" dirty="0"/>
              <a:t>Game::Finalize()</a:t>
            </a:r>
          </a:p>
          <a:p>
            <a:pPr lvl="1"/>
            <a:endParaRPr lang="pt-BR" dirty="0"/>
          </a:p>
          <a:p>
            <a:r>
              <a:rPr lang="pt-BR" dirty="0"/>
              <a:t>Ele executa qualquer objeto que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de Game</a:t>
            </a:r>
          </a:p>
          <a:p>
            <a:pPr lvl="1"/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mudar de nível </a:t>
            </a:r>
            <a:r>
              <a:rPr lang="pt-BR" dirty="0"/>
              <a:t>criando uma nova instância de Game e alterando o ponteiro do motor que indica que jogo está sendo executado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O Pac-Man foi desenvolvido e lançado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Namco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máquinas arcades</a:t>
            </a:r>
            <a:r>
              <a:rPr lang="pt-BR" dirty="0"/>
              <a:t> em 1980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6275133-2490-4362-919A-EA1C8AF5F215}"/>
              </a:ext>
            </a:extLst>
          </p:cNvPr>
          <p:cNvGrpSpPr/>
          <p:nvPr/>
        </p:nvGrpSpPr>
        <p:grpSpPr>
          <a:xfrm>
            <a:off x="6225318" y="4767508"/>
            <a:ext cx="4269962" cy="923330"/>
            <a:chOff x="4871864" y="4509120"/>
            <a:chExt cx="4269962" cy="9233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F8944EE-0773-4940-85E5-294976F34C1B}"/>
                </a:ext>
              </a:extLst>
            </p:cNvPr>
            <p:cNvSpPr txBox="1"/>
            <p:nvPr/>
          </p:nvSpPr>
          <p:spPr>
            <a:xfrm>
              <a:off x="4871864" y="4509120"/>
              <a:ext cx="27302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O Pac-Man tem forma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de pizza sem </a:t>
              </a:r>
              <a:b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</a:b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uma fatia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9EE6700-3AE9-4117-B03A-551CD1E0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378" y="4542561"/>
              <a:ext cx="856448" cy="856448"/>
            </a:xfrm>
            <a:prstGeom prst="rect">
              <a:avLst/>
            </a:prstGeom>
          </p:spPr>
        </p:pic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0861C2-A707-45B4-97AE-D0B4F580AD65}"/>
              </a:ext>
            </a:extLst>
          </p:cNvPr>
          <p:cNvSpPr txBox="1"/>
          <p:nvPr/>
        </p:nvSpPr>
        <p:spPr>
          <a:xfrm>
            <a:off x="3935760" y="2708920"/>
            <a:ext cx="7128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jogador controla o Pac-Man, que deve comer todos os </a:t>
            </a:r>
            <a:b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pontos dentro de um labirinto fechado enquanto evita quatro fantasmas coloridos. Comendo os grandes pontos brilhantes chamados de "Power Pellets" faz com que os fantasmas se tornem roxos, permitindo que o Pac-Man os coma para conseguir pontos bônus.</a:t>
            </a:r>
          </a:p>
        </p:txBody>
      </p:sp>
      <p:pic>
        <p:nvPicPr>
          <p:cNvPr id="23" name="Imagem 2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843A0D1D-99C0-47AB-9102-4C337F6D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32" y="2708920"/>
            <a:ext cx="2336553" cy="350483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64DE033-E552-4E65-8080-833B49F25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92" y="4653109"/>
            <a:ext cx="114700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E4206F-17B3-48E3-BF8A-FD0B1828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538627"/>
            <a:ext cx="558927" cy="558927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3F8A2BC-E759-43E3-876F-888714C4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B1555F-8650-4818-AE4F-31B9E7B2F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211499"/>
            <a:ext cx="558927" cy="558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288860-517C-4479-A11F-CE592F1B9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886126"/>
            <a:ext cx="558927" cy="5589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9FC3AEA-1A3D-4B41-B8A2-0F1FCD3A1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870073"/>
            <a:ext cx="558927" cy="5589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0B88E7-E9C7-46A9-B815-30EDA49CC6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30" y="5598532"/>
            <a:ext cx="558927" cy="55892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7B9D174-E1E8-47C4-88FE-A7639B0B1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6" y="1914650"/>
            <a:ext cx="609739" cy="609739"/>
          </a:xfrm>
          <a:prstGeom prst="rect">
            <a:avLst/>
          </a:prstGeom>
        </p:spPr>
      </p:pic>
      <p:pic>
        <p:nvPicPr>
          <p:cNvPr id="19" name="Imagem 18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511C906B-4B9E-4484-A2AF-115855E8D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83" y="3247152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Imagem 1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A5A326C7-3063-4585-9A9D-65AC42A22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61" y="2903721"/>
            <a:ext cx="2926080" cy="2194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6C4BB70-C8A3-4F2E-8268-1D5644FDD45A}"/>
              </a:ext>
            </a:extLst>
          </p:cNvPr>
          <p:cNvSpPr txBox="1"/>
          <p:nvPr/>
        </p:nvSpPr>
        <p:spPr>
          <a:xfrm>
            <a:off x="8806144" y="561335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Labirintos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7BE81D-F01C-44CF-9CF6-40EDC013E531}"/>
              </a:ext>
            </a:extLst>
          </p:cNvPr>
          <p:cNvSpPr txBox="1"/>
          <p:nvPr/>
        </p:nvSpPr>
        <p:spPr>
          <a:xfrm>
            <a:off x="4537317" y="203703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Pac-Man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B3C950-E3B8-4E26-9974-A287603E2FAA}"/>
              </a:ext>
            </a:extLst>
          </p:cNvPr>
          <p:cNvSpPr txBox="1"/>
          <p:nvPr/>
        </p:nvSpPr>
        <p:spPr>
          <a:xfrm>
            <a:off x="4492433" y="2974373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Vermelho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DB767BC-B879-42BF-8429-03CF7094C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55" y="2108355"/>
            <a:ext cx="406493" cy="40649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B0A9B24-C87F-4F1B-ADB6-BE8E387028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209978"/>
            <a:ext cx="203246" cy="20324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2B90A80-1E20-4E76-A2FB-3C791F02F9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3538627"/>
            <a:ext cx="558927" cy="55892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DA306CD-E1DA-4CB5-AAC4-99F5A9B126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87" y="3538627"/>
            <a:ext cx="558927" cy="55892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0467B53-DE67-44D1-ACFD-D35E1E3500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31" y="3538627"/>
            <a:ext cx="558927" cy="55892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DA1D955-055A-4A9C-AB6F-1CC7469553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211499"/>
            <a:ext cx="558927" cy="558927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EFEA3F9-8B4C-4832-BA9D-A62B5582C1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211499"/>
            <a:ext cx="558927" cy="558927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A9BC815-2C38-4BC9-A7C0-6F79571CD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43" y="4211499"/>
            <a:ext cx="558927" cy="55892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0D4CE51D-BB58-45CD-BE27-93DAC03E2E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4886126"/>
            <a:ext cx="558927" cy="55892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CDB39A07-5DBC-46E7-9613-5EE9F514AB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4886126"/>
            <a:ext cx="558927" cy="558927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F6081A96-78D5-4E48-9AAA-8C8D9ADF09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4886126"/>
            <a:ext cx="558927" cy="558927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DEEF26C-5C23-459B-8BCD-F5C0C1E8E43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8" y="2879576"/>
            <a:ext cx="558927" cy="55892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DDE6C5AA-180B-494E-9313-83A9FDB1C8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0" y="2879577"/>
            <a:ext cx="558927" cy="558927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D3A0B04A-F9EF-4707-9800-595CB81207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4" y="2870072"/>
            <a:ext cx="558927" cy="55892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A014C55D-32EA-461E-87BE-0255C9836A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8" y="1919621"/>
            <a:ext cx="609739" cy="609739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4B89737D-5E20-4622-9F46-8C4AE2ACA4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57" y="1914651"/>
            <a:ext cx="609739" cy="609739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F03D0BE7-C370-4767-ADB2-6490CA2659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8" y="1914650"/>
            <a:ext cx="609739" cy="609739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B6A88AB-24BE-4314-B78C-EF716730EBEA}"/>
              </a:ext>
            </a:extLst>
          </p:cNvPr>
          <p:cNvSpPr txBox="1"/>
          <p:nvPr/>
        </p:nvSpPr>
        <p:spPr>
          <a:xfrm>
            <a:off x="4775363" y="363166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Azul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E822B9-94FF-4DA9-8977-A96A83D28C17}"/>
              </a:ext>
            </a:extLst>
          </p:cNvPr>
          <p:cNvSpPr txBox="1"/>
          <p:nvPr/>
        </p:nvSpPr>
        <p:spPr>
          <a:xfrm>
            <a:off x="4618269" y="430629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Laranja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CF0DB19-159A-47FD-B9D6-91078363337E}"/>
              </a:ext>
            </a:extLst>
          </p:cNvPr>
          <p:cNvSpPr txBox="1"/>
          <p:nvPr/>
        </p:nvSpPr>
        <p:spPr>
          <a:xfrm>
            <a:off x="4760135" y="49809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Rosa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5A8B282-726B-4C1D-B83C-72B558A6C595}"/>
              </a:ext>
            </a:extLst>
          </p:cNvPr>
          <p:cNvSpPr txBox="1"/>
          <p:nvPr/>
        </p:nvSpPr>
        <p:spPr>
          <a:xfrm>
            <a:off x="4441137" y="569332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Vulnerável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E6D3AFB-244E-4818-A32E-D28DD425C840}"/>
              </a:ext>
            </a:extLst>
          </p:cNvPr>
          <p:cNvSpPr txBox="1"/>
          <p:nvPr/>
        </p:nvSpPr>
        <p:spPr>
          <a:xfrm>
            <a:off x="7602066" y="21269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Especial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75B2B10-4A58-44B7-8F5E-967E4C1764F7}"/>
              </a:ext>
            </a:extLst>
          </p:cNvPr>
          <p:cNvSpPr txBox="1"/>
          <p:nvPr/>
        </p:nvSpPr>
        <p:spPr>
          <a:xfrm>
            <a:off x="9408368" y="212693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247577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0F462E-6DFD-41A5-A5FE-52D9B9C0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partes mais complexas são:</a:t>
            </a:r>
          </a:p>
          <a:p>
            <a:pPr lvl="1"/>
            <a:r>
              <a:rPr lang="pt-BR" dirty="0"/>
              <a:t>O controle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movimentação do Pac-Man</a:t>
            </a:r>
            <a:r>
              <a:rPr lang="pt-BR" dirty="0"/>
              <a:t> pelo labirinto</a:t>
            </a:r>
          </a:p>
          <a:p>
            <a:pPr lvl="2"/>
            <a:r>
              <a:rPr lang="pt-BR" dirty="0"/>
              <a:t>Ele só deve parar quando o caminho estiver bloqueado</a:t>
            </a:r>
          </a:p>
          <a:p>
            <a:pPr lvl="2"/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comandos devem ser armazenados</a:t>
            </a:r>
            <a:r>
              <a:rPr lang="pt-BR" dirty="0"/>
              <a:t> para execução </a:t>
            </a:r>
          </a:p>
          <a:p>
            <a:pPr lvl="3"/>
            <a:r>
              <a:rPr lang="pt-BR" dirty="0"/>
              <a:t>Nem sempre podem ser executados imediatamente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perseguição e fuga</a:t>
            </a:r>
            <a:r>
              <a:rPr lang="pt-BR" dirty="0"/>
              <a:t> dos fantasmas</a:t>
            </a:r>
          </a:p>
          <a:p>
            <a:pPr lvl="2"/>
            <a:r>
              <a:rPr lang="pt-BR" dirty="0"/>
              <a:t>Podem se deslocar de forma aleatória</a:t>
            </a:r>
          </a:p>
          <a:p>
            <a:pPr lvl="2"/>
            <a:r>
              <a:rPr lang="pt-BR" dirty="0"/>
              <a:t>Perseguir ao ver o Pac-Man</a:t>
            </a:r>
          </a:p>
          <a:p>
            <a:pPr lvl="2"/>
            <a:r>
              <a:rPr lang="pt-BR" dirty="0"/>
              <a:t>Fugir quando vulneráveis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1EEE9B-B453-415A-9E71-F149E172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FFC014-53D7-4B9D-BC03-EF49B841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356992"/>
            <a:ext cx="1944216" cy="195289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E52F84-AD8D-4574-B5A0-F68D95C3D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750961"/>
            <a:ext cx="558927" cy="558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27F063-7E67-4B96-A180-8342880A4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18" y="3804249"/>
            <a:ext cx="558927" cy="5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7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E35D9E-19B0-43AB-B3E9-83F44CAB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movimentação do Pac-Man pode usar uma matriz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A86CEF-942C-406C-9EDC-94EF7A50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C40C61-222E-4456-A713-9BD449FC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26658"/>
              </p:ext>
            </p:extLst>
          </p:nvPr>
        </p:nvGraphicFramePr>
        <p:xfrm>
          <a:off x="1578056" y="2280209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72A8-4CCB-4A14-8C50-563D5A914B19}"/>
              </a:ext>
            </a:extLst>
          </p:cNvPr>
          <p:cNvSpPr txBox="1"/>
          <p:nvPr/>
        </p:nvSpPr>
        <p:spPr>
          <a:xfrm>
            <a:off x="2783632" y="530120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Matriz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6196AB-7054-4BB1-934E-701B1B6A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068960"/>
            <a:ext cx="247517" cy="247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F703EE-4EEA-46CF-8CA3-8ED9E8966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84" y="3068960"/>
            <a:ext cx="247517" cy="2475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48236-45A3-448D-9B33-89F9366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1" y="3592466"/>
            <a:ext cx="247517" cy="24751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2A96E5-ACEC-46F2-AB28-714E48C8D7EF}"/>
              </a:ext>
            </a:extLst>
          </p:cNvPr>
          <p:cNvSpPr txBox="1"/>
          <p:nvPr/>
        </p:nvSpPr>
        <p:spPr>
          <a:xfrm>
            <a:off x="5303912" y="2348880"/>
            <a:ext cx="453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mundo é dividido em blocos de mesmo tamanho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bloco possui um tipo: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Caminho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Parede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preciso consultar o bloco vizinho (na direção do Pac-Man) antes de se movimentar</a:t>
            </a:r>
          </a:p>
        </p:txBody>
      </p:sp>
    </p:spTree>
    <p:extLst>
      <p:ext uri="{BB962C8B-B14F-4D97-AF65-F5344CB8AC3E}">
        <p14:creationId xmlns:p14="http://schemas.microsoft.com/office/powerpoint/2010/main" val="16648845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7CF118-410A-4B45-80A7-BBA54952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 usar marcadores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F2DE04-0100-4ACA-B26D-E52F21C4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Mecânicas do Jogo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3126F6-9082-4B1F-9E50-E64C4751B9AA}"/>
              </a:ext>
            </a:extLst>
          </p:cNvPr>
          <p:cNvSpPr txBox="1"/>
          <p:nvPr/>
        </p:nvSpPr>
        <p:spPr>
          <a:xfrm>
            <a:off x="2151697" y="55207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Marcadores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90BBCD9-6A8C-40E0-95DA-DEAD38AC4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79364"/>
              </p:ext>
            </p:extLst>
          </p:nvPr>
        </p:nvGraphicFramePr>
        <p:xfrm>
          <a:off x="1271464" y="2497310"/>
          <a:ext cx="3240358" cy="287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578">
                  <a:extLst>
                    <a:ext uri="{9D8B030D-6E8A-4147-A177-3AD203B41FA5}">
                      <a16:colId xmlns:a16="http://schemas.microsoft.com/office/drawing/2014/main" val="3541626290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2873269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40440930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134778375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194117452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31204908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922131483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329346479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2648902766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1272752531"/>
                    </a:ext>
                  </a:extLst>
                </a:gridCol>
                <a:gridCol w="294578">
                  <a:extLst>
                    <a:ext uri="{9D8B030D-6E8A-4147-A177-3AD203B41FA5}">
                      <a16:colId xmlns:a16="http://schemas.microsoft.com/office/drawing/2014/main" val="41066703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042160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9056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7927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99727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876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0156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43924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32862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48831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821673"/>
                  </a:ext>
                </a:extLst>
              </a:tr>
              <a:tr h="261544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97388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7D3E2218-F864-4015-8501-B66095368505}"/>
              </a:ext>
            </a:extLst>
          </p:cNvPr>
          <p:cNvSpPr/>
          <p:nvPr/>
        </p:nvSpPr>
        <p:spPr>
          <a:xfrm>
            <a:off x="3411023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86CCEB-2295-4201-BA23-56E75D651863}"/>
              </a:ext>
            </a:extLst>
          </p:cNvPr>
          <p:cNvSpPr/>
          <p:nvPr/>
        </p:nvSpPr>
        <p:spPr>
          <a:xfrm>
            <a:off x="2232838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D4A3FA-B242-4A7A-8498-327A5B261EA3}"/>
              </a:ext>
            </a:extLst>
          </p:cNvPr>
          <p:cNvSpPr/>
          <p:nvPr/>
        </p:nvSpPr>
        <p:spPr>
          <a:xfrm>
            <a:off x="2232838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9D51F3-7B08-415B-9010-E55CEDCDB81F}"/>
              </a:ext>
            </a:extLst>
          </p:cNvPr>
          <p:cNvSpPr/>
          <p:nvPr/>
        </p:nvSpPr>
        <p:spPr>
          <a:xfrm>
            <a:off x="341102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EF27D2-0682-48C5-A7BF-C917250C6753}"/>
              </a:ext>
            </a:extLst>
          </p:cNvPr>
          <p:cNvSpPr/>
          <p:nvPr/>
        </p:nvSpPr>
        <p:spPr>
          <a:xfrm>
            <a:off x="1641663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B4EB86-34A6-42E6-8E0D-6F9371C96513}"/>
              </a:ext>
            </a:extLst>
          </p:cNvPr>
          <p:cNvSpPr/>
          <p:nvPr/>
        </p:nvSpPr>
        <p:spPr>
          <a:xfrm>
            <a:off x="1641663" y="33433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3FA3C1-4899-43B0-B144-13402F1C411B}"/>
              </a:ext>
            </a:extLst>
          </p:cNvPr>
          <p:cNvSpPr/>
          <p:nvPr/>
        </p:nvSpPr>
        <p:spPr>
          <a:xfrm>
            <a:off x="4001751" y="281986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49D4BF-FFBB-4A54-B13D-EE09E2ADDC32}"/>
              </a:ext>
            </a:extLst>
          </p:cNvPr>
          <p:cNvSpPr/>
          <p:nvPr/>
        </p:nvSpPr>
        <p:spPr>
          <a:xfrm>
            <a:off x="4001751" y="334028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989263-68E7-4C83-895A-6F98D42E3A6A}"/>
              </a:ext>
            </a:extLst>
          </p:cNvPr>
          <p:cNvSpPr/>
          <p:nvPr/>
        </p:nvSpPr>
        <p:spPr>
          <a:xfrm>
            <a:off x="3411023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565502-8431-49CE-9797-64785EF1230B}"/>
              </a:ext>
            </a:extLst>
          </p:cNvPr>
          <p:cNvSpPr/>
          <p:nvPr/>
        </p:nvSpPr>
        <p:spPr>
          <a:xfrm>
            <a:off x="2232838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5B3AEEC-6CD6-42CC-B98E-27545756BB18}"/>
              </a:ext>
            </a:extLst>
          </p:cNvPr>
          <p:cNvSpPr/>
          <p:nvPr/>
        </p:nvSpPr>
        <p:spPr>
          <a:xfrm>
            <a:off x="2232838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2487BB4-D894-43BC-A591-9C71656C837A}"/>
              </a:ext>
            </a:extLst>
          </p:cNvPr>
          <p:cNvSpPr/>
          <p:nvPr/>
        </p:nvSpPr>
        <p:spPr>
          <a:xfrm>
            <a:off x="341102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3484013-2730-4468-BA18-0DA49C2BDADA}"/>
              </a:ext>
            </a:extLst>
          </p:cNvPr>
          <p:cNvSpPr/>
          <p:nvPr/>
        </p:nvSpPr>
        <p:spPr>
          <a:xfrm>
            <a:off x="1641663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CC061B-F32B-4484-B894-0DDCBE68F9EB}"/>
              </a:ext>
            </a:extLst>
          </p:cNvPr>
          <p:cNvSpPr/>
          <p:nvPr/>
        </p:nvSpPr>
        <p:spPr>
          <a:xfrm>
            <a:off x="1641663" y="490015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2C6D31-ED32-423A-86F1-43944201BB49}"/>
              </a:ext>
            </a:extLst>
          </p:cNvPr>
          <p:cNvSpPr/>
          <p:nvPr/>
        </p:nvSpPr>
        <p:spPr>
          <a:xfrm>
            <a:off x="4001751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72C5ABB-4205-444C-9711-8AB5035FBC08}"/>
              </a:ext>
            </a:extLst>
          </p:cNvPr>
          <p:cNvSpPr/>
          <p:nvPr/>
        </p:nvSpPr>
        <p:spPr>
          <a:xfrm>
            <a:off x="4001751" y="489713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AD614D-7A23-45E9-BF45-26365B818B08}"/>
              </a:ext>
            </a:extLst>
          </p:cNvPr>
          <p:cNvSpPr/>
          <p:nvPr/>
        </p:nvSpPr>
        <p:spPr>
          <a:xfrm>
            <a:off x="2825534" y="413100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EA9ABD-AD85-40CD-A6E4-730DC849C963}"/>
              </a:ext>
            </a:extLst>
          </p:cNvPr>
          <p:cNvSpPr/>
          <p:nvPr/>
        </p:nvSpPr>
        <p:spPr>
          <a:xfrm>
            <a:off x="2819635" y="463811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E74B7E1-4C81-4D74-A28D-106D6A11ACB2}"/>
              </a:ext>
            </a:extLst>
          </p:cNvPr>
          <p:cNvSpPr/>
          <p:nvPr/>
        </p:nvSpPr>
        <p:spPr>
          <a:xfrm>
            <a:off x="2232838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595A080-E12A-479A-8A5C-975335D644E7}"/>
              </a:ext>
            </a:extLst>
          </p:cNvPr>
          <p:cNvSpPr/>
          <p:nvPr/>
        </p:nvSpPr>
        <p:spPr>
          <a:xfrm>
            <a:off x="3411023" y="4651424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0A64B2B-14E2-4C4B-A429-8146D644B703}"/>
              </a:ext>
            </a:extLst>
          </p:cNvPr>
          <p:cNvGrpSpPr/>
          <p:nvPr/>
        </p:nvGrpSpPr>
        <p:grpSpPr>
          <a:xfrm>
            <a:off x="5312849" y="2094553"/>
            <a:ext cx="999728" cy="1008112"/>
            <a:chOff x="5663952" y="2852936"/>
            <a:chExt cx="999728" cy="1008112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B6155E-DF7C-4244-941D-40BD8459DBEE}"/>
                </a:ext>
              </a:extLst>
            </p:cNvPr>
            <p:cNvSpPr/>
            <p:nvPr/>
          </p:nvSpPr>
          <p:spPr>
            <a:xfrm>
              <a:off x="6096000" y="3284984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9C429D63-91D6-4C4A-B041-8474495459EA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6168008" y="2852936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BBF0D9C-31AF-4535-AE42-0B790A27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016" y="3348608"/>
              <a:ext cx="423664" cy="83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FCF4FCE1-2258-4913-9F42-810C209AE9BE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663952" y="3356992"/>
              <a:ext cx="43204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12105D-EF35-4EAB-BB99-8B11458D7F2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6168008" y="3429000"/>
              <a:ext cx="0" cy="432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7668D4F-F7EF-492C-8157-9CFA2147E4A9}"/>
              </a:ext>
            </a:extLst>
          </p:cNvPr>
          <p:cNvSpPr txBox="1"/>
          <p:nvPr/>
        </p:nvSpPr>
        <p:spPr>
          <a:xfrm>
            <a:off x="6799943" y="199325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Cada marcador contém quatro valores booleanos para indicar os caminhos livres e bloqueados.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C045DED-B7D4-4497-ADFF-F26F1887FEAC}"/>
              </a:ext>
            </a:extLst>
          </p:cNvPr>
          <p:cNvSpPr txBox="1"/>
          <p:nvPr/>
        </p:nvSpPr>
        <p:spPr>
          <a:xfrm>
            <a:off x="5312849" y="3487067"/>
            <a:ext cx="60395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esquerda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a direita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cima</a:t>
            </a: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; 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passagem livre para baixo</a:t>
            </a:r>
          </a:p>
          <a:p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l,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r,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d);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    ~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Pivot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          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30570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66F605C-9986-4CCD-851A-FD778643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preciso guardar o estado atual e o próximo estado</a:t>
            </a:r>
            <a:br>
              <a:rPr lang="pt-BR" dirty="0"/>
            </a:br>
            <a:r>
              <a:rPr lang="pt-BR" dirty="0"/>
              <a:t>do PacMan para navegar corretamente no labirinto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5E0CB2-F289-4EBA-BA42-5ECAA90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AE815D-40EC-48C8-A85E-3DD72EFC237F}"/>
              </a:ext>
            </a:extLst>
          </p:cNvPr>
          <p:cNvSpPr txBox="1"/>
          <p:nvPr/>
        </p:nvSpPr>
        <p:spPr>
          <a:xfrm>
            <a:off x="1055440" y="2924944"/>
            <a:ext cx="61006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(window-&gt;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STOPED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           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26CC6CA-2CE5-4472-9C41-5C8D8808CC13}"/>
              </a:ext>
            </a:extLst>
          </p:cNvPr>
          <p:cNvGrpSpPr/>
          <p:nvPr/>
        </p:nvGrpSpPr>
        <p:grpSpPr>
          <a:xfrm>
            <a:off x="7680176" y="3068960"/>
            <a:ext cx="2319335" cy="2491430"/>
            <a:chOff x="7713357" y="3356991"/>
            <a:chExt cx="2319335" cy="249143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37EA4A4-9FBA-4708-A0D6-4E12E762C115}"/>
                </a:ext>
              </a:extLst>
            </p:cNvPr>
            <p:cNvSpPr/>
            <p:nvPr/>
          </p:nvSpPr>
          <p:spPr>
            <a:xfrm>
              <a:off x="8328247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8ED5441C-DCBA-49B3-80ED-BF6D4FE1A033}"/>
                </a:ext>
              </a:extLst>
            </p:cNvPr>
            <p:cNvSpPr/>
            <p:nvPr/>
          </p:nvSpPr>
          <p:spPr>
            <a:xfrm>
              <a:off x="9168598" y="4603032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DBF1EED-8E42-43A3-BEE5-474DBF045DCB}"/>
                </a:ext>
              </a:extLst>
            </p:cNvPr>
            <p:cNvSpPr/>
            <p:nvPr/>
          </p:nvSpPr>
          <p:spPr>
            <a:xfrm rot="5400000">
              <a:off x="8076218" y="3609021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57662A6D-9902-4F43-A6F2-B654D7961646}"/>
                </a:ext>
              </a:extLst>
            </p:cNvPr>
            <p:cNvSpPr/>
            <p:nvPr/>
          </p:nvSpPr>
          <p:spPr>
            <a:xfrm rot="5400000">
              <a:off x="9420624" y="3609022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A83EDAA-9547-4888-898E-C0503DC69CAB}"/>
                </a:ext>
              </a:extLst>
            </p:cNvPr>
            <p:cNvSpPr/>
            <p:nvPr/>
          </p:nvSpPr>
          <p:spPr>
            <a:xfrm>
              <a:off x="832824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EDCE762-1B17-410E-934F-E3ADBC056889}"/>
                </a:ext>
              </a:extLst>
            </p:cNvPr>
            <p:cNvSpPr/>
            <p:nvPr/>
          </p:nvSpPr>
          <p:spPr>
            <a:xfrm>
              <a:off x="9168596" y="3356991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4295501-AA26-4D55-AEC8-818484CF9E67}"/>
                </a:ext>
              </a:extLst>
            </p:cNvPr>
            <p:cNvSpPr/>
            <p:nvPr/>
          </p:nvSpPr>
          <p:spPr>
            <a:xfrm rot="5400000">
              <a:off x="7896198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522288D-22EC-4C0E-AA37-CFC3CD9F18F9}"/>
                </a:ext>
              </a:extLst>
            </p:cNvPr>
            <p:cNvSpPr/>
            <p:nvPr/>
          </p:nvSpPr>
          <p:spPr>
            <a:xfrm rot="5400000">
              <a:off x="9600644" y="453102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3CEA368-9648-4ACD-B90A-2FA9DBCC870D}"/>
                </a:ext>
              </a:extLst>
            </p:cNvPr>
            <p:cNvSpPr/>
            <p:nvPr/>
          </p:nvSpPr>
          <p:spPr>
            <a:xfrm>
              <a:off x="8852787" y="4363872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Baixo 35">
              <a:extLst>
                <a:ext uri="{FF2B5EF4-FFF2-40B4-BE49-F238E27FC236}">
                  <a16:creationId xmlns:a16="http://schemas.microsoft.com/office/drawing/2014/main" id="{8A8326D4-698A-4A64-90FB-B486153305B0}"/>
                </a:ext>
              </a:extLst>
            </p:cNvPr>
            <p:cNvSpPr/>
            <p:nvPr/>
          </p:nvSpPr>
          <p:spPr>
            <a:xfrm rot="10800000">
              <a:off x="8860455" y="4726532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eta: para Baixo 36">
              <a:extLst>
                <a:ext uri="{FF2B5EF4-FFF2-40B4-BE49-F238E27FC236}">
                  <a16:creationId xmlns:a16="http://schemas.microsoft.com/office/drawing/2014/main" id="{3A712779-A535-4A30-B281-754FB1F128F7}"/>
                </a:ext>
              </a:extLst>
            </p:cNvPr>
            <p:cNvSpPr/>
            <p:nvPr/>
          </p:nvSpPr>
          <p:spPr>
            <a:xfrm rot="5400000">
              <a:off x="8443927" y="4248193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5DD5F13-6BDC-4B47-A23C-5C4B5404AE25}"/>
                </a:ext>
              </a:extLst>
            </p:cNvPr>
            <p:cNvSpPr txBox="1"/>
            <p:nvPr/>
          </p:nvSpPr>
          <p:spPr>
            <a:xfrm>
              <a:off x="7713357" y="42483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CE3E35A-DBED-40BC-99C6-BDD5BB574C2B}"/>
                </a:ext>
              </a:extLst>
            </p:cNvPr>
            <p:cNvSpPr txBox="1"/>
            <p:nvPr/>
          </p:nvSpPr>
          <p:spPr>
            <a:xfrm>
              <a:off x="8631187" y="554064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1584137-8697-41BA-BE84-874D97015FE9}"/>
                </a:ext>
              </a:extLst>
            </p:cNvPr>
            <p:cNvSpPr/>
            <p:nvPr/>
          </p:nvSpPr>
          <p:spPr>
            <a:xfrm>
              <a:off x="8778277" y="508963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93651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BD774-BE6B-47E8-BFF4-302D0272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Curvas só podem ser feitas no momento certo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C900E9-38CD-42F3-9708-29CAC2DF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do Jogador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3C5749-D6A0-45DB-9144-5146AA62531B}"/>
              </a:ext>
            </a:extLst>
          </p:cNvPr>
          <p:cNvSpPr txBox="1"/>
          <p:nvPr/>
        </p:nvSpPr>
        <p:spPr>
          <a:xfrm>
            <a:off x="1199456" y="2204864"/>
            <a:ext cx="61006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(y &lt; p-&gt;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(p-&gt;left)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(x, p-&gt;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currState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9383EE0-E66D-4E33-ACF0-8CFD9E3A88A9}"/>
              </a:ext>
            </a:extLst>
          </p:cNvPr>
          <p:cNvGrpSpPr/>
          <p:nvPr/>
        </p:nvGrpSpPr>
        <p:grpSpPr>
          <a:xfrm>
            <a:off x="7857373" y="2852935"/>
            <a:ext cx="2319335" cy="2160241"/>
            <a:chOff x="7857373" y="2852935"/>
            <a:chExt cx="2319335" cy="216024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0C3EE8B-0DE2-4DF8-982B-0AD690874658}"/>
                </a:ext>
              </a:extLst>
            </p:cNvPr>
            <p:cNvSpPr/>
            <p:nvPr/>
          </p:nvSpPr>
          <p:spPr>
            <a:xfrm>
              <a:off x="8928441" y="3792225"/>
              <a:ext cx="288032" cy="2880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3828DE1-32EF-443D-B9CE-C6EF2AEFEE16}"/>
                </a:ext>
              </a:extLst>
            </p:cNvPr>
            <p:cNvSpPr/>
            <p:nvPr/>
          </p:nvSpPr>
          <p:spPr>
            <a:xfrm>
              <a:off x="8472263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654434A-3CFF-4008-AD7D-3CCE37C71346}"/>
                </a:ext>
              </a:extLst>
            </p:cNvPr>
            <p:cNvSpPr/>
            <p:nvPr/>
          </p:nvSpPr>
          <p:spPr>
            <a:xfrm>
              <a:off x="9312614" y="4098976"/>
              <a:ext cx="360041" cy="914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3C67C45A-FA26-4409-AE2C-D48F9DCB7FD1}"/>
                </a:ext>
              </a:extLst>
            </p:cNvPr>
            <p:cNvSpPr/>
            <p:nvPr/>
          </p:nvSpPr>
          <p:spPr>
            <a:xfrm rot="5400000">
              <a:off x="8220234" y="3104965"/>
              <a:ext cx="360041" cy="864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177ED68-BD87-4237-91DC-E24535A47F58}"/>
                </a:ext>
              </a:extLst>
            </p:cNvPr>
            <p:cNvSpPr/>
            <p:nvPr/>
          </p:nvSpPr>
          <p:spPr>
            <a:xfrm rot="5400000">
              <a:off x="9564640" y="3104966"/>
              <a:ext cx="360041" cy="86409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AF0E6FE-02DF-4187-8897-D104F10FB4C7}"/>
                </a:ext>
              </a:extLst>
            </p:cNvPr>
            <p:cNvSpPr/>
            <p:nvPr/>
          </p:nvSpPr>
          <p:spPr>
            <a:xfrm>
              <a:off x="847226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8EC1918-A54A-4E3E-B30D-702211A398D5}"/>
                </a:ext>
              </a:extLst>
            </p:cNvPr>
            <p:cNvSpPr/>
            <p:nvPr/>
          </p:nvSpPr>
          <p:spPr>
            <a:xfrm>
              <a:off x="9312612" y="2852935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92C8360-1990-49C1-B214-BF625DB76807}"/>
                </a:ext>
              </a:extLst>
            </p:cNvPr>
            <p:cNvSpPr/>
            <p:nvPr/>
          </p:nvSpPr>
          <p:spPr>
            <a:xfrm rot="5400000">
              <a:off x="8040214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3DB0410-E477-43DB-937F-19A21D930C6A}"/>
                </a:ext>
              </a:extLst>
            </p:cNvPr>
            <p:cNvSpPr/>
            <p:nvPr/>
          </p:nvSpPr>
          <p:spPr>
            <a:xfrm rot="5400000">
              <a:off x="9744660" y="4026969"/>
              <a:ext cx="360041" cy="50405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C806EC1-04E5-4DB8-89B2-7BD1206B7B92}"/>
                </a:ext>
              </a:extLst>
            </p:cNvPr>
            <p:cNvSpPr/>
            <p:nvPr/>
          </p:nvSpPr>
          <p:spPr>
            <a:xfrm>
              <a:off x="9000449" y="3859816"/>
              <a:ext cx="144016" cy="1440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Seta: para Baixo 38">
              <a:extLst>
                <a:ext uri="{FF2B5EF4-FFF2-40B4-BE49-F238E27FC236}">
                  <a16:creationId xmlns:a16="http://schemas.microsoft.com/office/drawing/2014/main" id="{8A56A83F-B454-4C39-BD71-F9EFD44DDDB4}"/>
                </a:ext>
              </a:extLst>
            </p:cNvPr>
            <p:cNvSpPr/>
            <p:nvPr/>
          </p:nvSpPr>
          <p:spPr>
            <a:xfrm rot="10800000">
              <a:off x="9008117" y="3420101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eta: para Baixo 39">
              <a:extLst>
                <a:ext uri="{FF2B5EF4-FFF2-40B4-BE49-F238E27FC236}">
                  <a16:creationId xmlns:a16="http://schemas.microsoft.com/office/drawing/2014/main" id="{3D0E5458-9E55-45D7-96AB-2708BCDF7C36}"/>
                </a:ext>
              </a:extLst>
            </p:cNvPr>
            <p:cNvSpPr/>
            <p:nvPr/>
          </p:nvSpPr>
          <p:spPr>
            <a:xfrm rot="5400000">
              <a:off x="8587943" y="3744137"/>
              <a:ext cx="128681" cy="36004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F8A3C6E-9AB7-4C08-A652-25145EE9DC67}"/>
                </a:ext>
              </a:extLst>
            </p:cNvPr>
            <p:cNvSpPr txBox="1"/>
            <p:nvPr/>
          </p:nvSpPr>
          <p:spPr>
            <a:xfrm>
              <a:off x="7857373" y="374431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next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F47289C1-DF43-4F71-A501-B31FDA408523}"/>
                </a:ext>
              </a:extLst>
            </p:cNvPr>
            <p:cNvSpPr txBox="1"/>
            <p:nvPr/>
          </p:nvSpPr>
          <p:spPr>
            <a:xfrm>
              <a:off x="8781352" y="30479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curr</a:t>
              </a:r>
              <a:endParaRPr lang="pt-BR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778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8B855C-24FA-4F07-8AE7-6ACF3F3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Quando o Pac-Man come todos os pontos do </a:t>
            </a:r>
            <a:br>
              <a:rPr lang="pt-BR" dirty="0"/>
            </a:br>
            <a:r>
              <a:rPr lang="pt-BR" dirty="0"/>
              <a:t>labirinto, o jogo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passa ao próximo nível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A implementação de níveis </a:t>
            </a:r>
            <a:br>
              <a:rPr lang="pt-BR" dirty="0"/>
            </a:br>
            <a:r>
              <a:rPr lang="pt-BR" dirty="0"/>
              <a:t>pode ser feita com a classe </a:t>
            </a:r>
            <a:br>
              <a:rPr lang="pt-BR" dirty="0"/>
            </a:br>
            <a:r>
              <a:rPr lang="pt-BR" dirty="0"/>
              <a:t>Game: cada nível é um Game</a:t>
            </a:r>
          </a:p>
          <a:p>
            <a:pPr lvl="1"/>
            <a:r>
              <a:rPr lang="pt-BR" dirty="0"/>
              <a:t>A Engine pode mudar qual </a:t>
            </a:r>
            <a:br>
              <a:rPr lang="pt-BR" dirty="0"/>
            </a:br>
            <a:r>
              <a:rPr lang="pt-BR" dirty="0"/>
              <a:t>Game está em execução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2D01AF6-089E-40AB-AC27-2F866B6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Nível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112D-86F2-4106-9B67-CD779E9A4188}"/>
              </a:ext>
            </a:extLst>
          </p:cNvPr>
          <p:cNvSpPr txBox="1"/>
          <p:nvPr/>
        </p:nvSpPr>
        <p:spPr>
          <a:xfrm>
            <a:off x="1271464" y="4581128"/>
            <a:ext cx="41764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'N’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passa para o nível 2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Level2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A96DC2-5D0E-4203-A4A7-9C10507CC840}"/>
              </a:ext>
            </a:extLst>
          </p:cNvPr>
          <p:cNvSpPr txBox="1"/>
          <p:nvPr/>
        </p:nvSpPr>
        <p:spPr>
          <a:xfrm>
            <a:off x="6384032" y="2708920"/>
            <a:ext cx="34563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(game)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Finalize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game;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game-&gt;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147DA46-4A40-4F9A-9902-C599574E658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F1686429-2FD3-4F2C-BACC-8D01D22EE34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80C9C5A-093F-4F7A-8F9F-1F578E4FA0AF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034844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5513</TotalTime>
  <Words>705</Words>
  <Application>Microsoft Office PowerPoint</Application>
  <PresentationFormat>Widescreen</PresentationFormat>
  <Paragraphs>131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Lucida Sans Unicode</vt:lpstr>
      <vt:lpstr>Roboto</vt:lpstr>
      <vt:lpstr>Verdana</vt:lpstr>
      <vt:lpstr>Wingdings 2</vt:lpstr>
      <vt:lpstr>Wingdings 3</vt:lpstr>
      <vt:lpstr>Concurso</vt:lpstr>
      <vt:lpstr>Construção do Jogo</vt:lpstr>
      <vt:lpstr>Introdução</vt:lpstr>
      <vt:lpstr>Recursos do Jogo</vt:lpstr>
      <vt:lpstr>Mecânicas do Jogo</vt:lpstr>
      <vt:lpstr>Mecânicas do Jogo</vt:lpstr>
      <vt:lpstr>Mecânicas do Jogo</vt:lpstr>
      <vt:lpstr>Comandos do Jogador</vt:lpstr>
      <vt:lpstr>Comandos do Jogador</vt:lpstr>
      <vt:lpstr>Mudança de Nível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539</cp:revision>
  <dcterms:created xsi:type="dcterms:W3CDTF">2009-02-25T19:16:57Z</dcterms:created>
  <dcterms:modified xsi:type="dcterms:W3CDTF">2021-08-26T06:44:59Z</dcterms:modified>
</cp:coreProperties>
</file>