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330" r:id="rId2"/>
    <p:sldId id="266" r:id="rId3"/>
    <p:sldId id="267" r:id="rId4"/>
    <p:sldId id="270" r:id="rId5"/>
    <p:sldId id="269" r:id="rId6"/>
    <p:sldId id="273" r:id="rId7"/>
    <p:sldId id="274" r:id="rId8"/>
    <p:sldId id="275" r:id="rId9"/>
    <p:sldId id="277" r:id="rId10"/>
    <p:sldId id="326" r:id="rId11"/>
    <p:sldId id="331" r:id="rId12"/>
    <p:sldId id="327" r:id="rId13"/>
    <p:sldId id="332" r:id="rId14"/>
    <p:sldId id="320" r:id="rId15"/>
    <p:sldId id="322" r:id="rId16"/>
    <p:sldId id="321" r:id="rId17"/>
    <p:sldId id="323" r:id="rId18"/>
    <p:sldId id="324" r:id="rId19"/>
    <p:sldId id="328" r:id="rId20"/>
    <p:sldId id="329" r:id="rId21"/>
    <p:sldId id="278" r:id="rId22"/>
    <p:sldId id="279" r:id="rId23"/>
    <p:sldId id="280" r:id="rId24"/>
    <p:sldId id="305" r:id="rId25"/>
    <p:sldId id="281" r:id="rId26"/>
    <p:sldId id="282" r:id="rId27"/>
    <p:sldId id="289" r:id="rId28"/>
    <p:sldId id="306" r:id="rId29"/>
    <p:sldId id="291" r:id="rId30"/>
    <p:sldId id="292" r:id="rId31"/>
    <p:sldId id="307" r:id="rId32"/>
    <p:sldId id="308" r:id="rId33"/>
    <p:sldId id="309" r:id="rId34"/>
    <p:sldId id="310" r:id="rId35"/>
    <p:sldId id="312" r:id="rId36"/>
    <p:sldId id="293" r:id="rId37"/>
    <p:sldId id="313" r:id="rId38"/>
    <p:sldId id="294" r:id="rId39"/>
    <p:sldId id="295" r:id="rId40"/>
    <p:sldId id="314" r:id="rId41"/>
    <p:sldId id="298" r:id="rId42"/>
    <p:sldId id="296" r:id="rId43"/>
    <p:sldId id="297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6BB9B-55C2-4474-AD52-4F4E17F6C3AF}" v="194" dt="2019-04-30T18:15:34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911" autoAdjust="0"/>
  </p:normalViewPr>
  <p:slideViewPr>
    <p:cSldViewPr>
      <p:cViewPr varScale="1">
        <p:scale>
          <a:sx n="107" d="100"/>
          <a:sy n="107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576BB9B-55C2-4474-AD52-4F4E17F6C3AF}"/>
    <pc:docChg chg="undo custSel addSld delSld modSld modMainMaster">
      <pc:chgData name="Judson Santiago" userId="ebb108da2f256286" providerId="LiveId" clId="{9576BB9B-55C2-4474-AD52-4F4E17F6C3AF}" dt="2019-04-30T18:16:16.997" v="3235" actId="20577"/>
      <pc:docMkLst>
        <pc:docMk/>
      </pc:docMkLst>
      <pc:sldChg chg="modSp">
        <pc:chgData name="Judson Santiago" userId="ebb108da2f256286" providerId="LiveId" clId="{9576BB9B-55C2-4474-AD52-4F4E17F6C3AF}" dt="2019-04-25T18:01:48.629" v="103" actId="20577"/>
        <pc:sldMkLst>
          <pc:docMk/>
          <pc:sldMk cId="460992010" sldId="266"/>
        </pc:sldMkLst>
        <pc:spChg chg="mod">
          <ac:chgData name="Judson Santiago" userId="ebb108da2f256286" providerId="LiveId" clId="{9576BB9B-55C2-4474-AD52-4F4E17F6C3AF}" dt="2019-04-25T18:01:48.629" v="103" actId="20577"/>
          <ac:spMkLst>
            <pc:docMk/>
            <pc:sldMk cId="460992010" sldId="266"/>
            <ac:spMk id="3" creationId="{00000000-0000-0000-0000-000000000000}"/>
          </ac:spMkLst>
        </pc:spChg>
        <pc:graphicFrameChg chg="mod">
          <ac:chgData name="Judson Santiago" userId="ebb108da2f256286" providerId="LiveId" clId="{9576BB9B-55C2-4474-AD52-4F4E17F6C3AF}" dt="2019-04-25T17:58:40.337" v="25" actId="20577"/>
          <ac:graphicFrameMkLst>
            <pc:docMk/>
            <pc:sldMk cId="460992010" sldId="266"/>
            <ac:graphicFrameMk id="5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7T01:50:52.145" v="2104" actId="20577"/>
        <pc:sldMkLst>
          <pc:docMk/>
          <pc:sldMk cId="779981392" sldId="267"/>
        </pc:sldMkLst>
        <pc:spChg chg="add mod">
          <ac:chgData name="Judson Santiago" userId="ebb108da2f256286" providerId="LiveId" clId="{9576BB9B-55C2-4474-AD52-4F4E17F6C3AF}" dt="2019-04-27T01:50:52.145" v="2104" actId="20577"/>
          <ac:spMkLst>
            <pc:docMk/>
            <pc:sldMk cId="779981392" sldId="267"/>
            <ac:spMk id="5" creationId="{D91E2F43-5E56-4A93-839F-F301A368B197}"/>
          </ac:spMkLst>
        </pc:spChg>
        <pc:graphicFrameChg chg="mod">
          <ac:chgData name="Judson Santiago" userId="ebb108da2f256286" providerId="LiveId" clId="{9576BB9B-55C2-4474-AD52-4F4E17F6C3AF}" dt="2019-04-25T18:04:13.962" v="123" actId="20577"/>
          <ac:graphicFrameMkLst>
            <pc:docMk/>
            <pc:sldMk cId="779981392" sldId="267"/>
            <ac:graphicFrameMk id="4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6T18:29:12.544" v="1268" actId="164"/>
        <pc:sldMkLst>
          <pc:docMk/>
          <pc:sldMk cId="2037286507" sldId="269"/>
        </pc:sldMkLst>
        <pc:grpChg chg="add mod">
          <ac:chgData name="Judson Santiago" userId="ebb108da2f256286" providerId="LiveId" clId="{9576BB9B-55C2-4474-AD52-4F4E17F6C3AF}" dt="2019-04-26T18:29:12.544" v="1268" actId="164"/>
          <ac:grpSpMkLst>
            <pc:docMk/>
            <pc:sldMk cId="2037286507" sldId="269"/>
            <ac:grpSpMk id="6" creationId="{841988D0-912B-433A-BEAE-5066E441AAA1}"/>
          </ac:grpSpMkLst>
        </pc:grp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4" creationId="{00000000-0000-0000-0000-000000000000}"/>
          </ac:picMkLst>
        </pc:pic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5" creationId="{00000000-0000-0000-0000-000000000000}"/>
          </ac:picMkLst>
        </pc:picChg>
      </pc:sldChg>
      <pc:sldChg chg="addSp modSp">
        <pc:chgData name="Judson Santiago" userId="ebb108da2f256286" providerId="LiveId" clId="{9576BB9B-55C2-4474-AD52-4F4E17F6C3AF}" dt="2019-04-26T18:29:20.745" v="1269" actId="164"/>
        <pc:sldMkLst>
          <pc:docMk/>
          <pc:sldMk cId="747188046" sldId="270"/>
        </pc:sldMkLst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9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3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9:20.745" v="1269" actId="164"/>
          <ac:grpSpMkLst>
            <pc:docMk/>
            <pc:sldMk cId="747188046" sldId="270"/>
            <ac:grpSpMk id="4" creationId="{8D3E10EE-F334-4C6B-95DB-0662AC814743}"/>
          </ac:grpSpMkLst>
        </pc:grp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5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21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7T01:53:55.346" v="2173" actId="20577"/>
        <pc:sldMkLst>
          <pc:docMk/>
          <pc:sldMk cId="863263535" sldId="274"/>
        </pc:sldMkLst>
        <pc:spChg chg="mod">
          <ac:chgData name="Judson Santiago" userId="ebb108da2f256286" providerId="LiveId" clId="{9576BB9B-55C2-4474-AD52-4F4E17F6C3AF}" dt="2019-04-27T01:53:55.346" v="2173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576BB9B-55C2-4474-AD52-4F4E17F6C3AF}" dt="2019-04-26T18:29:00.467" v="1267" actId="164"/>
        <pc:sldMkLst>
          <pc:docMk/>
          <pc:sldMk cId="244664431" sldId="275"/>
        </pc:sldMkLst>
        <pc:spChg chg="mod">
          <ac:chgData name="Judson Santiago" userId="ebb108da2f256286" providerId="LiveId" clId="{9576BB9B-55C2-4474-AD52-4F4E17F6C3AF}" dt="2019-04-26T17:33:11.414" v="394" actId="20577"/>
          <ac:spMkLst>
            <pc:docMk/>
            <pc:sldMk cId="244664431" sldId="275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137" creationId="{00000000-0000-0000-0000-000000000000}"/>
          </ac:spMkLst>
        </pc:s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4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5" creationId="{00000000-0000-0000-0000-000000000000}"/>
          </ac:grpSpMkLst>
        </pc:grpChg>
        <pc:grpChg chg="add 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6" creationId="{B62C3ACA-BE8D-48DF-8E8C-CE6F0E0AADF5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99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100" creationId="{00000000-0000-0000-0000-000000000000}"/>
          </ac:grpSpMkLst>
        </pc:grpChg>
        <pc:picChg chg="mod">
          <ac:chgData name="Judson Santiago" userId="ebb108da2f256286" providerId="LiveId" clId="{9576BB9B-55C2-4474-AD52-4F4E17F6C3AF}" dt="2019-04-26T18:29:00.467" v="1267" actId="164"/>
          <ac:picMkLst>
            <pc:docMk/>
            <pc:sldMk cId="244664431" sldId="275"/>
            <ac:picMk id="1027" creationId="{00000000-0000-0000-0000-000000000000}"/>
          </ac:picMkLst>
        </pc:pic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4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2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3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8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addSp delSp modSp">
        <pc:chgData name="Judson Santiago" userId="ebb108da2f256286" providerId="LiveId" clId="{9576BB9B-55C2-4474-AD52-4F4E17F6C3AF}" dt="2019-04-26T02:24:58.073" v="225" actId="208"/>
        <pc:sldMkLst>
          <pc:docMk/>
          <pc:sldMk cId="1834660" sldId="277"/>
        </pc:sldMkLst>
        <pc:spChg chg="mod">
          <ac:chgData name="Judson Santiago" userId="ebb108da2f256286" providerId="LiveId" clId="{9576BB9B-55C2-4474-AD52-4F4E17F6C3AF}" dt="2019-04-26T02:22:22.693" v="221" actId="20577"/>
          <ac:spMkLst>
            <pc:docMk/>
            <pc:sldMk cId="1834660" sldId="277"/>
            <ac:spMk id="7" creationId="{00000000-0000-0000-0000-000000000000}"/>
          </ac:spMkLst>
        </pc:spChg>
        <pc:picChg chg="add del mod modCrop">
          <ac:chgData name="Judson Santiago" userId="ebb108da2f256286" providerId="LiveId" clId="{9576BB9B-55C2-4474-AD52-4F4E17F6C3AF}" dt="2019-04-26T02:20:52.200" v="191" actId="478"/>
          <ac:picMkLst>
            <pc:docMk/>
            <pc:sldMk cId="1834660" sldId="277"/>
            <ac:picMk id="4" creationId="{13D1A24C-F478-4E29-9106-14E331305141}"/>
          </ac:picMkLst>
        </pc:picChg>
        <pc:picChg chg="add del mod modCrop">
          <ac:chgData name="Judson Santiago" userId="ebb108da2f256286" providerId="LiveId" clId="{9576BB9B-55C2-4474-AD52-4F4E17F6C3AF}" dt="2019-04-26T02:24:26.650" v="222" actId="478"/>
          <ac:picMkLst>
            <pc:docMk/>
            <pc:sldMk cId="1834660" sldId="277"/>
            <ac:picMk id="5" creationId="{F823E9F9-3875-4152-BAA7-BBE775227AF0}"/>
          </ac:picMkLst>
        </pc:picChg>
        <pc:picChg chg="add mod">
          <ac:chgData name="Judson Santiago" userId="ebb108da2f256286" providerId="LiveId" clId="{9576BB9B-55C2-4474-AD52-4F4E17F6C3AF}" dt="2019-04-26T02:24:58.073" v="225" actId="208"/>
          <ac:picMkLst>
            <pc:docMk/>
            <pc:sldMk cId="1834660" sldId="277"/>
            <ac:picMk id="6" creationId="{014C21E8-3BD3-4753-8E90-7F3ECA049CBE}"/>
          </ac:picMkLst>
        </pc:picChg>
        <pc:picChg chg="del">
          <ac:chgData name="Judson Santiago" userId="ebb108da2f256286" providerId="LiveId" clId="{9576BB9B-55C2-4474-AD52-4F4E17F6C3AF}" dt="2019-04-26T02:21:00.089" v="194" actId="478"/>
          <ac:picMkLst>
            <pc:docMk/>
            <pc:sldMk cId="1834660" sldId="277"/>
            <ac:picMk id="1026" creationId="{00000000-0000-0000-0000-000000000000}"/>
          </ac:picMkLst>
        </pc:picChg>
      </pc:sldChg>
      <pc:sldChg chg="addSp modSp modNotesTx">
        <pc:chgData name="Judson Santiago" userId="ebb108da2f256286" providerId="LiveId" clId="{9576BB9B-55C2-4474-AD52-4F4E17F6C3AF}" dt="2019-04-30T18:16:16.997" v="3235" actId="20577"/>
        <pc:sldMkLst>
          <pc:docMk/>
          <pc:sldMk cId="3125221653" sldId="278"/>
        </pc:sldMkLst>
        <pc:spChg chg="mod">
          <ac:chgData name="Judson Santiago" userId="ebb108da2f256286" providerId="LiveId" clId="{9576BB9B-55C2-4474-AD52-4F4E17F6C3AF}" dt="2019-04-30T17:40:41.371" v="3137" actId="20577"/>
          <ac:spMkLst>
            <pc:docMk/>
            <pc:sldMk cId="3125221653" sldId="278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44:18.898" v="1597" actId="6549"/>
          <ac:spMkLst>
            <pc:docMk/>
            <pc:sldMk cId="3125221653" sldId="278"/>
            <ac:spMk id="4" creationId="{00000000-0000-0000-0000-000000000000}"/>
          </ac:spMkLst>
        </pc:spChg>
        <pc:grpChg chg="add">
          <ac:chgData name="Judson Santiago" userId="ebb108da2f256286" providerId="LiveId" clId="{9576BB9B-55C2-4474-AD52-4F4E17F6C3AF}" dt="2019-04-30T18:15:19.930" v="3138"/>
          <ac:grpSpMkLst>
            <pc:docMk/>
            <pc:sldMk cId="3125221653" sldId="278"/>
            <ac:grpSpMk id="5" creationId="{8B0AF5DB-617E-483C-8D38-F896936E1011}"/>
          </ac:grpSpMkLst>
        </pc:grpChg>
      </pc:sldChg>
      <pc:sldChg chg="delSp modSp modNotesTx">
        <pc:chgData name="Judson Santiago" userId="ebb108da2f256286" providerId="LiveId" clId="{9576BB9B-55C2-4474-AD52-4F4E17F6C3AF}" dt="2019-04-29T21:42:50.216" v="3120" actId="20577"/>
        <pc:sldMkLst>
          <pc:docMk/>
          <pc:sldMk cId="2296200739" sldId="280"/>
        </pc:sldMkLst>
        <pc:spChg chg="mod">
          <ac:chgData name="Judson Santiago" userId="ebb108da2f256286" providerId="LiveId" clId="{9576BB9B-55C2-4474-AD52-4F4E17F6C3AF}" dt="2019-04-29T21:40:41.331" v="2973" actId="15"/>
          <ac:spMkLst>
            <pc:docMk/>
            <pc:sldMk cId="2296200739" sldId="28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9T21:42:50.216" v="3120" actId="20577"/>
          <ac:spMkLst>
            <pc:docMk/>
            <pc:sldMk cId="2296200739" sldId="280"/>
            <ac:spMk id="4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9T21:35:38.322" v="2875" actId="478"/>
          <ac:spMkLst>
            <pc:docMk/>
            <pc:sldMk cId="2296200739" sldId="280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18:59:42.998" v="1820" actId="20577"/>
        <pc:sldMkLst>
          <pc:docMk/>
          <pc:sldMk cId="2052914448" sldId="281"/>
        </pc:sldMkLst>
        <pc:spChg chg="mod">
          <ac:chgData name="Judson Santiago" userId="ebb108da2f256286" providerId="LiveId" clId="{9576BB9B-55C2-4474-AD52-4F4E17F6C3AF}" dt="2019-04-26T18:59:42.998" v="1820" actId="20577"/>
          <ac:spMkLst>
            <pc:docMk/>
            <pc:sldMk cId="2052914448" sldId="281"/>
            <ac:spMk id="3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58:41.630" v="1798" actId="478"/>
          <ac:spMkLst>
            <pc:docMk/>
            <pc:sldMk cId="2052914448" sldId="281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8:46.473" v="1817" actId="1035"/>
          <ac:spMkLst>
            <pc:docMk/>
            <pc:sldMk cId="2052914448" sldId="281"/>
            <ac:spMk id="5" creationId="{92753EF6-B91B-4ABC-8614-F9155C9B27C3}"/>
          </ac:spMkLst>
        </pc:spChg>
      </pc:sldChg>
      <pc:sldChg chg="addSp delSp modSp modNotesTx">
        <pc:chgData name="Judson Santiago" userId="ebb108da2f256286" providerId="LiveId" clId="{9576BB9B-55C2-4474-AD52-4F4E17F6C3AF}" dt="2019-04-27T02:02:02.827" v="2219" actId="14100"/>
        <pc:sldMkLst>
          <pc:docMk/>
          <pc:sldMk cId="1297749608" sldId="282"/>
        </pc:sldMkLst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7" creationId="{3B838899-EAEA-4F09-AA5F-EB3B292987E6}"/>
          </ac:spMkLst>
        </pc:spChg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8" creationId="{B6266F4D-83D5-4E01-9778-9DA429D04AFB}"/>
          </ac:spMkLst>
        </pc:spChg>
        <pc:grpChg chg="add del mod">
          <ac:chgData name="Judson Santiago" userId="ebb108da2f256286" providerId="LiveId" clId="{9576BB9B-55C2-4474-AD52-4F4E17F6C3AF}" dt="2019-04-26T20:16:29.821" v="1874" actId="165"/>
          <ac:grpSpMkLst>
            <pc:docMk/>
            <pc:sldMk cId="1297749608" sldId="282"/>
            <ac:grpSpMk id="6" creationId="{E84166E0-614F-4D30-8196-40DE58F5ACA9}"/>
          </ac:grpSpMkLst>
        </pc:grpChg>
        <pc:grpChg chg="add mod">
          <ac:chgData name="Judson Santiago" userId="ebb108da2f256286" providerId="LiveId" clId="{9576BB9B-55C2-4474-AD52-4F4E17F6C3AF}" dt="2019-04-26T20:17:38.025" v="1877" actId="164"/>
          <ac:grpSpMkLst>
            <pc:docMk/>
            <pc:sldMk cId="1297749608" sldId="282"/>
            <ac:grpSpMk id="9" creationId="{C9CCA1B6-67FD-45CB-A773-9E37A018D492}"/>
          </ac:grpSpMkLst>
        </pc:grpChg>
        <pc:picChg chg="del">
          <ac:chgData name="Judson Santiago" userId="ebb108da2f256286" providerId="LiveId" clId="{9576BB9B-55C2-4474-AD52-4F4E17F6C3AF}" dt="2019-04-26T20:35:26.509" v="1926" actId="478"/>
          <ac:picMkLst>
            <pc:docMk/>
            <pc:sldMk cId="1297749608" sldId="282"/>
            <ac:picMk id="5" creationId="{00000000-0000-0000-0000-000000000000}"/>
          </ac:picMkLst>
        </pc:picChg>
        <pc:picChg chg="add del mod">
          <ac:chgData name="Judson Santiago" userId="ebb108da2f256286" providerId="LiveId" clId="{9576BB9B-55C2-4474-AD52-4F4E17F6C3AF}" dt="2019-04-26T20:36:53.292" v="1935" actId="478"/>
          <ac:picMkLst>
            <pc:docMk/>
            <pc:sldMk cId="1297749608" sldId="282"/>
            <ac:picMk id="10" creationId="{30F0E291-2E49-48AD-884E-6B326D68BEC7}"/>
          </ac:picMkLst>
        </pc:picChg>
        <pc:picChg chg="add mod">
          <ac:chgData name="Judson Santiago" userId="ebb108da2f256286" providerId="LiveId" clId="{9576BB9B-55C2-4474-AD52-4F4E17F6C3AF}" dt="2019-04-27T02:02:02.827" v="2219" actId="14100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">
        <pc:chgData name="Judson Santiago" userId="ebb108da2f256286" providerId="LiveId" clId="{9576BB9B-55C2-4474-AD52-4F4E17F6C3AF}" dt="2019-04-27T02:04:37.611" v="2225" actId="368"/>
        <pc:sldMkLst>
          <pc:docMk/>
          <pc:sldMk cId="3239716200" sldId="289"/>
        </pc:sldMkLst>
        <pc:spChg chg="mod">
          <ac:chgData name="Judson Santiago" userId="ebb108da2f256286" providerId="LiveId" clId="{9576BB9B-55C2-4474-AD52-4F4E17F6C3AF}" dt="2019-04-27T02:04:37.611" v="2225" actId="368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9576BB9B-55C2-4474-AD52-4F4E17F6C3AF}" dt="2019-04-26T19:08:06.764" v="1826" actId="14100"/>
        <pc:sldMkLst>
          <pc:docMk/>
          <pc:sldMk cId="2517474828" sldId="291"/>
        </pc:sldMkLst>
        <pc:spChg chg="mod">
          <ac:chgData name="Judson Santiago" userId="ebb108da2f256286" providerId="LiveId" clId="{9576BB9B-55C2-4474-AD52-4F4E17F6C3AF}" dt="2019-04-26T19:08:06.764" v="1826" actId="14100"/>
          <ac:spMkLst>
            <pc:docMk/>
            <pc:sldMk cId="2517474828" sldId="291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3:05.250" v="1952" actId="1076"/>
        <pc:sldMkLst>
          <pc:docMk/>
          <pc:sldMk cId="2326228413" sldId="294"/>
        </pc:sldMkLst>
        <pc:spChg chg="mod">
          <ac:chgData name="Judson Santiago" userId="ebb108da2f256286" providerId="LiveId" clId="{9576BB9B-55C2-4474-AD52-4F4E17F6C3AF}" dt="2019-04-26T20:08:12.906" v="1833" actId="108"/>
          <ac:spMkLst>
            <pc:docMk/>
            <pc:sldMk cId="2326228413" sldId="294"/>
            <ac:spMk id="3" creationId="{00000000-0000-0000-0000-000000000000}"/>
          </ac:spMkLst>
        </pc:spChg>
        <pc:picChg chg="add del mod">
          <ac:chgData name="Judson Santiago" userId="ebb108da2f256286" providerId="LiveId" clId="{9576BB9B-55C2-4474-AD52-4F4E17F6C3AF}" dt="2019-04-26T20:53:01.071" v="1950" actId="478"/>
          <ac:picMkLst>
            <pc:docMk/>
            <pc:sldMk cId="2326228413" sldId="294"/>
            <ac:picMk id="4" creationId="{CA591095-D9DB-4E9B-9B39-2BE7AA0C6F31}"/>
          </ac:picMkLst>
        </pc:picChg>
        <pc:picChg chg="add mod">
          <ac:chgData name="Judson Santiago" userId="ebb108da2f256286" providerId="LiveId" clId="{9576BB9B-55C2-4474-AD52-4F4E17F6C3AF}" dt="2019-04-26T20:53:05.250" v="1952" actId="1076"/>
          <ac:picMkLst>
            <pc:docMk/>
            <pc:sldMk cId="2326228413" sldId="294"/>
            <ac:picMk id="8" creationId="{C217F47C-5105-4F8B-A5A0-A538CA0E1014}"/>
          </ac:picMkLst>
        </pc:picChg>
        <pc:picChg chg="del">
          <ac:chgData name="Judson Santiago" userId="ebb108da2f256286" providerId="LiveId" clId="{9576BB9B-55C2-4474-AD52-4F4E17F6C3AF}" dt="2019-04-26T20:52:27.239" v="1948" actId="478"/>
          <ac:picMkLst>
            <pc:docMk/>
            <pc:sldMk cId="2326228413" sldId="294"/>
            <ac:picMk id="2051" creationId="{00000000-0000-0000-0000-000000000000}"/>
          </ac:picMkLst>
        </pc:picChg>
      </pc:sldChg>
      <pc:sldChg chg="addSp modNotesTx">
        <pc:chgData name="Judson Santiago" userId="ebb108da2f256286" providerId="LiveId" clId="{9576BB9B-55C2-4474-AD52-4F4E17F6C3AF}" dt="2019-04-26T20:19:11.238" v="1896" actId="20577"/>
        <pc:sldMkLst>
          <pc:docMk/>
          <pc:sldMk cId="2965633247" sldId="296"/>
        </pc:sldMkLst>
        <pc:grpChg chg="add">
          <ac:chgData name="Judson Santiago" userId="ebb108da2f256286" providerId="LiveId" clId="{9576BB9B-55C2-4474-AD52-4F4E17F6C3AF}" dt="2019-04-26T20:18:32.858" v="1885"/>
          <ac:grpSpMkLst>
            <pc:docMk/>
            <pc:sldMk cId="2965633247" sldId="296"/>
            <ac:grpSpMk id="6" creationId="{955917BC-D5C4-48DB-A215-CAE0D9A0B1FC}"/>
          </ac:grpSpMkLst>
        </pc:grpChg>
      </pc:sldChg>
      <pc:sldChg chg="addSp modSp modNotesTx">
        <pc:chgData name="Judson Santiago" userId="ebb108da2f256286" providerId="LiveId" clId="{9576BB9B-55C2-4474-AD52-4F4E17F6C3AF}" dt="2019-04-27T02:16:52.196" v="2517" actId="1076"/>
        <pc:sldMkLst>
          <pc:docMk/>
          <pc:sldMk cId="1330220736" sldId="297"/>
        </pc:sldMkLst>
        <pc:spChg chg="mod">
          <ac:chgData name="Judson Santiago" userId="ebb108da2f256286" providerId="LiveId" clId="{9576BB9B-55C2-4474-AD52-4F4E17F6C3AF}" dt="2019-04-27T02:16:01.747" v="2504" actId="20577"/>
          <ac:spMkLst>
            <pc:docMk/>
            <pc:sldMk cId="1330220736" sldId="297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7T02:16:52.196" v="2517" actId="1076"/>
          <ac:spMkLst>
            <pc:docMk/>
            <pc:sldMk cId="1330220736" sldId="297"/>
            <ac:spMk id="4" creationId="{2B239C39-BFD7-423A-8A47-B42D904D171B}"/>
          </ac:spMkLst>
        </pc:spChg>
        <pc:grpChg chg="add">
          <ac:chgData name="Judson Santiago" userId="ebb108da2f256286" providerId="LiveId" clId="{9576BB9B-55C2-4474-AD52-4F4E17F6C3AF}" dt="2019-04-26T20:19:40.069" v="190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9576BB9B-55C2-4474-AD52-4F4E17F6C3AF}" dt="2019-04-27T02:15:14.720" v="2498" actId="1038"/>
          <ac:picMkLst>
            <pc:docMk/>
            <pc:sldMk cId="1330220736" sldId="297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7T02:07:37.997" v="2230" actId="368"/>
        <pc:sldMkLst>
          <pc:docMk/>
          <pc:sldMk cId="1478868772" sldId="298"/>
        </pc:sldMkLst>
        <pc:spChg chg="mod">
          <ac:chgData name="Judson Santiago" userId="ebb108da2f256286" providerId="LiveId" clId="{9576BB9B-55C2-4474-AD52-4F4E17F6C3AF}" dt="2019-04-27T02:07:37.997" v="2230" actId="368"/>
          <ac:spMkLst>
            <pc:docMk/>
            <pc:sldMk cId="1478868772" sldId="298"/>
            <ac:spMk id="3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57:20.901" v="1996" actId="1076"/>
          <ac:picMkLst>
            <pc:docMk/>
            <pc:sldMk cId="1478868772" sldId="298"/>
            <ac:picMk id="6" creationId="{88D7F67B-8E04-47E9-8DB7-7C3C6D3BE98E}"/>
          </ac:picMkLst>
        </pc:picChg>
        <pc:picChg chg="del">
          <ac:chgData name="Judson Santiago" userId="ebb108da2f256286" providerId="LiveId" clId="{9576BB9B-55C2-4474-AD52-4F4E17F6C3AF}" dt="2019-04-26T20:57:23.057" v="1997" actId="478"/>
          <ac:picMkLst>
            <pc:docMk/>
            <pc:sldMk cId="1478868772" sldId="298"/>
            <ac:picMk id="3074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55:20.454" v="1797" actId="12788"/>
        <pc:sldMkLst>
          <pc:docMk/>
          <pc:sldMk cId="1544587090" sldId="305"/>
        </pc:sldMkLst>
        <pc:spChg chg="del mod">
          <ac:chgData name="Judson Santiago" userId="ebb108da2f256286" providerId="LiveId" clId="{9576BB9B-55C2-4474-AD52-4F4E17F6C3AF}" dt="2019-04-26T18:53:21.733" v="1732" actId="478"/>
          <ac:spMkLst>
            <pc:docMk/>
            <pc:sldMk cId="1544587090" sldId="305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5:14.033" v="1796" actId="12788"/>
          <ac:spMkLst>
            <pc:docMk/>
            <pc:sldMk cId="1544587090" sldId="305"/>
            <ac:spMk id="7" creationId="{C6A5233E-721D-4E77-87DF-EDFBED82A5AD}"/>
          </ac:spMkLst>
        </pc:spChg>
        <pc:graphicFrameChg chg="mod modGraphic">
          <ac:chgData name="Judson Santiago" userId="ebb108da2f256286" providerId="LiveId" clId="{9576BB9B-55C2-4474-AD52-4F4E17F6C3AF}" dt="2019-04-26T18:55:20.454" v="1797" actId="12788"/>
          <ac:graphicFrameMkLst>
            <pc:docMk/>
            <pc:sldMk cId="1544587090" sldId="305"/>
            <ac:graphicFrameMk id="6" creationId="{00000000-0000-0000-0000-000000000000}"/>
          </ac:graphicFrameMkLst>
        </pc:graphicFrameChg>
      </pc:sldChg>
      <pc:sldChg chg="addSp delSp modSp">
        <pc:chgData name="Judson Santiago" userId="ebb108da2f256286" providerId="LiveId" clId="{9576BB9B-55C2-4474-AD52-4F4E17F6C3AF}" dt="2019-04-26T21:09:45.496" v="2064" actId="164"/>
        <pc:sldMkLst>
          <pc:docMk/>
          <pc:sldMk cId="220714113" sldId="306"/>
        </pc:sldMkLst>
        <pc:spChg chg="mod">
          <ac:chgData name="Judson Santiago" userId="ebb108da2f256286" providerId="LiveId" clId="{9576BB9B-55C2-4474-AD52-4F4E17F6C3AF}" dt="2019-04-26T21:02:53.947" v="2021" actId="1076"/>
          <ac:spMkLst>
            <pc:docMk/>
            <pc:sldMk cId="220714113" sldId="306"/>
            <ac:spMk id="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2.233" v="2062" actId="164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30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8.575" v="2063" actId="164"/>
          <ac:spMkLst>
            <pc:docMk/>
            <pc:sldMk cId="220714113" sldId="306"/>
            <ac:spMk id="40" creationId="{B74603A4-9D89-4103-89C6-F54D35BC2114}"/>
          </ac:spMkLst>
        </pc:spChg>
        <pc:grpChg chg="add del mod">
          <ac:chgData name="Judson Santiago" userId="ebb108da2f256286" providerId="LiveId" clId="{9576BB9B-55C2-4474-AD52-4F4E17F6C3AF}" dt="2019-04-26T21:06:28.004" v="2029" actId="165"/>
          <ac:grpSpMkLst>
            <pc:docMk/>
            <pc:sldMk cId="220714113" sldId="306"/>
            <ac:grpSpMk id="18" creationId="{EEFF9F5E-5EE7-41E8-9A26-1D2FF1B50F2A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39" creationId="{057CCD8A-CE39-4509-B1B5-904DB7D679B2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1" creationId="{69BD8357-A0A8-421C-B0B2-78B71DB20151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2" creationId="{9559FBCE-47D9-4C6A-854A-76446E628D37}"/>
          </ac:grpSpMkLst>
        </pc:grpChg>
        <pc:picChg chg="add del mod">
          <ac:chgData name="Judson Santiago" userId="ebb108da2f256286" providerId="LiveId" clId="{9576BB9B-55C2-4474-AD52-4F4E17F6C3AF}" dt="2019-04-26T20:59:09.402" v="2009" actId="478"/>
          <ac:picMkLst>
            <pc:docMk/>
            <pc:sldMk cId="220714113" sldId="306"/>
            <ac:picMk id="7" creationId="{44AAABBC-4A86-4307-8F1B-88F905B475D7}"/>
          </ac:picMkLst>
        </pc:picChg>
        <pc:picChg chg="del">
          <ac:chgData name="Judson Santiago" userId="ebb108da2f256286" providerId="LiveId" clId="{9576BB9B-55C2-4474-AD52-4F4E17F6C3AF}" dt="2019-04-26T21:02:16.973" v="2014" actId="478"/>
          <ac:picMkLst>
            <pc:docMk/>
            <pc:sldMk cId="220714113" sldId="306"/>
            <ac:picMk id="11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20:58:16.815" v="2004" actId="478"/>
          <ac:picMkLst>
            <pc:docMk/>
            <pc:sldMk cId="220714113" sldId="306"/>
            <ac:picMk id="12" creationId="{00000000-0000-0000-0000-000000000000}"/>
          </ac:picMkLst>
        </pc:picChg>
        <pc:picChg chg="add del mod topLvl">
          <ac:chgData name="Judson Santiago" userId="ebb108da2f256286" providerId="LiveId" clId="{9576BB9B-55C2-4474-AD52-4F4E17F6C3AF}" dt="2019-04-26T21:06:31.581" v="2030" actId="478"/>
          <ac:picMkLst>
            <pc:docMk/>
            <pc:sldMk cId="220714113" sldId="306"/>
            <ac:picMk id="13" creationId="{1FD912F1-E487-459C-9468-05E25874BF77}"/>
          </ac:picMkLst>
        </pc:picChg>
        <pc:picChg chg="add del mod topLvl">
          <ac:chgData name="Judson Santiago" userId="ebb108da2f256286" providerId="LiveId" clId="{9576BB9B-55C2-4474-AD52-4F4E17F6C3AF}" dt="2019-04-26T21:06:46.953" v="2033" actId="478"/>
          <ac:picMkLst>
            <pc:docMk/>
            <pc:sldMk cId="220714113" sldId="306"/>
            <ac:picMk id="17" creationId="{5AE0BCE0-0C98-4002-A267-6A254B1CAC3A}"/>
          </ac:picMkLst>
        </pc:picChg>
        <pc:picChg chg="add del mod">
          <ac:chgData name="Judson Santiago" userId="ebb108da2f256286" providerId="LiveId" clId="{9576BB9B-55C2-4474-AD52-4F4E17F6C3AF}" dt="2019-04-26T20:58:52.120" v="2006" actId="478"/>
          <ac:picMkLst>
            <pc:docMk/>
            <pc:sldMk cId="220714113" sldId="306"/>
            <ac:picMk id="34" creationId="{422D56FB-62CC-45FF-929F-F54C352D12AD}"/>
          </ac:picMkLst>
        </pc:picChg>
        <pc:picChg chg="add mod">
          <ac:chgData name="Judson Santiago" userId="ebb108da2f256286" providerId="LiveId" clId="{9576BB9B-55C2-4474-AD52-4F4E17F6C3AF}" dt="2019-04-26T21:09:32.233" v="2062" actId="164"/>
          <ac:picMkLst>
            <pc:docMk/>
            <pc:sldMk cId="220714113" sldId="306"/>
            <ac:picMk id="35" creationId="{590B807F-0218-48CD-ADF0-4EACBF8D7173}"/>
          </ac:picMkLst>
        </pc:picChg>
        <pc:picChg chg="add mod">
          <ac:chgData name="Judson Santiago" userId="ebb108da2f256286" providerId="LiveId" clId="{9576BB9B-55C2-4474-AD52-4F4E17F6C3AF}" dt="2019-04-26T21:09:38.575" v="2063" actId="164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8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6T20:06:15.893" v="1828" actId="167"/>
        <pc:sldMkLst>
          <pc:docMk/>
          <pc:sldMk cId="2473980374" sldId="312"/>
        </pc:sldMkLst>
        <pc:spChg chg="ord">
          <ac:chgData name="Judson Santiago" userId="ebb108da2f256286" providerId="LiveId" clId="{9576BB9B-55C2-4474-AD52-4F4E17F6C3AF}" dt="2019-04-26T20:06:15.893" v="1828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7:05.259" v="1994" actId="164"/>
        <pc:sldMkLst>
          <pc:docMk/>
          <pc:sldMk cId="4290361747" sldId="314"/>
        </pc:sldMkLst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4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5" creationId="{00000000-0000-0000-0000-000000000000}"/>
          </ac:spMkLst>
        </pc:spChg>
        <pc:spChg chg="add del mod">
          <ac:chgData name="Judson Santiago" userId="ebb108da2f256286" providerId="LiveId" clId="{9576BB9B-55C2-4474-AD52-4F4E17F6C3AF}" dt="2019-04-26T20:56:31.501" v="1981" actId="478"/>
          <ac:spMkLst>
            <pc:docMk/>
            <pc:sldMk cId="4290361747" sldId="314"/>
            <ac:spMk id="20" creationId="{1620FCF2-84DE-461A-909F-189EF51CF9D8}"/>
          </ac:spMkLst>
        </pc:spChg>
        <pc:grpChg chg="add mod">
          <ac:chgData name="Judson Santiago" userId="ebb108da2f256286" providerId="LiveId" clId="{9576BB9B-55C2-4474-AD52-4F4E17F6C3AF}" dt="2019-04-26T20:57:05.259" v="1994" actId="164"/>
          <ac:grpSpMkLst>
            <pc:docMk/>
            <pc:sldMk cId="4290361747" sldId="314"/>
            <ac:grpSpMk id="23" creationId="{11B11036-97FA-4306-BA8A-C44E8390262E}"/>
          </ac:grpSpMkLst>
        </pc:grpChg>
        <pc:picChg chg="del">
          <ac:chgData name="Judson Santiago" userId="ebb108da2f256286" providerId="LiveId" clId="{9576BB9B-55C2-4474-AD52-4F4E17F6C3AF}" dt="2019-04-26T20:53:42.165" v="1953" actId="478"/>
          <ac:picMkLst>
            <pc:docMk/>
            <pc:sldMk cId="4290361747" sldId="314"/>
            <ac:picMk id="4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20:57:05.259" v="1994" actId="164"/>
          <ac:picMkLst>
            <pc:docMk/>
            <pc:sldMk cId="4290361747" sldId="314"/>
            <ac:picMk id="6" creationId="{1E670B8C-AE2A-47FF-8A8F-43A6CCB11CEA}"/>
          </ac:picMkLst>
        </pc:pic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9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21" creationId="{00000000-0000-0000-0000-000000000000}"/>
          </ac:cxnSpMkLst>
        </pc:cxnChg>
      </pc:sldChg>
      <pc:sldChg chg="addSp delSp modSp modNotesTx">
        <pc:chgData name="Judson Santiago" userId="ebb108da2f256286" providerId="LiveId" clId="{9576BB9B-55C2-4474-AD52-4F4E17F6C3AF}" dt="2019-04-26T18:28:31.580" v="1265" actId="164"/>
        <pc:sldMkLst>
          <pc:docMk/>
          <pc:sldMk cId="3898252251" sldId="320"/>
        </pc:sldMkLst>
        <pc:spChg chg="mod">
          <ac:chgData name="Judson Santiago" userId="ebb108da2f256286" providerId="LiveId" clId="{9576BB9B-55C2-4474-AD52-4F4E17F6C3AF}" dt="2019-04-26T18:01:58.741" v="864" actId="20577"/>
          <ac:spMkLst>
            <pc:docMk/>
            <pc:sldMk cId="3898252251" sldId="32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31.580" v="1265" actId="164"/>
          <ac:grpSpMkLst>
            <pc:docMk/>
            <pc:sldMk cId="3898252251" sldId="320"/>
            <ac:grpSpMk id="6" creationId="{832D5030-A066-4984-82B0-AAD879A666E5}"/>
          </ac:grpSpMkLst>
        </pc:grpChg>
        <pc:picChg chg="add mod ord modCrop">
          <ac:chgData name="Judson Santiago" userId="ebb108da2f256286" providerId="LiveId" clId="{9576BB9B-55C2-4474-AD52-4F4E17F6C3AF}" dt="2019-04-26T18:28:31.580" v="1265" actId="164"/>
          <ac:picMkLst>
            <pc:docMk/>
            <pc:sldMk cId="3898252251" sldId="320"/>
            <ac:picMk id="4" creationId="{F145CE14-FE79-4744-A4F3-45FED74608C7}"/>
          </ac:picMkLst>
        </pc:picChg>
        <pc:picChg chg="del">
          <ac:chgData name="Judson Santiago" userId="ebb108da2f256286" providerId="LiveId" clId="{9576BB9B-55C2-4474-AD52-4F4E17F6C3AF}" dt="2019-04-26T17:58:39.306" v="685" actId="478"/>
          <ac:picMkLst>
            <pc:docMk/>
            <pc:sldMk cId="3898252251" sldId="320"/>
            <ac:picMk id="5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6T18:28:10.473" v="1263" actId="164"/>
        <pc:sldMkLst>
          <pc:docMk/>
          <pc:sldMk cId="4256074526" sldId="321"/>
        </pc:sldMkLst>
        <pc:spChg chg="mod">
          <ac:chgData name="Judson Santiago" userId="ebb108da2f256286" providerId="LiveId" clId="{9576BB9B-55C2-4474-AD52-4F4E17F6C3AF}" dt="2019-04-26T18:16:50.429" v="1135" actId="20577"/>
          <ac:spMkLst>
            <pc:docMk/>
            <pc:sldMk cId="4256074526" sldId="321"/>
            <ac:spMk id="3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6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7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9" creationId="{3995846D-EEE2-486C-B7D8-AD5C7451033E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10" creationId="{2E34083F-B863-486F-9004-0EE92BA9996B}"/>
          </ac:spMkLst>
        </pc:spChg>
        <pc:grpChg chg="add mod">
          <ac:chgData name="Judson Santiago" userId="ebb108da2f256286" providerId="LiveId" clId="{9576BB9B-55C2-4474-AD52-4F4E17F6C3AF}" dt="2019-04-26T18:28:10.473" v="1263" actId="164"/>
          <ac:grpSpMkLst>
            <pc:docMk/>
            <pc:sldMk cId="4256074526" sldId="321"/>
            <ac:grpSpMk id="11" creationId="{663D8EA1-FD6B-419F-82F8-E3F07875C402}"/>
          </ac:grpSpMkLst>
        </pc:grpChg>
        <pc:picChg chg="add del mod">
          <ac:chgData name="Judson Santiago" userId="ebb108da2f256286" providerId="LiveId" clId="{9576BB9B-55C2-4474-AD52-4F4E17F6C3AF}" dt="2019-04-26T18:15:50.457" v="1100" actId="478"/>
          <ac:picMkLst>
            <pc:docMk/>
            <pc:sldMk cId="4256074526" sldId="321"/>
            <ac:picMk id="4" creationId="{BE547A62-4B88-4B28-A773-75B6694CB829}"/>
          </ac:picMkLst>
        </pc:picChg>
        <pc:picChg chg="del">
          <ac:chgData name="Judson Santiago" userId="ebb108da2f256286" providerId="LiveId" clId="{9576BB9B-55C2-4474-AD52-4F4E17F6C3AF}" dt="2019-04-26T18:15:40.271" v="1097" actId="478"/>
          <ac:picMkLst>
            <pc:docMk/>
            <pc:sldMk cId="4256074526" sldId="321"/>
            <ac:picMk id="5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18:28:10.473" v="1263" actId="164"/>
          <ac:picMkLst>
            <pc:docMk/>
            <pc:sldMk cId="4256074526" sldId="321"/>
            <ac:picMk id="8" creationId="{6B5776E4-E6F8-4294-AAAB-006CDE0C7A7C}"/>
          </ac:picMkLst>
        </pc:picChg>
      </pc:sldChg>
      <pc:sldChg chg="addSp delSp modSp modNotesTx">
        <pc:chgData name="Judson Santiago" userId="ebb108da2f256286" providerId="LiveId" clId="{9576BB9B-55C2-4474-AD52-4F4E17F6C3AF}" dt="2019-04-27T01:57:05.769" v="2178" actId="20577"/>
        <pc:sldMkLst>
          <pc:docMk/>
          <pc:sldMk cId="767644760" sldId="322"/>
        </pc:sldMkLst>
        <pc:spChg chg="mod">
          <ac:chgData name="Judson Santiago" userId="ebb108da2f256286" providerId="LiveId" clId="{9576BB9B-55C2-4474-AD52-4F4E17F6C3AF}" dt="2019-04-27T01:57:05.769" v="2178" actId="20577"/>
          <ac:spMkLst>
            <pc:docMk/>
            <pc:sldMk cId="767644760" sldId="322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8" creationId="{3FC9C67E-CEB5-412D-8E89-25D11E9B770E}"/>
          </ac:spMkLst>
        </pc:spChg>
        <pc:spChg chg="add mod">
          <ac:chgData name="Judson Santiago" userId="ebb108da2f256286" providerId="LiveId" clId="{9576BB9B-55C2-4474-AD52-4F4E17F6C3AF}" dt="2019-04-26T18:28:21.261" v="1264" actId="164"/>
          <ac:spMkLst>
            <pc:docMk/>
            <pc:sldMk cId="767644760" sldId="322"/>
            <ac:spMk id="9" creationId="{DB3B7D9D-769F-4C7E-AF33-21CBA4B4A37A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10" creationId="{5EE84904-F93C-4CAD-96D9-0AC839BF3C0C}"/>
          </ac:spMkLst>
        </pc:s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1" creationId="{07C8A5C7-3E14-4B6F-8ED6-9B8A484E12A9}"/>
          </ac:grpSpMkLst>
        </pc:gr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2" creationId="{5C284211-5D8C-408E-A6C3-842E68ECAAD2}"/>
          </ac:grpSpMkLst>
        </pc:grpChg>
        <pc:picChg chg="add mod modCrop">
          <ac:chgData name="Judson Santiago" userId="ebb108da2f256286" providerId="LiveId" clId="{9576BB9B-55C2-4474-AD52-4F4E17F6C3AF}" dt="2019-04-26T18:28:21.261" v="1264" actId="164"/>
          <ac:picMkLst>
            <pc:docMk/>
            <pc:sldMk cId="767644760" sldId="322"/>
            <ac:picMk id="4" creationId="{1A8772B1-EBA4-4D86-8C93-B6BDC11DB73B}"/>
          </ac:picMkLst>
        </pc:picChg>
        <pc:picChg chg="add mod ord modCrop">
          <ac:chgData name="Judson Santiago" userId="ebb108da2f256286" providerId="LiveId" clId="{9576BB9B-55C2-4474-AD52-4F4E17F6C3AF}" dt="2019-04-26T18:13:33.039" v="1082" actId="164"/>
          <ac:picMkLst>
            <pc:docMk/>
            <pc:sldMk cId="767644760" sldId="322"/>
            <ac:picMk id="5" creationId="{87BC479A-FEB5-4083-AF20-5B4CA03FD0DC}"/>
          </ac:picMkLst>
        </pc:picChg>
        <pc:picChg chg="del">
          <ac:chgData name="Judson Santiago" userId="ebb108da2f256286" providerId="LiveId" clId="{9576BB9B-55C2-4474-AD52-4F4E17F6C3AF}" dt="2019-04-26T18:02:56.111" v="865" actId="478"/>
          <ac:picMkLst>
            <pc:docMk/>
            <pc:sldMk cId="767644760" sldId="322"/>
            <ac:picMk id="6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18:02:59.345" v="866" actId="478"/>
          <ac:picMkLst>
            <pc:docMk/>
            <pc:sldMk cId="767644760" sldId="322"/>
            <ac:picMk id="7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7T01:58:10.273" v="2199" actId="20577"/>
        <pc:sldMkLst>
          <pc:docMk/>
          <pc:sldMk cId="3044930773" sldId="323"/>
        </pc:sldMkLst>
        <pc:spChg chg="mod">
          <ac:chgData name="Judson Santiago" userId="ebb108da2f256286" providerId="LiveId" clId="{9576BB9B-55C2-4474-AD52-4F4E17F6C3AF}" dt="2019-04-26T18:23:33.928" v="1198" actId="20577"/>
          <ac:spMkLst>
            <pc:docMk/>
            <pc:sldMk cId="3044930773" sldId="323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8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7:57.309" v="1262" actId="12788"/>
          <ac:grpSpMkLst>
            <pc:docMk/>
            <pc:sldMk cId="3044930773" sldId="323"/>
            <ac:grpSpMk id="9" creationId="{761F6FA9-1843-4134-A744-B47D586C02AA}"/>
          </ac:grpSpMkLst>
        </pc:grpChg>
        <pc:picChg chg="add mod ord">
          <ac:chgData name="Judson Santiago" userId="ebb108da2f256286" providerId="LiveId" clId="{9576BB9B-55C2-4474-AD52-4F4E17F6C3AF}" dt="2019-04-26T18:27:53.107" v="1261" actId="164"/>
          <ac:picMkLst>
            <pc:docMk/>
            <pc:sldMk cId="3044930773" sldId="323"/>
            <ac:picMk id="4" creationId="{1BFAF649-F65F-400E-B593-384FE84065F6}"/>
          </ac:picMkLst>
        </pc:picChg>
        <pc:picChg chg="del">
          <ac:chgData name="Judson Santiago" userId="ebb108da2f256286" providerId="LiveId" clId="{9576BB9B-55C2-4474-AD52-4F4E17F6C3AF}" dt="2019-04-26T18:22:39.152" v="1169" actId="478"/>
          <ac:picMkLst>
            <pc:docMk/>
            <pc:sldMk cId="3044930773" sldId="323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27:22.302" v="1260" actId="1076"/>
        <pc:sldMkLst>
          <pc:docMk/>
          <pc:sldMk cId="3903927280" sldId="324"/>
        </pc:sldMkLst>
        <pc:picChg chg="add mod">
          <ac:chgData name="Judson Santiago" userId="ebb108da2f256286" providerId="LiveId" clId="{9576BB9B-55C2-4474-AD52-4F4E17F6C3AF}" dt="2019-04-26T18:27:22.302" v="1260" actId="1076"/>
          <ac:picMkLst>
            <pc:docMk/>
            <pc:sldMk cId="3903927280" sldId="324"/>
            <ac:picMk id="4" creationId="{404F064C-8D66-45ED-8017-6AB358531E3C}"/>
          </ac:picMkLst>
        </pc:picChg>
        <pc:picChg chg="del">
          <ac:chgData name="Judson Santiago" userId="ebb108da2f256286" providerId="LiveId" clId="{9576BB9B-55C2-4474-AD52-4F4E17F6C3AF}" dt="2019-04-26T18:27:16.192" v="1258" actId="478"/>
          <ac:picMkLst>
            <pc:docMk/>
            <pc:sldMk cId="3903927280" sldId="324"/>
            <ac:picMk id="6" creationId="{00000000-0000-0000-0000-000000000000}"/>
          </ac:picMkLst>
        </pc:picChg>
      </pc:sldChg>
      <pc:sldChg chg="modSp">
        <pc:chgData name="Judson Santiago" userId="ebb108da2f256286" providerId="LiveId" clId="{9576BB9B-55C2-4474-AD52-4F4E17F6C3AF}" dt="2019-04-27T02:18:46.608" v="2585" actId="20577"/>
        <pc:sldMkLst>
          <pc:docMk/>
          <pc:sldMk cId="904695914" sldId="325"/>
        </pc:sldMkLst>
        <pc:spChg chg="mod">
          <ac:chgData name="Judson Santiago" userId="ebb108da2f256286" providerId="LiveId" clId="{9576BB9B-55C2-4474-AD52-4F4E17F6C3AF}" dt="2019-04-27T02:18:46.608" v="258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21:02.692" v="1925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48:02.099" v="1943" actId="20577"/>
        <pc:sldMkLst>
          <pc:docMk/>
          <pc:sldMk cId="1875757961" sldId="326"/>
        </pc:sldMkLst>
        <pc:spChg chg="mod">
          <ac:chgData name="Judson Santiago" userId="ebb108da2f256286" providerId="LiveId" clId="{9576BB9B-55C2-4474-AD52-4F4E17F6C3AF}" dt="2019-04-26T20:48:02.099" v="1943" actId="20577"/>
          <ac:spMkLst>
            <pc:docMk/>
            <pc:sldMk cId="1875757961" sldId="326"/>
            <ac:spMk id="4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37:12.130" v="1940" actId="1076"/>
          <ac:picMkLst>
            <pc:docMk/>
            <pc:sldMk cId="1875757961" sldId="326"/>
            <ac:picMk id="5" creationId="{13FE2CF6-7AAF-4594-AC11-58FBAA7CBD14}"/>
          </ac:picMkLst>
        </pc:picChg>
        <pc:picChg chg="add del mod">
          <ac:chgData name="Judson Santiago" userId="ebb108da2f256286" providerId="LiveId" clId="{9576BB9B-55C2-4474-AD52-4F4E17F6C3AF}" dt="2019-04-26T02:37:05.010" v="232" actId="478"/>
          <ac:picMkLst>
            <pc:docMk/>
            <pc:sldMk cId="1875757961" sldId="326"/>
            <ac:picMk id="5" creationId="{549C79BA-3A97-46F6-A3C2-DE462D7D084D}"/>
          </ac:picMkLst>
        </pc:picChg>
        <pc:picChg chg="add del mod">
          <ac:chgData name="Judson Santiago" userId="ebb108da2f256286" providerId="LiveId" clId="{9576BB9B-55C2-4474-AD52-4F4E17F6C3AF}" dt="2019-04-26T20:37:08.178" v="1938" actId="478"/>
          <ac:picMkLst>
            <pc:docMk/>
            <pc:sldMk cId="1875757961" sldId="326"/>
            <ac:picMk id="6" creationId="{FE0C2C2B-E9A3-448F-B288-2C44A395BE72}"/>
          </ac:picMkLst>
        </pc:picChg>
        <pc:picChg chg="del">
          <ac:chgData name="Judson Santiago" userId="ebb108da2f256286" providerId="LiveId" clId="{9576BB9B-55C2-4474-AD52-4F4E17F6C3AF}" dt="2019-04-26T02:36:58.664" v="230" actId="478"/>
          <ac:picMkLst>
            <pc:docMk/>
            <pc:sldMk cId="1875757961" sldId="326"/>
            <ac:picMk id="7170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21:04:05.234" v="2024" actId="207"/>
        <pc:sldMkLst>
          <pc:docMk/>
          <pc:sldMk cId="3650626143" sldId="327"/>
        </pc:sldMkLst>
        <pc:spChg chg="mod">
          <ac:chgData name="Judson Santiago" userId="ebb108da2f256286" providerId="LiveId" clId="{9576BB9B-55C2-4474-AD52-4F4E17F6C3AF}" dt="2019-04-26T17:39:07.769" v="415" actId="20577"/>
          <ac:spMkLst>
            <pc:docMk/>
            <pc:sldMk cId="3650626143" sldId="327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46.201" v="1266" actId="164"/>
          <ac:grpSpMkLst>
            <pc:docMk/>
            <pc:sldMk cId="3650626143" sldId="327"/>
            <ac:grpSpMk id="6" creationId="{AF5DC8E8-AD57-4595-8E7F-9F3ED938FEBF}"/>
          </ac:grpSpMkLst>
        </pc:grpChg>
        <pc:picChg chg="add mod ord">
          <ac:chgData name="Judson Santiago" userId="ebb108da2f256286" providerId="LiveId" clId="{9576BB9B-55C2-4474-AD52-4F4E17F6C3AF}" dt="2019-04-26T18:28:46.201" v="1266" actId="164"/>
          <ac:picMkLst>
            <pc:docMk/>
            <pc:sldMk cId="3650626143" sldId="327"/>
            <ac:picMk id="4" creationId="{280E0737-864E-4CF3-BB33-2424CA876DB5}"/>
          </ac:picMkLst>
        </pc:picChg>
        <pc:picChg chg="del">
          <ac:chgData name="Judson Santiago" userId="ebb108da2f256286" providerId="LiveId" clId="{9576BB9B-55C2-4474-AD52-4F4E17F6C3AF}" dt="2019-04-26T17:38:36.932" v="399" actId="478"/>
          <ac:picMkLst>
            <pc:docMk/>
            <pc:sldMk cId="3650626143" sldId="327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34:12.460" v="1330" actId="164"/>
        <pc:sldMkLst>
          <pc:docMk/>
          <pc:sldMk cId="4108327957" sldId="328"/>
        </pc:sldMkLst>
        <pc:spChg chg="mod">
          <ac:chgData name="Judson Santiago" userId="ebb108da2f256286" providerId="LiveId" clId="{9576BB9B-55C2-4474-AD52-4F4E17F6C3AF}" dt="2019-04-26T18:33:26.720" v="1329" actId="20577"/>
          <ac:spMkLst>
            <pc:docMk/>
            <pc:sldMk cId="4108327957" sldId="328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34:12.460" v="1330" actId="164"/>
          <ac:spMkLst>
            <pc:docMk/>
            <pc:sldMk cId="4108327957" sldId="328"/>
            <ac:spMk id="8" creationId="{BB0B97D7-5668-49A0-A8C0-CEFC14F19BAA}"/>
          </ac:spMkLst>
        </pc:spChg>
        <pc:spChg chg="del mod">
          <ac:chgData name="Judson Santiago" userId="ebb108da2f256286" providerId="LiveId" clId="{9576BB9B-55C2-4474-AD52-4F4E17F6C3AF}" dt="2019-04-26T18:31:15.832" v="1285" actId="478"/>
          <ac:spMkLst>
            <pc:docMk/>
            <pc:sldMk cId="4108327957" sldId="328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34:12.460" v="1330" actId="164"/>
          <ac:grpSpMkLst>
            <pc:docMk/>
            <pc:sldMk cId="4108327957" sldId="328"/>
            <ac:grpSpMk id="7" creationId="{C2BE716E-D085-4F02-9892-CA0F928DBA17}"/>
          </ac:grpSpMkLst>
        </pc:grpChg>
        <pc:picChg chg="add del mod">
          <ac:chgData name="Judson Santiago" userId="ebb108da2f256286" providerId="LiveId" clId="{9576BB9B-55C2-4474-AD52-4F4E17F6C3AF}" dt="2019-04-26T18:31:02.632" v="1278"/>
          <ac:picMkLst>
            <pc:docMk/>
            <pc:sldMk cId="4108327957" sldId="328"/>
            <ac:picMk id="4" creationId="{955AEEE9-6B33-42D7-8343-AFD7720E1B4E}"/>
          </ac:picMkLst>
        </pc:picChg>
        <pc:picChg chg="add del">
          <ac:chgData name="Judson Santiago" userId="ebb108da2f256286" providerId="LiveId" clId="{9576BB9B-55C2-4474-AD52-4F4E17F6C3AF}" dt="2019-04-26T18:31:05.413" v="1280" actId="478"/>
          <ac:picMkLst>
            <pc:docMk/>
            <pc:sldMk cId="4108327957" sldId="328"/>
            <ac:picMk id="5" creationId="{00000000-0000-0000-0000-000000000000}"/>
          </ac:picMkLst>
        </pc:picChg>
        <pc:picChg chg="add mod ord modCrop">
          <ac:chgData name="Judson Santiago" userId="ebb108da2f256286" providerId="LiveId" clId="{9576BB9B-55C2-4474-AD52-4F4E17F6C3AF}" dt="2019-04-26T18:34:12.460" v="1330" actId="164"/>
          <ac:picMkLst>
            <pc:docMk/>
            <pc:sldMk cId="4108327957" sldId="328"/>
            <ac:picMk id="6" creationId="{7FA40615-27D8-44A8-92AB-D2DFC42077C5}"/>
          </ac:picMkLst>
        </pc:picChg>
      </pc:sldChg>
      <pc:sldChg chg="addSp delSp modSp modNotesTx">
        <pc:chgData name="Judson Santiago" userId="ebb108da2f256286" providerId="LiveId" clId="{9576BB9B-55C2-4474-AD52-4F4E17F6C3AF}" dt="2019-04-27T01:59:49.378" v="2218" actId="6549"/>
        <pc:sldMkLst>
          <pc:docMk/>
          <pc:sldMk cId="4277682171" sldId="329"/>
        </pc:sldMkLst>
        <pc:spChg chg="mod">
          <ac:chgData name="Judson Santiago" userId="ebb108da2f256286" providerId="LiveId" clId="{9576BB9B-55C2-4474-AD52-4F4E17F6C3AF}" dt="2019-04-26T18:39:30.899" v="1442" actId="6549"/>
          <ac:spMkLst>
            <pc:docMk/>
            <pc:sldMk cId="4277682171" sldId="329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8:33.542" v="1356" actId="14100"/>
          <ac:spMkLst>
            <pc:docMk/>
            <pc:sldMk cId="4277682171" sldId="329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7:33.461" v="1342" actId="1582"/>
          <ac:spMkLst>
            <pc:docMk/>
            <pc:sldMk cId="4277682171" sldId="329"/>
            <ac:spMk id="6" creationId="{00000000-0000-0000-0000-000000000000}"/>
          </ac:spMkLst>
        </pc:spChg>
        <pc:picChg chg="add mod ord modCrop">
          <ac:chgData name="Judson Santiago" userId="ebb108da2f256286" providerId="LiveId" clId="{9576BB9B-55C2-4474-AD52-4F4E17F6C3AF}" dt="2019-04-26T18:37:06.021" v="1338" actId="167"/>
          <ac:picMkLst>
            <pc:docMk/>
            <pc:sldMk cId="4277682171" sldId="329"/>
            <ac:picMk id="4" creationId="{B207BFB7-A87F-475D-A90B-824D11DDD57A}"/>
          </ac:picMkLst>
        </pc:picChg>
        <pc:picChg chg="del">
          <ac:chgData name="Judson Santiago" userId="ebb108da2f256286" providerId="LiveId" clId="{9576BB9B-55C2-4474-AD52-4F4E17F6C3AF}" dt="2019-04-26T18:36:02.246" v="1331" actId="478"/>
          <ac:picMkLst>
            <pc:docMk/>
            <pc:sldMk cId="4277682171" sldId="329"/>
            <ac:picMk id="7" creationId="{00000000-0000-0000-0000-000000000000}"/>
          </ac:picMkLst>
        </pc:picChg>
      </pc:sldChg>
      <pc:sldChg chg="modSp add">
        <pc:chgData name="Judson Santiago" userId="ebb108da2f256286" providerId="LiveId" clId="{9576BB9B-55C2-4474-AD52-4F4E17F6C3AF}" dt="2019-04-25T17:55:22.259" v="13"/>
        <pc:sldMkLst>
          <pc:docMk/>
          <pc:sldMk cId="2960599646" sldId="330"/>
        </pc:sldMkLst>
        <pc:spChg chg="mod">
          <ac:chgData name="Judson Santiago" userId="ebb108da2f256286" providerId="LiveId" clId="{9576BB9B-55C2-4474-AD52-4F4E17F6C3AF}" dt="2019-04-25T17:55:16.664" v="12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9576BB9B-55C2-4474-AD52-4F4E17F6C3AF}" dt="2019-04-25T17:55:22.259" v="13"/>
          <ac:spMkLst>
            <pc:docMk/>
            <pc:sldMk cId="2960599646" sldId="330"/>
            <ac:spMk id="3" creationId="{5EC15F51-7345-4749-84BD-440F8B68EF4F}"/>
          </ac:spMkLst>
        </pc:spChg>
      </pc:sldChg>
      <pc:sldChg chg="addSp delSp modSp add">
        <pc:chgData name="Judson Santiago" userId="ebb108da2f256286" providerId="LiveId" clId="{9576BB9B-55C2-4474-AD52-4F4E17F6C3AF}" dt="2019-04-26T17:56:59.830" v="684" actId="113"/>
        <pc:sldMkLst>
          <pc:docMk/>
          <pc:sldMk cId="3298935572" sldId="331"/>
        </pc:sldMkLst>
        <pc:spChg chg="del">
          <ac:chgData name="Judson Santiago" userId="ebb108da2f256286" providerId="LiveId" clId="{9576BB9B-55C2-4474-AD52-4F4E17F6C3AF}" dt="2019-04-26T17:43:20.596" v="427"/>
          <ac:spMkLst>
            <pc:docMk/>
            <pc:sldMk cId="3298935572" sldId="331"/>
            <ac:spMk id="2" creationId="{33158D1F-AA9B-483A-92B7-35CA26F66081}"/>
          </ac:spMkLst>
        </pc:spChg>
        <pc:spChg chg="mod">
          <ac:chgData name="Judson Santiago" userId="ebb108da2f256286" providerId="LiveId" clId="{9576BB9B-55C2-4474-AD52-4F4E17F6C3AF}" dt="2019-04-26T17:43:31.173" v="447" actId="20577"/>
          <ac:spMkLst>
            <pc:docMk/>
            <pc:sldMk cId="3298935572" sldId="331"/>
            <ac:spMk id="3" creationId="{759D651D-DF59-4676-B1B9-38F69FF3FC9C}"/>
          </ac:spMkLst>
        </pc:spChg>
        <pc:spChg chg="add del mod">
          <ac:chgData name="Judson Santiago" userId="ebb108da2f256286" providerId="LiveId" clId="{9576BB9B-55C2-4474-AD52-4F4E17F6C3AF}" dt="2019-04-26T17:46:32.209" v="471" actId="767"/>
          <ac:spMkLst>
            <pc:docMk/>
            <pc:sldMk cId="3298935572" sldId="331"/>
            <ac:spMk id="6" creationId="{A085F0FB-B21D-42F6-886D-AA598682C674}"/>
          </ac:spMkLst>
        </pc:spChg>
        <pc:spChg chg="add mod">
          <ac:chgData name="Judson Santiago" userId="ebb108da2f256286" providerId="LiveId" clId="{9576BB9B-55C2-4474-AD52-4F4E17F6C3AF}" dt="2019-04-26T17:56:59.830" v="684" actId="113"/>
          <ac:spMkLst>
            <pc:docMk/>
            <pc:sldMk cId="3298935572" sldId="331"/>
            <ac:spMk id="7" creationId="{B0ADDBD9-75B7-4AB5-BE48-08A5B20878AB}"/>
          </ac:spMkLst>
        </pc:spChg>
        <pc:picChg chg="add mod">
          <ac:chgData name="Judson Santiago" userId="ebb108da2f256286" providerId="LiveId" clId="{9576BB9B-55C2-4474-AD52-4F4E17F6C3AF}" dt="2019-04-26T17:45:12.869" v="460" actId="1076"/>
          <ac:picMkLst>
            <pc:docMk/>
            <pc:sldMk cId="3298935572" sldId="331"/>
            <ac:picMk id="4" creationId="{93CEE232-DB6B-49C1-B018-FC64336F952F}"/>
          </ac:picMkLst>
        </pc:picChg>
        <pc:picChg chg="add mod modCrop">
          <ac:chgData name="Judson Santiago" userId="ebb108da2f256286" providerId="LiveId" clId="{9576BB9B-55C2-4474-AD52-4F4E17F6C3AF}" dt="2019-04-26T17:46:16.230" v="464" actId="1076"/>
          <ac:picMkLst>
            <pc:docMk/>
            <pc:sldMk cId="3298935572" sldId="331"/>
            <ac:picMk id="5" creationId="{AD711ED6-AB75-4361-B25D-58273ECF0282}"/>
          </ac:picMkLst>
        </pc:picChg>
      </pc:sldChg>
      <pc:sldChg chg="addSp delSp modSp add">
        <pc:chgData name="Judson Santiago" userId="ebb108da2f256286" providerId="LiveId" clId="{9576BB9B-55C2-4474-AD52-4F4E17F6C3AF}" dt="2019-04-26T17:56:43.451" v="683" actId="113"/>
        <pc:sldMkLst>
          <pc:docMk/>
          <pc:sldMk cId="3216889578" sldId="332"/>
        </pc:sldMkLst>
        <pc:spChg chg="del">
          <ac:chgData name="Judson Santiago" userId="ebb108da2f256286" providerId="LiveId" clId="{9576BB9B-55C2-4474-AD52-4F4E17F6C3AF}" dt="2019-04-26T17:53:37.491" v="583"/>
          <ac:spMkLst>
            <pc:docMk/>
            <pc:sldMk cId="3216889578" sldId="332"/>
            <ac:spMk id="2" creationId="{764CD7AC-BA8A-4AD8-A18B-AC1E49D52B8E}"/>
          </ac:spMkLst>
        </pc:spChg>
        <pc:spChg chg="mod">
          <ac:chgData name="Judson Santiago" userId="ebb108da2f256286" providerId="LiveId" clId="{9576BB9B-55C2-4474-AD52-4F4E17F6C3AF}" dt="2019-04-26T17:53:34.498" v="582" actId="20577"/>
          <ac:spMkLst>
            <pc:docMk/>
            <pc:sldMk cId="3216889578" sldId="332"/>
            <ac:spMk id="3" creationId="{47492FF7-7E69-4FB6-A574-77D7D9BBBC74}"/>
          </ac:spMkLst>
        </pc:spChg>
        <pc:spChg chg="add mod">
          <ac:chgData name="Judson Santiago" userId="ebb108da2f256286" providerId="LiveId" clId="{9576BB9B-55C2-4474-AD52-4F4E17F6C3AF}" dt="2019-04-26T17:56:43.451" v="683" actId="113"/>
          <ac:spMkLst>
            <pc:docMk/>
            <pc:sldMk cId="3216889578" sldId="332"/>
            <ac:spMk id="6" creationId="{0275F606-E559-40C3-BB07-2BB0C7D8F16A}"/>
          </ac:spMkLst>
        </pc:spChg>
        <pc:picChg chg="add mod">
          <ac:chgData name="Judson Santiago" userId="ebb108da2f256286" providerId="LiveId" clId="{9576BB9B-55C2-4474-AD52-4F4E17F6C3AF}" dt="2019-04-26T17:53:50.301" v="584" actId="1076"/>
          <ac:picMkLst>
            <pc:docMk/>
            <pc:sldMk cId="3216889578" sldId="332"/>
            <ac:picMk id="4" creationId="{2A7B3331-C05E-4E73-8821-6666AC432955}"/>
          </ac:picMkLst>
        </pc:picChg>
        <pc:picChg chg="add mod modCrop">
          <ac:chgData name="Judson Santiago" userId="ebb108da2f256286" providerId="LiveId" clId="{9576BB9B-55C2-4474-AD52-4F4E17F6C3AF}" dt="2019-04-26T17:55:03.070" v="595" actId="1076"/>
          <ac:picMkLst>
            <pc:docMk/>
            <pc:sldMk cId="3216889578" sldId="332"/>
            <ac:picMk id="5" creationId="{53B5B869-C0E9-4F25-89A6-20656AB76E94}"/>
          </ac:picMkLst>
        </pc:picChg>
      </pc:sldChg>
      <pc:sldMasterChg chg="modSldLayout">
        <pc:chgData name="Judson Santiago" userId="ebb108da2f256286" providerId="LiveId" clId="{9576BB9B-55C2-4474-AD52-4F4E17F6C3AF}" dt="2019-04-25T17:54:53.077" v="10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9576BB9B-55C2-4474-AD52-4F4E17F6C3AF}" dt="2019-04-25T17:54:53.077" v="10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12" creationId="{60A2E703-60B8-45DB-8221-FEF0126828C8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18" creationId="{24086BAF-65A9-4A61-ACFA-9B25AD28FE9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21" creationId="{47CCE6DB-92D9-4DD8-AAB1-FD632BB34552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2" creationId="{ACF4C3FF-E2ED-4FE9-A8B2-8CBC53B45749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8" creationId="{79F30E31-FA5C-44B4-87A6-871581E95D44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9" creationId="{3C8CF51F-A047-47E5-9D97-4B9DB140C9FC}"/>
            </ac:spMkLst>
          </pc:spChg>
          <pc:grpChg chg="del">
            <ac:chgData name="Judson Santiago" userId="ebb108da2f256286" providerId="LiveId" clId="{9576BB9B-55C2-4474-AD52-4F4E17F6C3AF}" dt="2019-04-25T17:52:13.256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/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/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/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/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/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66425524-488D-401F-AC73-7A72796BC993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/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/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760955" y="2086950"/>
          <a:ext cx="1302624" cy="1302624"/>
        </a:xfrm>
        <a:prstGeom prst="ellipse">
          <a:avLst/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chemeClr val="bg1"/>
              </a:solidFill>
            </a:rPr>
            <a:t>CPU</a:t>
          </a:r>
        </a:p>
      </dsp:txBody>
      <dsp:txXfrm>
        <a:off x="1951720" y="2277715"/>
        <a:ext cx="921094" cy="921094"/>
      </dsp:txXfrm>
    </dsp:sp>
    <dsp:sp modelId="{2890971A-024E-4BC0-B740-3D5AC2853D86}">
      <dsp:nvSpPr>
        <dsp:cNvPr id="0" name=""/>
        <dsp:cNvSpPr/>
      </dsp:nvSpPr>
      <dsp:spPr>
        <a:xfrm rot="11700000">
          <a:off x="600162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810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Jogo</a:t>
          </a:r>
        </a:p>
      </dsp:txBody>
      <dsp:txXfrm>
        <a:off x="29806" y="1791906"/>
        <a:ext cx="1179501" cy="932002"/>
      </dsp:txXfrm>
    </dsp:sp>
    <dsp:sp modelId="{9B2E51F4-67C0-4FE3-AF26-72D502ABE36E}">
      <dsp:nvSpPr>
        <dsp:cNvPr id="0" name=""/>
        <dsp:cNvSpPr/>
      </dsp:nvSpPr>
      <dsp:spPr>
        <a:xfrm rot="14700000">
          <a:off x="1299268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1009162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Editor de Texto</a:t>
          </a:r>
        </a:p>
      </dsp:txBody>
      <dsp:txXfrm>
        <a:off x="1038158" y="590198"/>
        <a:ext cx="1179501" cy="932002"/>
      </dsp:txXfrm>
    </dsp:sp>
    <dsp:sp modelId="{F8659810-0617-47BA-A955-D3FAE09AC7FF}">
      <dsp:nvSpPr>
        <dsp:cNvPr id="0" name=""/>
        <dsp:cNvSpPr/>
      </dsp:nvSpPr>
      <dsp:spPr>
        <a:xfrm rot="17700000">
          <a:off x="2386884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577879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Planilha</a:t>
          </a:r>
        </a:p>
      </dsp:txBody>
      <dsp:txXfrm>
        <a:off x="2606875" y="590198"/>
        <a:ext cx="1179501" cy="932002"/>
      </dsp:txXfrm>
    </dsp:sp>
    <dsp:sp modelId="{BC6488BD-E071-4C07-B8C8-7287D2DC5494}">
      <dsp:nvSpPr>
        <dsp:cNvPr id="0" name=""/>
        <dsp:cNvSpPr/>
      </dsp:nvSpPr>
      <dsp:spPr>
        <a:xfrm rot="20700000">
          <a:off x="3085990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586232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Navegador</a:t>
          </a:r>
        </a:p>
      </dsp:txBody>
      <dsp:txXfrm>
        <a:off x="3615228" y="1791906"/>
        <a:ext cx="1179501" cy="93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61406" y="222724"/>
          <a:ext cx="3131194" cy="313119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Jogo</a:t>
          </a:r>
        </a:p>
      </dsp:txBody>
      <dsp:txXfrm>
        <a:off x="1966516" y="690540"/>
        <a:ext cx="1062369" cy="726884"/>
      </dsp:txXfrm>
    </dsp:sp>
    <dsp:sp modelId="{887060C3-2270-4C56-9A23-B7514813BC76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Editor de Texto</a:t>
          </a:r>
        </a:p>
      </dsp:txBody>
      <dsp:txXfrm>
        <a:off x="2298274" y="1790185"/>
        <a:ext cx="931903" cy="786526"/>
      </dsp:txXfrm>
    </dsp:sp>
    <dsp:sp modelId="{090C1A72-2CA2-4184-88E2-C8F951059D92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Planilha</a:t>
          </a:r>
        </a:p>
      </dsp:txBody>
      <dsp:txXfrm>
        <a:off x="1258270" y="2722088"/>
        <a:ext cx="1118283" cy="670970"/>
      </dsp:txXfrm>
    </dsp:sp>
    <dsp:sp modelId="{4C2AF07B-3965-49FF-9241-F9E29466A6D9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Navegador</a:t>
          </a:r>
        </a:p>
      </dsp:txBody>
      <dsp:txXfrm>
        <a:off x="400919" y="1790185"/>
        <a:ext cx="931903" cy="786526"/>
      </dsp:txXfrm>
    </dsp:sp>
    <dsp:sp modelId="{7E6FE410-2FAB-4BE4-A9E1-FF85876D7850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Antivírus</a:t>
          </a:r>
        </a:p>
      </dsp:txBody>
      <dsp:txXfrm>
        <a:off x="708447" y="850827"/>
        <a:ext cx="1062369" cy="72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30/04/2019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3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</a:t>
            </a:r>
            <a:r>
              <a:rPr lang="pt-BR" sz="1200">
                <a:solidFill>
                  <a:schemeClr val="bg1"/>
                </a:solidFill>
              </a:rPr>
              <a:t>do arquivo </a:t>
            </a:r>
            <a:r>
              <a:rPr lang="pt-BR" sz="1200" dirty="0">
                <a:solidFill>
                  <a:schemeClr val="bg1"/>
                </a:solidFill>
              </a:rPr>
              <a:t>HelloMsg.txt </a:t>
            </a:r>
            <a:r>
              <a:rPr lang="pt-BR" sz="1200">
                <a:solidFill>
                  <a:schemeClr val="bg1"/>
                </a:solidFill>
              </a:rPr>
              <a:t>(Lab01)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MessageBox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</a:t>
            </a:r>
            <a:r>
              <a:rPr lang="pt-BR" baseline="0" dirty="0" err="1"/>
              <a:t>Window</a:t>
            </a:r>
            <a:r>
              <a:rPr lang="pt-BR" baseline="0" dirty="0"/>
              <a:t>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 (jogo).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DrawText</a:t>
            </a:r>
            <a:r>
              <a:rPr lang="pt-BR" baseline="0" dirty="0"/>
              <a:t> mostra o texto dentro de uma região retangular e usa parâmetros para alinhar o texto dentro desta região.</a:t>
            </a:r>
            <a:br>
              <a:rPr lang="pt-BR" baseline="0" dirty="0"/>
            </a:br>
            <a:r>
              <a:rPr lang="pt-BR" baseline="0" dirty="0" err="1"/>
              <a:t>TextOut</a:t>
            </a:r>
            <a:r>
              <a:rPr lang="pt-BR" baseline="0" dirty="0"/>
              <a:t> mostra o texto em uma posição (</a:t>
            </a:r>
            <a:r>
              <a:rPr lang="pt-BR" baseline="0" dirty="0" err="1"/>
              <a:t>x,y</a:t>
            </a:r>
            <a:r>
              <a:rPr lang="pt-BR" baseline="0" dirty="0"/>
              <a:t>) da janela. O último parâmetro é o tamanho do texto (passando -1 deixa a função fazer esse cálculo para você).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98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PalindroWin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MSDN – Microsoft Developer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0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</a:t>
            </a:r>
            <a:r>
              <a:rPr lang="pt-BR" baseline="30000" dirty="0"/>
              <a:t> </a:t>
            </a:r>
            <a:r>
              <a:rPr lang="pt-BR" baseline="0" dirty="0"/>
              <a:t>No Visual C++ até a biblioteca padrão da linguagem é uma DLL. Se o programador quiser inserir a biblioteca no programa é preciso mudar uma opção no compilador.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4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Visual Studio todo programa deve fazer parte de um projeto.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 </a:t>
            </a:r>
          </a:p>
          <a:p>
            <a:endParaRPr lang="pt-BR" baseline="0" dirty="0"/>
          </a:p>
          <a:p>
            <a:r>
              <a:rPr lang="pt-BR" baseline="0" dirty="0"/>
              <a:t>A opção SDL faz com que o compilador faça algumas verificações de segurança no código: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Transforma algumas mensagens de “</a:t>
            </a:r>
            <a:r>
              <a:rPr lang="pt-BR" baseline="0" dirty="0" err="1"/>
              <a:t>warning</a:t>
            </a:r>
            <a:r>
              <a:rPr lang="pt-BR" baseline="0" dirty="0"/>
              <a:t>” em erros na compilação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Na geração de código, traz proteção adicional contra “buffer </a:t>
            </a:r>
            <a:r>
              <a:rPr lang="pt-BR" baseline="0" dirty="0" err="1"/>
              <a:t>overrun</a:t>
            </a:r>
            <a:r>
              <a:rPr lang="pt-BR" baseline="0" dirty="0"/>
              <a:t>” e faz sanitização/inicialização de ponteiros em alguns cenários conhecidos.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60A2E703-60B8-45DB-8221-FEF0126828C8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Número de Slide 26">
            <a:extLst>
              <a:ext uri="{FF2B5EF4-FFF2-40B4-BE49-F238E27FC236}">
                <a16:creationId xmlns:a16="http://schemas.microsoft.com/office/drawing/2014/main" id="{ACF4C3FF-E2ED-4FE9-A8B2-8CBC53B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3" name="Forma livre 12">
            <a:extLst>
              <a:ext uri="{FF2B5EF4-FFF2-40B4-BE49-F238E27FC236}">
                <a16:creationId xmlns:a16="http://schemas.microsoft.com/office/drawing/2014/main" id="{33DF5570-8256-4FE0-8B2A-377730BECF0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riângulo retângulo 13">
            <a:extLst>
              <a:ext uri="{FF2B5EF4-FFF2-40B4-BE49-F238E27FC236}">
                <a16:creationId xmlns:a16="http://schemas.microsoft.com/office/drawing/2014/main" id="{E86DE0A5-FEBF-4169-9198-8C0C9304701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35C6C970-9AB2-4DFA-8763-81C659A5810A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6" name="Forma livre 11">
            <a:extLst>
              <a:ext uri="{FF2B5EF4-FFF2-40B4-BE49-F238E27FC236}">
                <a16:creationId xmlns:a16="http://schemas.microsoft.com/office/drawing/2014/main" id="{0701E8EB-5283-4786-8333-ADA06B122D41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8" name="Título 8">
            <a:extLst>
              <a:ext uri="{FF2B5EF4-FFF2-40B4-BE49-F238E27FC236}">
                <a16:creationId xmlns:a16="http://schemas.microsoft.com/office/drawing/2014/main" id="{79F30E31-FA5C-44B4-87A6-871581E9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9" name="Subtítulo 16">
            <a:extLst>
              <a:ext uri="{FF2B5EF4-FFF2-40B4-BE49-F238E27FC236}">
                <a16:creationId xmlns:a16="http://schemas.microsoft.com/office/drawing/2014/main" id="{3C8CF51F-A047-47E5-9D97-4B9DB140C9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C37E-E1D3-44D7-8B41-F073751EC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15F51-7345-4749-84BD-440F8B68E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59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programa para Windows: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55440" y="2132857"/>
            <a:ext cx="1052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2585860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1628800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Nova janela de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Boas Vindas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1684131" y="2425445"/>
            <a:ext cx="8982075" cy="3695700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0" y="1556792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Na tela de seleção do projeto, escolher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usando o Assistente: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353391" y="2397664"/>
            <a:ext cx="7174951" cy="3946450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do Windows Desktop: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Aplicativo da Área de Trabalho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exe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041648" y="2708920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Tipo de aplicativo:</a:t>
                </a:r>
                <a:endParaRPr lang="pt-BR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Clicar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952500" y="2428868"/>
            <a:ext cx="10287000" cy="3829050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do C++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HelloMsg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1F6FA9-1843-4134-A744-B47D586C02AA}"/>
              </a:ext>
            </a:extLst>
          </p:cNvPr>
          <p:cNvGrpSpPr/>
          <p:nvPr/>
        </p:nvGrpSpPr>
        <p:grpSpPr>
          <a:xfrm>
            <a:off x="1994744" y="2428868"/>
            <a:ext cx="8202513" cy="3864512"/>
            <a:chOff x="1778720" y="2428868"/>
            <a:chExt cx="8202513" cy="386451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720" y="2428868"/>
              <a:ext cx="8202513" cy="386451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2022024" y="3011354"/>
              <a:ext cx="549726" cy="16491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912642" y="2992760"/>
              <a:ext cx="3872457" cy="32829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05125" y="5564852"/>
              <a:ext cx="493395" cy="17300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HelloMsg.cpp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647958"/>
            <a:ext cx="8048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a tabela de caracteres usada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171155" y="2424711"/>
            <a:ext cx="7849691" cy="4088767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Vídeo</a:t>
            </a:r>
          </a:p>
          <a:p>
            <a:pPr lvl="3"/>
            <a:r>
              <a:rPr lang="pt-BR" dirty="0"/>
              <a:t>Teclado e mouse</a:t>
            </a:r>
          </a:p>
          <a:p>
            <a:pPr lvl="3"/>
            <a:r>
              <a:rPr lang="pt-BR" dirty="0"/>
              <a:t>Gamepad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3152441"/>
              </p:ext>
            </p:extLst>
          </p:nvPr>
        </p:nvGraphicFramePr>
        <p:xfrm>
          <a:off x="5087888" y="2646574"/>
          <a:ext cx="4824536" cy="395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7BFB7-A87F-475D-A90B-824D11DDD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56"/>
          <a:stretch/>
        </p:blipFill>
        <p:spPr>
          <a:xfrm>
            <a:off x="1595875" y="2439966"/>
            <a:ext cx="9720330" cy="38560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o conjunto de caracteres usado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Geral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Conjunto de Caracteres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13551" y="6045200"/>
            <a:ext cx="850899" cy="2032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63552" y="3455512"/>
            <a:ext cx="381198" cy="208438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Insira e execute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maiúsculas e minúsculas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983432" y="2132856"/>
            <a:ext cx="1074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0AF5DB-617E-483C-8D38-F896936E101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52AB88-3BE4-49D1-B395-B11C9D39AA9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5D0C3F-9F83-45B2-BBFB-21EAB71DE2D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de pré-processamento inclui o arquivo de cabeçalho windows.h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cabeçalho mestre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1" y="25556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ponto de entrada para todo programa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pt-BR" dirty="0"/>
              <a:t>, assim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pt-BR" dirty="0"/>
              <a:t>é o ponto de entrada para programas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 em modo texto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APIENTRY</a:t>
            </a:r>
            <a:r>
              <a:rPr lang="pt-BR" dirty="0"/>
              <a:t> diz ao compilador como tratar a função </a:t>
            </a:r>
            <a:r>
              <a:rPr lang="pt-BR" dirty="0" err="1"/>
              <a:t>WinMain</a:t>
            </a:r>
            <a:endParaRPr lang="pt-BR" dirty="0"/>
          </a:p>
          <a:p>
            <a:pPr lvl="2"/>
            <a:r>
              <a:rPr lang="pt-BR" dirty="0"/>
              <a:t>As designações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_In_opt</a:t>
            </a:r>
            <a:r>
              <a:rPr lang="pt-BR" dirty="0"/>
              <a:t> fazem parte da linguagem de </a:t>
            </a:r>
            <a:br>
              <a:rPr lang="pt-BR" dirty="0"/>
            </a:br>
            <a:r>
              <a:rPr lang="pt-BR" dirty="0"/>
              <a:t>anotação de código-fonte da Microsoft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296733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Hungarian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O Windows utiliza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convenção para os nomes de variáveis</a:t>
            </a:r>
            <a:r>
              <a:rPr lang="pt-BR" dirty="0">
                <a:latin typeface="+mj-lt"/>
              </a:rPr>
              <a:t> conhecido como notação húngara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90658"/>
              </p:ext>
            </p:extLst>
          </p:nvPr>
        </p:nvGraphicFramePr>
        <p:xfrm>
          <a:off x="3035660" y="4558248"/>
          <a:ext cx="6120680" cy="1463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handle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unsigned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 err="1"/>
                        <a:t>lp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baseline="0" dirty="0"/>
                        <a:t> pointer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bits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short ou </a:t>
                      </a:r>
                      <a:r>
                        <a:rPr lang="pt-BR" dirty="0" err="1"/>
                        <a:t>int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6A5233E-721D-4E77-87DF-EDFBED82A5AD}"/>
              </a:ext>
            </a:extLst>
          </p:cNvPr>
          <p:cNvSpPr/>
          <p:nvPr/>
        </p:nvSpPr>
        <p:spPr>
          <a:xfrm>
            <a:off x="2315580" y="282883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58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hInstance</a:t>
            </a:r>
            <a:r>
              <a:rPr lang="pt-BR" dirty="0"/>
              <a:t> – manipulador de instância, ou seja, um número para identificar a aplicação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hPrevInstance</a:t>
            </a:r>
            <a:r>
              <a:rPr lang="pt-BR" dirty="0"/>
              <a:t> – sempre nulo (parâmetro 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nCmdShow</a:t>
            </a:r>
            <a:r>
              <a:rPr lang="pt-BR" dirty="0"/>
              <a:t> – define como o programa deve ser inicializado (maximizado, minimizado, tela cheia)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753EF6-B91B-4ABC-8614-F9155C9B27C3}"/>
              </a:ext>
            </a:extLst>
          </p:cNvPr>
          <p:cNvSpPr/>
          <p:nvPr/>
        </p:nvSpPr>
        <p:spPr>
          <a:xfrm>
            <a:off x="984502" y="1772816"/>
            <a:ext cx="1036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Caixas de mensagens foram projetadas para mostrar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Manipulador da janela (window handle)</a:t>
            </a:r>
          </a:p>
          <a:p>
            <a:pPr lvl="1"/>
            <a:r>
              <a:rPr lang="pt-BR" dirty="0"/>
              <a:t>String de texto com 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257033" y="273390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9CCA1B6-67FD-45CB-A773-9E37A018D49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B838899-EAEA-4F09-AA5F-EB3B292987E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6266F4D-83D5-4E01-9778-9DA429D04AF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9085AECF-1C44-4714-BC21-D9E946C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30662"/>
            <a:ext cx="1738044" cy="20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de propósito especial</a:t>
            </a:r>
          </a:p>
          <a:p>
            <a:endParaRPr lang="pt-BR" dirty="0"/>
          </a:p>
          <a:p>
            <a:r>
              <a:rPr lang="pt-BR" dirty="0"/>
              <a:t>Para 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de propósito geral </a:t>
            </a:r>
            <a:r>
              <a:rPr lang="pt-BR" dirty="0"/>
              <a:t>é preciso chamar a função </a:t>
            </a:r>
            <a:r>
              <a:rPr lang="pt-BR" sz="2300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Procedure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entender os argumentos da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preciso conhecer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Arquitetura guiada por eventos: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559FBCE-47D9-4C6A-854A-76446E628D37}"/>
              </a:ext>
            </a:extLst>
          </p:cNvPr>
          <p:cNvGrpSpPr/>
          <p:nvPr/>
        </p:nvGrpSpPr>
        <p:grpSpPr>
          <a:xfrm>
            <a:off x="1758707" y="2119910"/>
            <a:ext cx="8695376" cy="4221135"/>
            <a:chOff x="1758707" y="2119910"/>
            <a:chExt cx="8695376" cy="4221135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20865" y="2119910"/>
              <a:ext cx="1563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Fila de mensagens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99514" y="4681616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stCxn id="9" idx="2"/>
              <a:endCxn id="28" idx="0"/>
            </p:cNvCxnSpPr>
            <p:nvPr/>
          </p:nvCxnSpPr>
          <p:spPr>
            <a:xfrm rot="5400000">
              <a:off x="5094970" y="3653991"/>
              <a:ext cx="604607" cy="1412668"/>
            </a:xfrm>
            <a:prstGeom prst="curved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stCxn id="9" idx="2"/>
              <a:endCxn id="14" idx="0"/>
            </p:cNvCxnSpPr>
            <p:nvPr/>
          </p:nvCxnSpPr>
          <p:spPr>
            <a:xfrm rot="16200000" flipH="1">
              <a:off x="6500931" y="3660697"/>
              <a:ext cx="623594" cy="1418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8445214" y="5926326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445214" y="4672123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stCxn id="14" idx="3"/>
              <a:endCxn id="23" idx="1"/>
            </p:cNvCxnSpPr>
            <p:nvPr/>
          </p:nvCxnSpPr>
          <p:spPr>
            <a:xfrm>
              <a:off x="8044188" y="5149668"/>
              <a:ext cx="401026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512417" y="5961825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09340" y="4653136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stCxn id="28" idx="1"/>
              <a:endCxn id="30" idx="3"/>
            </p:cNvCxnSpPr>
            <p:nvPr/>
          </p:nvCxnSpPr>
          <p:spPr>
            <a:xfrm flipH="1">
              <a:off x="3733477" y="5130681"/>
              <a:ext cx="4351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3520529" y="5608227"/>
              <a:ext cx="0" cy="3535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2728442" y="5608227"/>
              <a:ext cx="3077" cy="35359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9480376" y="5619802"/>
              <a:ext cx="0" cy="3065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>
              <a:off x="8688289" y="5619800"/>
              <a:ext cx="3077" cy="3065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45860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521718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76872"/>
            <a:ext cx="9505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- Defina uma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msg.wParam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Cada programa é executando por uma fração de segundos, fornecendo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falsa impressão de que todos executam simultaneamente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2351875"/>
              </p:ext>
            </p:extLst>
          </p:nvPr>
        </p:nvGraphicFramePr>
        <p:xfrm>
          <a:off x="1919536" y="2597406"/>
          <a:ext cx="3744416" cy="372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91E2F43-5E56-4A93-839F-F301A368B197}"/>
              </a:ext>
            </a:extLst>
          </p:cNvPr>
          <p:cNvSpPr/>
          <p:nvPr/>
        </p:nvSpPr>
        <p:spPr>
          <a:xfrm>
            <a:off x="6147023" y="3861048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0,75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77998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34888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32072"/>
              </p:ext>
            </p:extLst>
          </p:nvPr>
        </p:nvGraphicFramePr>
        <p:xfrm>
          <a:off x="2567608" y="4077072"/>
          <a:ext cx="705678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CS_HREDRAW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</a:t>
                      </a:r>
                      <a:r>
                        <a:rPr lang="pt-BR" sz="1600" baseline="0" dirty="0">
                          <a:latin typeface="Consolas" pitchFamily="49" charset="0"/>
                          <a:cs typeface="Consolas" pitchFamily="49" charset="0"/>
                        </a:rPr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 se alterado a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3107668" y="263691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01932"/>
              </p:ext>
            </p:extLst>
          </p:nvPr>
        </p:nvGraphicFramePr>
        <p:xfrm>
          <a:off x="2207568" y="3284984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IDI_WINLOGO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7721"/>
              </p:ext>
            </p:extLst>
          </p:nvPr>
        </p:nvGraphicFramePr>
        <p:xfrm>
          <a:off x="2279576" y="3140968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IDC_UPARROW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4730"/>
              </p:ext>
            </p:extLst>
          </p:nvPr>
        </p:nvGraphicFramePr>
        <p:xfrm>
          <a:off x="2567608" y="3429000"/>
          <a:ext cx="705678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LTGRAY_BRUSH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DKGRAY_BRUSH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027548" y="23488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060849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(NULL,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33194"/>
            <a:ext cx="6408712" cy="2547934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83432" y="2190038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window class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22315"/>
              </p:ext>
            </p:extLst>
          </p:nvPr>
        </p:nvGraphicFramePr>
        <p:xfrm>
          <a:off x="2495600" y="2276872"/>
          <a:ext cx="7632848" cy="403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Janela com os estilos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WS_SYSMENU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WS_THICKFRAME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WS_SYSMENU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WS_MAXIMAZEBOX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CreateWindow</a:t>
            </a:r>
            <a:r>
              <a:rPr lang="pt-BR" dirty="0"/>
              <a:t> cria uma janela cuja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capturada e tratada </a:t>
            </a:r>
            <a:r>
              <a:rPr lang="pt-BR" dirty="0"/>
              <a:t>em uma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9048328" y="4759616"/>
            <a:ext cx="1044674" cy="9361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locais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92144" y="6146124"/>
            <a:ext cx="1224136" cy="379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WinProc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89067" y="4750123"/>
            <a:ext cx="1224136" cy="9550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WinMain()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cxnSp>
        <p:nvCxnSpPr>
          <p:cNvPr id="9" name="Conector de seta reta 8"/>
          <p:cNvCxnSpPr>
            <a:stCxn id="5" idx="1"/>
            <a:endCxn id="7" idx="3"/>
          </p:cNvCxnSpPr>
          <p:nvPr/>
        </p:nvCxnSpPr>
        <p:spPr>
          <a:xfrm flipH="1">
            <a:off x="8613204" y="5227668"/>
            <a:ext cx="435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5" idx="0"/>
          </p:cNvCxnSpPr>
          <p:nvPr/>
        </p:nvCxnSpPr>
        <p:spPr>
          <a:xfrm>
            <a:off x="6672067" y="4314562"/>
            <a:ext cx="2898599" cy="4450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8400256" y="5705214"/>
            <a:ext cx="0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608169" y="5705214"/>
            <a:ext cx="3077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217F47C-5105-4F8B-A5A0-A538CA0E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7" y="2842949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971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PAINTSTRUCT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"Minha Janela!"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escritos para Windows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acessam o hardware diretamente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3E10EE-F334-4C6B-95DB-0662AC814743}"/>
              </a:ext>
            </a:extLst>
          </p:cNvPr>
          <p:cNvGrpSpPr/>
          <p:nvPr/>
        </p:nvGrpSpPr>
        <p:grpSpPr>
          <a:xfrm>
            <a:off x="3255586" y="2564904"/>
            <a:ext cx="5921424" cy="3506325"/>
            <a:chOff x="3255586" y="2564904"/>
            <a:chExt cx="5921424" cy="3506325"/>
          </a:xfrm>
        </p:grpSpPr>
        <p:sp>
          <p:nvSpPr>
            <p:cNvPr id="8" name="Rounded Rectangle 7"/>
            <p:cNvSpPr/>
            <p:nvPr/>
          </p:nvSpPr>
          <p:spPr>
            <a:xfrm>
              <a:off x="3255586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80194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04802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Calc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55586" y="3478941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API (Win</a:t>
              </a:r>
              <a:r>
                <a:rPr lang="pt-BR" dirty="0">
                  <a:solidFill>
                    <a:schemeClr val="bg1"/>
                  </a:solidFill>
                  <a:latin typeface="+mj-lt"/>
                </a:rPr>
                <a:t>32, MFC, .NET)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5586" y="4416152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Sistema Operacional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5586" y="5351149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Hardware</a:t>
              </a:r>
            </a:p>
          </p:txBody>
        </p: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19169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3303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245607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>
            <a:xfrm>
              <a:off x="6216298" y="4199022"/>
              <a:ext cx="0" cy="21713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3" idx="0"/>
            </p:cNvCxnSpPr>
            <p:nvPr/>
          </p:nvCxnSpPr>
          <p:spPr>
            <a:xfrm>
              <a:off x="6216298" y="5136233"/>
              <a:ext cx="0" cy="21491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WM_PAINT</a:t>
            </a:r>
            <a:r>
              <a:rPr lang="pt-BR" dirty="0"/>
              <a:t> é recebida sempre que a janela precisa ser repintada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B11036-97FA-4306-BA8A-C44E8390262E}"/>
              </a:ext>
            </a:extLst>
          </p:cNvPr>
          <p:cNvGrpSpPr/>
          <p:nvPr/>
        </p:nvGrpSpPr>
        <p:grpSpPr>
          <a:xfrm>
            <a:off x="1559496" y="2756290"/>
            <a:ext cx="8651685" cy="3610471"/>
            <a:chOff x="1559496" y="2756290"/>
            <a:chExt cx="8651685" cy="361047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E670B8C-AE2A-47FF-8A8F-43A6CCB1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787" y="2756290"/>
              <a:ext cx="4133850" cy="294322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4784049" y="4099777"/>
              <a:ext cx="2680364" cy="15748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6278212" y="3740308"/>
              <a:ext cx="72008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824121" y="3236253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Região invalidada por outra janela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>
              <a:off x="9006476" y="3148757"/>
              <a:ext cx="239052" cy="252590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6741327" y="3805666"/>
              <a:ext cx="213486" cy="412856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422182" y="4180001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Cliente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2234" y="6058984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Cliente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59496" y="4859868"/>
              <a:ext cx="2970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BeginPaint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hwnd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ps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);</a:t>
              </a:r>
              <a:endParaRPr lang="pt-BR" dirty="0"/>
            </a:p>
          </p:txBody>
        </p:sp>
        <p:cxnSp>
          <p:nvCxnSpPr>
            <p:cNvPr id="17" name="Conector angulado 16"/>
            <p:cNvCxnSpPr>
              <a:cxnSpLocks/>
            </p:cNvCxnSpPr>
            <p:nvPr/>
          </p:nvCxnSpPr>
          <p:spPr>
            <a:xfrm rot="5400000" flipH="1" flipV="1">
              <a:off x="4156397" y="4241508"/>
              <a:ext cx="443019" cy="812285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/>
            <p:nvPr/>
          </p:nvCxnSpPr>
          <p:spPr>
            <a:xfrm rot="5400000" flipH="1" flipV="1">
              <a:off x="3167871" y="3332793"/>
              <a:ext cx="1574884" cy="1479269"/>
            </a:xfrm>
            <a:prstGeom prst="bentConnector3">
              <a:avLst>
                <a:gd name="adj1" fmla="val 99767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36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saída de texto </a:t>
            </a:r>
            <a:r>
              <a:rPr lang="pt-BR" dirty="0"/>
              <a:t>em uma janela pode ser feita com a função </a:t>
            </a:r>
            <a:r>
              <a:rPr lang="pt-BR" dirty="0" err="1"/>
              <a:t>TextOut</a:t>
            </a:r>
            <a:r>
              <a:rPr lang="pt-BR" dirty="0"/>
              <a:t> ou </a:t>
            </a:r>
            <a:r>
              <a:rPr lang="pt-BR" dirty="0" err="1"/>
              <a:t>DrawText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3432" y="2564904"/>
            <a:ext cx="6246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pega o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HDC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GetDC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define o retângulo de destino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RECT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{0, 0, 100, 25};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mostra o texto na janela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TextOut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50, 40, "Teste", -1);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"Teste"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DT_SINGLELINE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ReleaseDC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F67B-8E04-47E9-8DB7-7C3C6D3B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53" y="2782127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8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lista resumida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637326"/>
              </p:ext>
            </p:extLst>
          </p:nvPr>
        </p:nvGraphicFramePr>
        <p:xfrm>
          <a:off x="2495600" y="2204864"/>
          <a:ext cx="7272808" cy="371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96"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recebe o foco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é fechada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está para ser destruída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o mouse é movimentado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mudou de tamanho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955917BC-D5C4-48DB-A215-CAE0D9A0B1F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EACC294-CF46-4BD9-B3AC-4676F411D9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190087-C7AF-4836-9671-B34EC3063B7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pode ser usado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ponto de partida </a:t>
            </a:r>
            <a:r>
              <a:rPr lang="pt-BR" dirty="0"/>
              <a:t>para qualquer programa Windows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usada também para criar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janelas filhas</a:t>
            </a:r>
            <a:r>
              <a:rPr lang="pt-BR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92" y="3526313"/>
            <a:ext cx="2006600" cy="2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6D83EF05-92E6-48BB-90F6-DDE84470D2BB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6089B8B-C37D-47B0-8461-5F1792FCF84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B8E50D-7760-4AFF-B1DB-26187BD4C01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B239C39-BFD7-423A-8A47-B42D904D171B}"/>
              </a:ext>
            </a:extLst>
          </p:cNvPr>
          <p:cNvSpPr/>
          <p:nvPr/>
        </p:nvSpPr>
        <p:spPr>
          <a:xfrm>
            <a:off x="1341388" y="3955305"/>
            <a:ext cx="55446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Rótulos, botões,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barras de rolagem,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caixas de texto, agrupamentos,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listas, imagens, caixas de marcação,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botões de seleção, etc.</a:t>
            </a:r>
          </a:p>
        </p:txBody>
      </p:sp>
    </p:spTree>
    <p:extLst>
      <p:ext uri="{BB962C8B-B14F-4D97-AF65-F5344CB8AC3E}">
        <p14:creationId xmlns:p14="http://schemas.microsoft.com/office/powerpoint/2010/main" val="133022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A arquitetura de programação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Criar e registrar uma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2"/>
            <a:r>
              <a:rPr lang="pt-BR" dirty="0"/>
              <a:t>Criar uma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</a:p>
          <a:p>
            <a:pPr lvl="2"/>
            <a:r>
              <a:rPr lang="pt-BR" dirty="0"/>
              <a:t>Capturar e tratar as mensagens geradas pelo usuário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r>
              <a:rPr lang="pt-BR" dirty="0"/>
              <a:t> permite criar janelas</a:t>
            </a:r>
          </a:p>
          <a:p>
            <a:pPr lvl="1"/>
            <a:r>
              <a:rPr lang="pt-BR" dirty="0"/>
              <a:t>Todos os elementos de interação com o usuário são janelas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de rotinas padronizadas de uma API</a:t>
            </a:r>
          </a:p>
          <a:p>
            <a:pPr lvl="1"/>
            <a:r>
              <a:rPr lang="pt-BR" dirty="0"/>
              <a:t>As janelas têm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interface </a:t>
            </a:r>
            <a:r>
              <a:rPr lang="pt-BR" dirty="0"/>
              <a:t>porque elas são construídas pelas funções da API e não pelas aplicações</a:t>
            </a:r>
          </a:p>
          <a:p>
            <a:pPr lvl="1"/>
            <a:r>
              <a:rPr lang="pt-BR" dirty="0"/>
              <a:t>Estas funções padronizadas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compartilhadas</a:t>
            </a:r>
            <a:r>
              <a:rPr lang="pt-BR" dirty="0"/>
              <a:t> em arquivos DLL (Dinamic Link Libraries)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3215681" y="4560445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versões iniciais,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maior parte do Windows estava em três DLLs</a:t>
            </a:r>
            <a:r>
              <a:rPr lang="pt-BR" dirty="0"/>
              <a:t>. Elas continham os três subsistemas principais: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Kernel </a:t>
            </a:r>
            <a:r>
              <a:rPr lang="pt-BR" dirty="0"/>
              <a:t>(kernel32.dll)</a:t>
            </a:r>
          </a:p>
          <a:p>
            <a:pPr lvl="2"/>
            <a:r>
              <a:rPr lang="pt-BR" dirty="0"/>
              <a:t>Gerenciamento de memória</a:t>
            </a:r>
          </a:p>
          <a:p>
            <a:pPr lvl="2"/>
            <a:r>
              <a:rPr lang="pt-BR" dirty="0"/>
              <a:t>Entrada/saída de arquivos</a:t>
            </a:r>
          </a:p>
          <a:p>
            <a:pPr lvl="2"/>
            <a:r>
              <a:rPr lang="pt-BR" dirty="0"/>
              <a:t>Escalonamento de tarefas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pt-BR" dirty="0"/>
              <a:t>(user32.dll): </a:t>
            </a:r>
          </a:p>
          <a:p>
            <a:pPr lvl="2"/>
            <a:r>
              <a:rPr lang="pt-BR" dirty="0"/>
              <a:t>interface do usuário</a:t>
            </a:r>
          </a:p>
          <a:p>
            <a:pPr lvl="2"/>
            <a:r>
              <a:rPr lang="pt-BR" dirty="0"/>
              <a:t>lógica de controle das janelas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GDI </a:t>
            </a:r>
            <a:r>
              <a:rPr lang="pt-BR" dirty="0"/>
              <a:t>(gdi32.dll)</a:t>
            </a:r>
          </a:p>
          <a:p>
            <a:pPr lvl="2"/>
            <a:r>
              <a:rPr lang="pt-BR" dirty="0"/>
              <a:t>Desenho de texto e gráficos</a:t>
            </a:r>
          </a:p>
        </p:txBody>
      </p:sp>
    </p:spTree>
    <p:extLst>
      <p:ext uri="{BB962C8B-B14F-4D97-AF65-F5344CB8AC3E}">
        <p14:creationId xmlns:p14="http://schemas.microsoft.com/office/powerpoint/2010/main" val="15227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milhares de funções </a:t>
            </a:r>
            <a:r>
              <a:rPr lang="pt-BR" dirty="0"/>
              <a:t>disponibilizadas em suas DLLs</a:t>
            </a:r>
          </a:p>
          <a:p>
            <a:pPr lvl="1"/>
            <a:r>
              <a:rPr lang="pt-BR" dirty="0"/>
              <a:t>As funções são declaradas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de cabeçalho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Sendo “windows.h” o principal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documentação</a:t>
            </a:r>
            <a:r>
              <a:rPr lang="pt-BR" dirty="0"/>
              <a:t> está disponível no MSDN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Microsoft Developer Network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uso destas funções é semelhante ao uso de uma função da biblioteca padrão da linguagem C++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Ex.: strlen</a:t>
            </a:r>
          </a:p>
        </p:txBody>
      </p:sp>
    </p:spTree>
    <p:extLst>
      <p:ext uri="{BB962C8B-B14F-4D97-AF65-F5344CB8AC3E}">
        <p14:creationId xmlns:p14="http://schemas.microsoft.com/office/powerpoint/2010/main" val="86326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Ligação 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principal diferença entre as funções da biblioteca padrão* do C++ e as DLLs do Windows é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DLLs não são incluídas no código executável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62C3ACA-BE8D-48DF-8E8C-CE6F0E0AADF5}"/>
              </a:ext>
            </a:extLst>
          </p:cNvPr>
          <p:cNvGrpSpPr/>
          <p:nvPr/>
        </p:nvGrpSpPr>
        <p:grpSpPr>
          <a:xfrm>
            <a:off x="2171066" y="2852938"/>
            <a:ext cx="7702890" cy="3672406"/>
            <a:chOff x="2171066" y="2852938"/>
            <a:chExt cx="7702890" cy="3672406"/>
          </a:xfrm>
        </p:grpSpPr>
        <p:cxnSp>
          <p:nvCxnSpPr>
            <p:cNvPr id="58" name="Conector de seta reta 57"/>
            <p:cNvCxnSpPr>
              <a:stCxn id="57" idx="2"/>
              <a:endCxn id="1027" idx="0"/>
            </p:cNvCxnSpPr>
            <p:nvPr/>
          </p:nvCxnSpPr>
          <p:spPr>
            <a:xfrm>
              <a:off x="7688936" y="5010886"/>
              <a:ext cx="998" cy="54810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3583334" y="4581127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Compilador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867399" y="4582258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/>
                  </a:solidFill>
                </a:rPr>
                <a:t>Ligador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312024" y="3306583"/>
              <a:ext cx="57150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  <a:latin typeface="Corbel" pitchFamily="34" charset="0"/>
                </a:rPr>
                <a:t>0101101011010010101101110011</a:t>
              </a:r>
            </a:p>
          </p:txBody>
        </p:sp>
        <p:cxnSp>
          <p:nvCxnSpPr>
            <p:cNvPr id="72" name="Conector angulado 71"/>
            <p:cNvCxnSpPr>
              <a:stCxn id="68" idx="3"/>
            </p:cNvCxnSpPr>
            <p:nvPr/>
          </p:nvCxnSpPr>
          <p:spPr>
            <a:xfrm>
              <a:off x="6883529" y="3663773"/>
              <a:ext cx="220585" cy="9173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67"/>
            <p:cNvCxnSpPr>
              <a:stCxn id="78" idx="1"/>
            </p:cNvCxnSpPr>
            <p:nvPr/>
          </p:nvCxnSpPr>
          <p:spPr>
            <a:xfrm rot="10800000" flipV="1">
              <a:off x="8403346" y="3702130"/>
              <a:ext cx="152461" cy="878998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69" idx="2"/>
              <a:endCxn id="57" idx="0"/>
            </p:cNvCxnSpPr>
            <p:nvPr/>
          </p:nvCxnSpPr>
          <p:spPr>
            <a:xfrm flipH="1">
              <a:off x="7688936" y="3675494"/>
              <a:ext cx="998" cy="9067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/>
            <p:cNvGrpSpPr/>
            <p:nvPr/>
          </p:nvGrpSpPr>
          <p:grpSpPr>
            <a:xfrm>
              <a:off x="2171066" y="3985338"/>
              <a:ext cx="671979" cy="1167232"/>
              <a:chOff x="6228184" y="2852936"/>
              <a:chExt cx="671979" cy="1167232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286586" y="3305788"/>
                <a:ext cx="571504" cy="714380"/>
                <a:chOff x="6715140" y="2786058"/>
                <a:chExt cx="571504" cy="714380"/>
              </a:xfrm>
              <a:solidFill>
                <a:schemeClr val="bg1"/>
              </a:solidFill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6715140" y="2786058"/>
                  <a:ext cx="571504" cy="7143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ector reto 60"/>
                <p:cNvCxnSpPr/>
                <p:nvPr/>
              </p:nvCxnSpPr>
              <p:spPr>
                <a:xfrm>
                  <a:off x="6786578" y="2928934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>
                  <a:off x="6786578" y="3071810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Conector reto 62"/>
                <p:cNvCxnSpPr/>
                <p:nvPr/>
              </p:nvCxnSpPr>
              <p:spPr>
                <a:xfrm>
                  <a:off x="6786578" y="3214686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Conector reto 63"/>
                <p:cNvCxnSpPr/>
                <p:nvPr/>
              </p:nvCxnSpPr>
              <p:spPr>
                <a:xfrm>
                  <a:off x="6786578" y="335756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Conector reto 64"/>
                <p:cNvCxnSpPr/>
                <p:nvPr/>
              </p:nvCxnSpPr>
              <p:spPr>
                <a:xfrm>
                  <a:off x="6786578" y="300037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Conector reto 65"/>
                <p:cNvCxnSpPr/>
                <p:nvPr/>
              </p:nvCxnSpPr>
              <p:spPr>
                <a:xfrm>
                  <a:off x="6786578" y="328612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Conector reto 66"/>
                <p:cNvCxnSpPr/>
                <p:nvPr/>
              </p:nvCxnSpPr>
              <p:spPr>
                <a:xfrm>
                  <a:off x="6786578" y="314324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9" name="CaixaDeTexto 78"/>
              <p:cNvSpPr txBox="1"/>
              <p:nvPr/>
            </p:nvSpPr>
            <p:spPr>
              <a:xfrm>
                <a:off x="6228184" y="2852936"/>
                <a:ext cx="6719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</a:t>
                </a:r>
              </a:p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Fonte</a:t>
                </a:r>
              </a:p>
            </p:txBody>
          </p:sp>
        </p:grpSp>
        <p:sp>
          <p:nvSpPr>
            <p:cNvPr id="80" name="CaixaDeTexto 79"/>
            <p:cNvSpPr txBox="1"/>
            <p:nvPr/>
          </p:nvSpPr>
          <p:spPr>
            <a:xfrm>
              <a:off x="6238551" y="2852938"/>
              <a:ext cx="7168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Arquivo</a:t>
              </a:r>
            </a:p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Objeto</a:t>
              </a: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7179022" y="2902973"/>
              <a:ext cx="1019831" cy="772521"/>
              <a:chOff x="6062422" y="4296828"/>
              <a:chExt cx="1019831" cy="772521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6287583" y="4783597"/>
                <a:ext cx="571504" cy="285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11010100111010</a:t>
                </a: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62422" y="4296828"/>
                <a:ext cx="10198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 de</a:t>
                </a:r>
                <a:br>
                  <a:rPr lang="pt-BR" sz="1100" dirty="0">
                    <a:solidFill>
                      <a:schemeClr val="bg1"/>
                    </a:solidFill>
                  </a:rPr>
                </a:br>
                <a:r>
                  <a:rPr lang="pt-BR" sz="1100" dirty="0">
                    <a:solidFill>
                      <a:schemeClr val="bg1"/>
                    </a:solidFill>
                  </a:rPr>
                  <a:t>Inicialização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8555806" y="3344940"/>
              <a:ext cx="775995" cy="876148"/>
              <a:chOff x="7031805" y="3344940"/>
              <a:chExt cx="775995" cy="876148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7236296" y="3506708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7125755" y="343262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7031805" y="3344940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82" name="CaixaDeTexto 81"/>
            <p:cNvSpPr txBox="1"/>
            <p:nvPr/>
          </p:nvSpPr>
          <p:spPr>
            <a:xfrm>
              <a:off x="8490811" y="2885812"/>
              <a:ext cx="928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Código de </a:t>
              </a:r>
              <a:br>
                <a:rPr lang="pt-BR" sz="1100" dirty="0">
                  <a:solidFill>
                    <a:schemeClr val="bg1"/>
                  </a:solidFill>
                </a:rPr>
              </a:br>
              <a:r>
                <a:rPr lang="pt-BR" sz="1100" dirty="0">
                  <a:solidFill>
                    <a:schemeClr val="bg1"/>
                  </a:solidFill>
                </a:rPr>
                <a:t>Bibliotecas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132007" y="5738107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Programa</a:t>
              </a:r>
              <a:br>
                <a:rPr lang="pt-BR" sz="12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Executável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de seta reta 83"/>
            <p:cNvCxnSpPr>
              <a:stCxn id="60" idx="3"/>
              <a:endCxn id="56" idx="1"/>
            </p:cNvCxnSpPr>
            <p:nvPr/>
          </p:nvCxnSpPr>
          <p:spPr>
            <a:xfrm>
              <a:off x="2800972" y="4795380"/>
              <a:ext cx="782362" cy="6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have direita 84"/>
            <p:cNvSpPr/>
            <p:nvPr/>
          </p:nvSpPr>
          <p:spPr>
            <a:xfrm rot="5400000">
              <a:off x="2439549" y="5206734"/>
              <a:ext cx="151341" cy="57150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239994" y="56519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C++</a:t>
              </a:r>
            </a:p>
          </p:txBody>
        </p:sp>
        <p:pic>
          <p:nvPicPr>
            <p:cNvPr id="1027" name="Picture 3" descr="C:\Users\Judson\AppData\Local\Microsoft\Windows\Temporary Internet Files\Content.IE5\XHM4DXQH\MC90035141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542" y="5558994"/>
              <a:ext cx="894784" cy="89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9120336" y="5649196"/>
              <a:ext cx="753620" cy="876148"/>
              <a:chOff x="7596336" y="5649196"/>
              <a:chExt cx="753620" cy="876148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7778452" y="5810964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7690286" y="5736882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7596336" y="564919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137" name="CaixaDeTexto 136"/>
            <p:cNvSpPr txBox="1"/>
            <p:nvPr/>
          </p:nvSpPr>
          <p:spPr>
            <a:xfrm>
              <a:off x="9149447" y="5292005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DLLs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Conector de seta reta 141"/>
            <p:cNvCxnSpPr>
              <a:stCxn id="1027" idx="3"/>
              <a:endCxn id="136" idx="1"/>
            </p:cNvCxnSpPr>
            <p:nvPr/>
          </p:nvCxnSpPr>
          <p:spPr>
            <a:xfrm>
              <a:off x="8137326" y="6006386"/>
              <a:ext cx="98301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do 71"/>
            <p:cNvCxnSpPr>
              <a:cxnSpLocks/>
              <a:stCxn id="56" idx="3"/>
              <a:endCxn id="68" idx="1"/>
            </p:cNvCxnSpPr>
            <p:nvPr/>
          </p:nvCxnSpPr>
          <p:spPr>
            <a:xfrm flipV="1">
              <a:off x="5226408" y="3663773"/>
              <a:ext cx="1085616" cy="11316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6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programa em modo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9874" y="2386623"/>
            <a:ext cx="8465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#include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using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namespace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bg1">
                    <a:lumMod val="85000"/>
                  </a:schemeClr>
                </a:solidFill>
                <a:latin typeface="Consolas"/>
              </a:rPr>
              <a:t>std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pt-BR" sz="1600" kern="0" dirty="0">
              <a:solidFill>
                <a:srgbClr val="FEB80A">
                  <a:lumMod val="75000"/>
                </a:srgbClr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int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main()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{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     cout &lt;&lt;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"Oi Mundo!"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&lt;&lt; endl;</a:t>
            </a:r>
          </a:p>
          <a:p>
            <a:pPr>
              <a:defRPr/>
            </a:pPr>
            <a:endParaRPr lang="pt-BR" sz="1600" kern="0" dirty="0">
              <a:solidFill>
                <a:schemeClr val="bg1"/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system(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"pause"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  <a:r>
              <a:rPr lang="pt-BR" sz="1600" kern="0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return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0;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374" y="2782285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4483</TotalTime>
  <Words>2318</Words>
  <Application>Microsoft Office PowerPoint</Application>
  <PresentationFormat>Widescreen</PresentationFormat>
  <Paragraphs>528</Paragraphs>
  <Slides>44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Calibri</vt:lpstr>
      <vt:lpstr>Consolas</vt:lpstr>
      <vt:lpstr>Corbel</vt:lpstr>
      <vt:lpstr>Lucida Sans Unicode</vt:lpstr>
      <vt:lpstr>Verdana</vt:lpstr>
      <vt:lpstr>Wingdings 2</vt:lpstr>
      <vt:lpstr>Wingdings 3</vt:lpstr>
      <vt:lpstr>Concurso</vt:lpstr>
      <vt:lpstr>Programação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Ligação Dinâmica</vt:lpstr>
      <vt:lpstr>Primeiro Programa Console</vt:lpstr>
      <vt:lpstr>Primeiro Programa Windows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Hungarian Notation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436</cp:revision>
  <dcterms:created xsi:type="dcterms:W3CDTF">2009-02-25T19:16:57Z</dcterms:created>
  <dcterms:modified xsi:type="dcterms:W3CDTF">2019-04-30T18:16:21Z</dcterms:modified>
</cp:coreProperties>
</file>