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5" r:id="rId3"/>
    <p:sldId id="337" r:id="rId4"/>
    <p:sldId id="328" r:id="rId5"/>
    <p:sldId id="327" r:id="rId6"/>
    <p:sldId id="329" r:id="rId7"/>
    <p:sldId id="330" r:id="rId8"/>
    <p:sldId id="326" r:id="rId9"/>
    <p:sldId id="331" r:id="rId10"/>
    <p:sldId id="332" r:id="rId11"/>
    <p:sldId id="333" r:id="rId12"/>
    <p:sldId id="33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7245F-2B10-4DA6-90AA-70942FB28642}" v="38" dt="2019-05-06T21:30:05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1369" autoAdjust="0"/>
  </p:normalViewPr>
  <p:slideViewPr>
    <p:cSldViewPr>
      <p:cViewPr varScale="1">
        <p:scale>
          <a:sx n="104" d="100"/>
          <a:sy n="104" d="100"/>
        </p:scale>
        <p:origin x="8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927245F-2B10-4DA6-90AA-70942FB28642}"/>
    <pc:docChg chg="undo custSel modSld modMainMaster">
      <pc:chgData name="Judson Santiago" userId="ebb108da2f256286" providerId="LiveId" clId="{8927245F-2B10-4DA6-90AA-70942FB28642}" dt="2019-05-06T21:30:35.644" v="290" actId="1076"/>
      <pc:docMkLst>
        <pc:docMk/>
      </pc:docMkLst>
      <pc:sldChg chg="modSp">
        <pc:chgData name="Judson Santiago" userId="ebb108da2f256286" providerId="LiveId" clId="{8927245F-2B10-4DA6-90AA-70942FB28642}" dt="2019-04-30T18:24:51.177" v="6" actId="3064"/>
        <pc:sldMkLst>
          <pc:docMk/>
          <pc:sldMk cId="0" sldId="256"/>
        </pc:sldMkLst>
        <pc:spChg chg="mod">
          <ac:chgData name="Judson Santiago" userId="ebb108da2f256286" providerId="LiveId" clId="{8927245F-2B10-4DA6-90AA-70942FB28642}" dt="2019-04-30T18:24:51.177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49:27.054" v="162" actId="6549"/>
        <pc:sldMkLst>
          <pc:docMk/>
          <pc:sldMk cId="904695914" sldId="325"/>
        </pc:sldMkLst>
        <pc:spChg chg="mod">
          <ac:chgData name="Judson Santiago" userId="ebb108da2f256286" providerId="LiveId" clId="{8927245F-2B10-4DA6-90AA-70942FB28642}" dt="2019-04-30T18:49:27.054" v="162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8927245F-2B10-4DA6-90AA-70942FB28642}" dt="2019-04-30T18:35:13.992" v="75" actId="12788"/>
        <pc:sldMkLst>
          <pc:docMk/>
          <pc:sldMk cId="1085080679" sldId="326"/>
        </pc:sldMkLst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39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8927245F-2B10-4DA6-90AA-70942FB28642}" dt="2019-04-30T18:35:13.992" v="75" actId="12788"/>
          <ac:grpSpMkLst>
            <pc:docMk/>
            <pc:sldMk cId="1085080679" sldId="326"/>
            <ac:grpSpMk id="10" creationId="{2AB16BF0-194F-4B4E-BA60-E1FA4F063550}"/>
          </ac:grpSpMkLst>
        </pc:grpChg>
        <pc:picChg chg="add mod ord">
          <ac:chgData name="Judson Santiago" userId="ebb108da2f256286" providerId="LiveId" clId="{8927245F-2B10-4DA6-90AA-70942FB28642}" dt="2019-04-30T18:35:06.749" v="74" actId="164"/>
          <ac:picMkLst>
            <pc:docMk/>
            <pc:sldMk cId="1085080679" sldId="326"/>
            <ac:picMk id="4" creationId="{FE8363D9-0AB1-4577-815C-640316619F60}"/>
          </ac:picMkLst>
        </pc:picChg>
        <pc:picChg chg="del">
          <ac:chgData name="Judson Santiago" userId="ebb108da2f256286" providerId="LiveId" clId="{8927245F-2B10-4DA6-90AA-70942FB28642}" dt="2019-04-30T18:33:15.478" v="52" actId="478"/>
          <ac:picMkLst>
            <pc:docMk/>
            <pc:sldMk cId="1085080679" sldId="326"/>
            <ac:picMk id="5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9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12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5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30:40.913" v="26"/>
        <pc:sldMkLst>
          <pc:docMk/>
          <pc:sldMk cId="102180636" sldId="327"/>
        </pc:sldMkLst>
        <pc:spChg chg="mod">
          <ac:chgData name="Judson Santiago" userId="ebb108da2f256286" providerId="LiveId" clId="{8927245F-2B10-4DA6-90AA-70942FB28642}" dt="2019-04-30T18:30:40.913" v="26"/>
          <ac:spMkLst>
            <pc:docMk/>
            <pc:sldMk cId="102180636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5-06T21:19:55.450" v="173" actId="20577"/>
        <pc:sldMkLst>
          <pc:docMk/>
          <pc:sldMk cId="3616194188" sldId="328"/>
        </pc:sldMkLst>
        <pc:spChg chg="mod">
          <ac:chgData name="Judson Santiago" userId="ebb108da2f256286" providerId="LiveId" clId="{8927245F-2B10-4DA6-90AA-70942FB28642}" dt="2019-05-06T21:19:55.450" v="173" actId="20577"/>
          <ac:spMkLst>
            <pc:docMk/>
            <pc:sldMk cId="3616194188" sldId="328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8927245F-2B10-4DA6-90AA-70942FB28642}" dt="2019-04-30T18:31:48.266" v="39" actId="20577"/>
        <pc:sldMkLst>
          <pc:docMk/>
          <pc:sldMk cId="1996522921" sldId="330"/>
        </pc:sldMkLst>
        <pc:spChg chg="mod">
          <ac:chgData name="Judson Santiago" userId="ebb108da2f256286" providerId="LiveId" clId="{8927245F-2B10-4DA6-90AA-70942FB28642}" dt="2019-04-30T18:31:44.444" v="36" actId="20577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1:48.266" v="39" actId="20577"/>
          <ac:spMkLst>
            <pc:docMk/>
            <pc:sldMk cId="1996522921" sldId="330"/>
            <ac:spMk id="3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35:55.127" v="81" actId="20577"/>
        <pc:sldMkLst>
          <pc:docMk/>
          <pc:sldMk cId="2653339053" sldId="331"/>
        </pc:sldMkLst>
        <pc:spChg chg="mod">
          <ac:chgData name="Judson Santiago" userId="ebb108da2f256286" providerId="LiveId" clId="{8927245F-2B10-4DA6-90AA-70942FB28642}" dt="2019-04-30T18:35:55.127" v="81" actId="20577"/>
          <ac:spMkLst>
            <pc:docMk/>
            <pc:sldMk cId="2653339053" sldId="331"/>
            <ac:spMk id="4" creationId="{00000000-0000-0000-0000-000000000000}"/>
          </ac:spMkLst>
        </pc:spChg>
      </pc:sldChg>
      <pc:sldChg chg="addSp modNotesTx">
        <pc:chgData name="Judson Santiago" userId="ebb108da2f256286" providerId="LiveId" clId="{8927245F-2B10-4DA6-90AA-70942FB28642}" dt="2019-05-06T21:26:35.826" v="262" actId="20577"/>
        <pc:sldMkLst>
          <pc:docMk/>
          <pc:sldMk cId="1744335074" sldId="332"/>
        </pc:sldMkLst>
        <pc:grpChg chg="add">
          <ac:chgData name="Judson Santiago" userId="ebb108da2f256286" providerId="LiveId" clId="{8927245F-2B10-4DA6-90AA-70942FB28642}" dt="2019-05-06T21:24:33.848" v="174"/>
          <ac:grpSpMkLst>
            <pc:docMk/>
            <pc:sldMk cId="1744335074" sldId="332"/>
            <ac:grpSpMk id="5" creationId="{95B6D724-9FDD-45F4-9E68-6ED4B00B9AE1}"/>
          </ac:grpSpMkLst>
        </pc:grpChg>
      </pc:sldChg>
      <pc:sldChg chg="addSp delSp modSp modNotesTx">
        <pc:chgData name="Judson Santiago" userId="ebb108da2f256286" providerId="LiveId" clId="{8927245F-2B10-4DA6-90AA-70942FB28642}" dt="2019-05-06T21:29:01.117" v="276"/>
        <pc:sldMkLst>
          <pc:docMk/>
          <pc:sldMk cId="3322776748" sldId="333"/>
        </pc:sldMkLst>
        <pc:spChg chg="mod">
          <ac:chgData name="Judson Santiago" userId="ebb108da2f256286" providerId="LiveId" clId="{8927245F-2B10-4DA6-90AA-70942FB28642}" dt="2019-04-30T18:50:36.986" v="166" actId="1035"/>
          <ac:spMkLst>
            <pc:docMk/>
            <pc:sldMk cId="3322776748" sldId="333"/>
            <ac:spMk id="2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2.162" v="167" actId="1076"/>
          <ac:spMkLst>
            <pc:docMk/>
            <pc:sldMk cId="3322776748" sldId="333"/>
            <ac:spMk id="28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9.794" v="169" actId="1036"/>
          <ac:spMkLst>
            <pc:docMk/>
            <pc:sldMk cId="3322776748" sldId="333"/>
            <ac:spMk id="31" creationId="{00000000-0000-0000-0000-000000000000}"/>
          </ac:spMkLst>
        </pc:spChg>
        <pc:grpChg chg="add del">
          <ac:chgData name="Judson Santiago" userId="ebb108da2f256286" providerId="LiveId" clId="{8927245F-2B10-4DA6-90AA-70942FB28642}" dt="2019-05-06T21:29:01.117" v="276"/>
          <ac:grpSpMkLst>
            <pc:docMk/>
            <pc:sldMk cId="3322776748" sldId="333"/>
            <ac:grpSpMk id="15" creationId="{6C8E971C-A3A8-430A-A332-AC629D39AA8B}"/>
          </ac:grpSpMkLst>
        </pc:grpChg>
        <pc:grpChg chg="del">
          <ac:chgData name="Judson Santiago" userId="ebb108da2f256286" providerId="LiveId" clId="{8927245F-2B10-4DA6-90AA-70942FB28642}" dt="2019-04-30T18:42:45.783" v="113" actId="165"/>
          <ac:grpSpMkLst>
            <pc:docMk/>
            <pc:sldMk cId="3322776748" sldId="333"/>
            <ac:grpSpMk id="21" creationId="{00000000-0000-0000-0000-000000000000}"/>
          </ac:grpSpMkLst>
        </pc:grpChg>
        <pc:picChg chg="add del mod ord modCrop">
          <ac:chgData name="Judson Santiago" userId="ebb108da2f256286" providerId="LiveId" clId="{8927245F-2B10-4DA6-90AA-70942FB28642}" dt="2019-04-30T18:41:29.081" v="108" actId="478"/>
          <ac:picMkLst>
            <pc:docMk/>
            <pc:sldMk cId="3322776748" sldId="333"/>
            <ac:picMk id="4" creationId="{ADE54230-5B9D-44B5-B694-46EDD6C12113}"/>
          </ac:picMkLst>
        </pc:picChg>
        <pc:picChg chg="add del mod modCrop">
          <ac:chgData name="Judson Santiago" userId="ebb108da2f256286" providerId="LiveId" clId="{8927245F-2B10-4DA6-90AA-70942FB28642}" dt="2019-04-30T18:41:28.485" v="107"/>
          <ac:picMkLst>
            <pc:docMk/>
            <pc:sldMk cId="3322776748" sldId="333"/>
            <ac:picMk id="5" creationId="{55AE87A1-E0E3-4E5C-8E0E-70B8BE92F0C7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" creationId="{00000000-0000-0000-0000-000000000000}"/>
          </ac:picMkLst>
        </pc:picChg>
        <pc:picChg chg="add mod modCrop">
          <ac:chgData name="Judson Santiago" userId="ebb108da2f256286" providerId="LiveId" clId="{8927245F-2B10-4DA6-90AA-70942FB28642}" dt="2019-04-30T18:39:00.899" v="87" actId="1076"/>
          <ac:picMkLst>
            <pc:docMk/>
            <pc:sldMk cId="3322776748" sldId="333"/>
            <ac:picMk id="17" creationId="{8CE33C44-0245-4C9D-A6E0-1E1DE31A8D38}"/>
          </ac:picMkLst>
        </pc:picChg>
        <pc:picChg chg="add mod ord modCrop">
          <ac:chgData name="Judson Santiago" userId="ebb108da2f256286" providerId="LiveId" clId="{8927245F-2B10-4DA6-90AA-70942FB28642}" dt="2019-04-30T18:43:14.432" v="119" actId="167"/>
          <ac:picMkLst>
            <pc:docMk/>
            <pc:sldMk cId="3322776748" sldId="333"/>
            <ac:picMk id="19" creationId="{8844F25D-84D5-4A83-86C3-1DBA48EEECD4}"/>
          </ac:picMkLst>
        </pc:picChg>
        <pc:picChg chg="del mod topLvl">
          <ac:chgData name="Judson Santiago" userId="ebb108da2f256286" providerId="LiveId" clId="{8927245F-2B10-4DA6-90AA-70942FB28642}" dt="2019-04-30T18:43:09.030" v="117" actId="478"/>
          <ac:picMkLst>
            <pc:docMk/>
            <pc:sldMk cId="3322776748" sldId="333"/>
            <ac:picMk id="29" creationId="{00000000-0000-0000-0000-000000000000}"/>
          </ac:picMkLst>
        </pc:picChg>
        <pc:picChg chg="del">
          <ac:chgData name="Judson Santiago" userId="ebb108da2f256286" providerId="LiveId" clId="{8927245F-2B10-4DA6-90AA-70942FB28642}" dt="2019-04-30T18:38:56.993" v="86" actId="478"/>
          <ac:picMkLst>
            <pc:docMk/>
            <pc:sldMk cId="3322776748" sldId="333"/>
            <ac:picMk id="1026" creationId="{00000000-0000-0000-0000-000000000000}"/>
          </ac:picMkLst>
        </pc:picChg>
        <pc:picChg chg="add del">
          <ac:chgData name="Judson Santiago" userId="ebb108da2f256286" providerId="LiveId" clId="{8927245F-2B10-4DA6-90AA-70942FB28642}" dt="2019-04-30T18:40:12.458" v="94" actId="478"/>
          <ac:picMkLst>
            <pc:docMk/>
            <pc:sldMk cId="3322776748" sldId="333"/>
            <ac:picMk id="1027" creationId="{00000000-0000-0000-0000-000000000000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29" creationId="{00000000-0000-0000-0000-000000000000}"/>
          </ac:picMkLst>
        </pc:picChg>
        <pc:picChg chg="mod topLvl">
          <ac:chgData name="Judson Santiago" userId="ebb108da2f256286" providerId="LiveId" clId="{8927245F-2B10-4DA6-90AA-70942FB28642}" dt="2019-04-30T18:42:45.783" v="113" actId="165"/>
          <ac:picMkLst>
            <pc:docMk/>
            <pc:sldMk cId="3322776748" sldId="333"/>
            <ac:picMk id="1030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51:05.564" v="170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51:12.427" v="171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addSp modSp modNotesTx">
        <pc:chgData name="Judson Santiago" userId="ebb108da2f256286" providerId="LiveId" clId="{8927245F-2B10-4DA6-90AA-70942FB28642}" dt="2019-05-06T21:30:35.644" v="290" actId="1076"/>
        <pc:sldMkLst>
          <pc:docMk/>
          <pc:sldMk cId="1544407006" sldId="334"/>
        </pc:sldMkLst>
        <pc:spChg chg="add mod">
          <ac:chgData name="Judson Santiago" userId="ebb108da2f256286" providerId="LiveId" clId="{8927245F-2B10-4DA6-90AA-70942FB28642}" dt="2019-05-06T21:30:35.644" v="290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927245F-2B10-4DA6-90AA-70942FB28642}" dt="2019-04-30T18:47:08.210" v="129" actId="1076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7.055" v="134" actId="14100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1050" creationId="{00000000-0000-0000-0000-000000000000}"/>
          </ac:spMkLst>
        </pc:spChg>
        <pc:grpChg chg="add">
          <ac:chgData name="Judson Santiago" userId="ebb108da2f256286" providerId="LiveId" clId="{8927245F-2B10-4DA6-90AA-70942FB28642}" dt="2019-05-06T21:29:03.303" v="277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modSp">
        <pc:chgData name="Judson Santiago" userId="ebb108da2f256286" providerId="LiveId" clId="{8927245F-2B10-4DA6-90AA-70942FB28642}" dt="2019-04-30T18:28:27.562" v="25" actId="20577"/>
        <pc:sldMkLst>
          <pc:docMk/>
          <pc:sldMk cId="2907715668" sldId="335"/>
        </pc:sldMkLst>
        <pc:spChg chg="mod">
          <ac:chgData name="Judson Santiago" userId="ebb108da2f256286" providerId="LiveId" clId="{8927245F-2B10-4DA6-90AA-70942FB28642}" dt="2019-04-30T18:26:56.473" v="13" actId="20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07.340" v="8" actId="107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39.527" v="11" actId="1076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8:27.562" v="25" actId="20577"/>
          <ac:spMkLst>
            <pc:docMk/>
            <pc:sldMk cId="2907715668" sldId="335"/>
            <ac:spMk id="31" creationId="{00000000-0000-0000-0000-000000000000}"/>
          </ac:spMkLst>
        </pc:sp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3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7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27:46.300" v="15" actId="207"/>
        <pc:sldMkLst>
          <pc:docMk/>
          <pc:sldMk cId="747625602" sldId="337"/>
        </pc:sldMkLst>
        <pc:spChg chg="mod">
          <ac:chgData name="Judson Santiago" userId="ebb108da2f256286" providerId="LiveId" clId="{8927245F-2B10-4DA6-90AA-70942FB28642}" dt="2019-04-30T18:27:46.300" v="15" actId="207"/>
          <ac:spMkLst>
            <pc:docMk/>
            <pc:sldMk cId="747625602" sldId="337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8927245F-2B10-4DA6-90AA-70942FB28642}" dt="2019-04-30T18:24:13.028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8927245F-2B10-4DA6-90AA-70942FB28642}" dt="2019-04-30T18:24:13.028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1" creationId="{025ADE67-2CE6-4D33-AFC8-BE0B19C673E6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2" creationId="{9ED4108A-0DFA-47EB-90E2-ACE2EABF77AD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4" creationId="{3CD81545-F057-4FE4-9CF8-46FA79AA181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5" creationId="{1946FB53-73F5-4628-BD78-A27C32A11F70}"/>
            </ac:spMkLst>
          </pc:spChg>
          <pc:grpChg chg="del">
            <ac:chgData name="Judson Santiago" userId="ebb108da2f256286" providerId="LiveId" clId="{8927245F-2B10-4DA6-90AA-70942FB28642}" dt="2019-04-30T18:24:11.79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CF86A-545B-41B8-A3E2-B1C42763E569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250C-9190-46B3-B56C-1987D91F4D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Resolução 1080p: 1920x1080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</a:t>
            </a:r>
            <a:r>
              <a:rPr lang="pt-BR" baseline="0" dirty="0"/>
              <a:t> tendência moderna é ter o jogo rodando em uma falsa tela cheia, isto é, o jogo continua rodando em janela sendo que esta janela não tem bordas e ocupa toda a tela (modo conhecido como "</a:t>
            </a:r>
            <a:r>
              <a:rPr lang="pt-BR" baseline="0" dirty="0" err="1"/>
              <a:t>borderless</a:t>
            </a:r>
            <a:r>
              <a:rPr lang="pt-BR" baseline="0" dirty="0"/>
              <a:t> </a:t>
            </a:r>
            <a:r>
              <a:rPr lang="pt-BR" baseline="0" dirty="0" err="1"/>
              <a:t>window</a:t>
            </a:r>
            <a:r>
              <a:rPr lang="pt-BR" baseline="0" dirty="0"/>
              <a:t>").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5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</a:t>
            </a:r>
            <a:r>
              <a:rPr lang="pt-BR" baseline="0" dirty="0"/>
              <a:t> usar também apenas WS_OVERLAPPED, eliminando assim o ícone de menu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0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Fazer passo a passo as questões 1 a 5 do Lab02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Fazer passo a passo a questão 6 do Lab02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025ADE67-2CE6-4D33-AFC8-BE0B19C673E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ED4108A-0DFA-47EB-90E2-ACE2EAB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7B4143C4-BADB-4044-BF3E-68A0912EC818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2C312740-8619-4303-83C9-5DFFB9F1E0C1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DACBB302-F0E8-4555-9B8D-DCB8E6B7FE59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73BBBBC2-0DB8-401B-A47D-472B75C46E0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3CD81545-F057-4FE4-9CF8-46FA79AA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1946FB53-73F5-4628-BD78-A27C32A11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MoveWindow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 o tamanho e posição da janela</a:t>
            </a:r>
            <a:r>
              <a:rPr lang="pt-BR" dirty="0"/>
              <a:t> com os novos valores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492897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winRect.right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winRect.left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winRect.bottom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winRect.top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MoveWindow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MoveWindow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winRect.right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winRect.left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winRect.bottom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winRect.top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			  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repintar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B6D724-9FDD-45F4-9E68-6ED4B00B9AE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05B0382-70EB-4E56-A01D-C699BA93D8A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8BE15B-33B6-467A-B121-E82D7E78951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8844F25D-84D5-4A83-86C3-1DBA48EEEC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377" y="2338657"/>
            <a:ext cx="1905233" cy="14198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E54230-5B9D-44B5-B694-46EDD6C121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081" y="2745128"/>
            <a:ext cx="3322886" cy="202679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ícone e o cursor de uma aplicação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5" r="1"/>
          <a:stretch/>
        </p:blipFill>
        <p:spPr bwMode="auto">
          <a:xfrm>
            <a:off x="6129608" y="5346916"/>
            <a:ext cx="332770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7"/>
          <a:stretch/>
        </p:blipFill>
        <p:spPr bwMode="auto">
          <a:xfrm>
            <a:off x="6816081" y="4581128"/>
            <a:ext cx="339382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em curva 15"/>
          <p:cNvCxnSpPr/>
          <p:nvPr/>
        </p:nvCxnSpPr>
        <p:spPr>
          <a:xfrm rot="5400000" flipH="1" flipV="1">
            <a:off x="2251209" y="3003689"/>
            <a:ext cx="246218" cy="221530"/>
          </a:xfrm>
          <a:prstGeom prst="curvedConnector2">
            <a:avLst/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10" idx="3"/>
          </p:cNvCxnSpPr>
          <p:nvPr/>
        </p:nvCxnSpPr>
        <p:spPr>
          <a:xfrm flipV="1">
            <a:off x="9457317" y="5101828"/>
            <a:ext cx="256541" cy="50543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01" y="3012774"/>
            <a:ext cx="166886" cy="24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369282" y="597629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Barra de Tarefas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250744" y="54855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Janela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045557" y="385175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Cursor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CE33C44-0245-4C9D-A6E0-1E1DE31A8D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733" y="3237563"/>
            <a:ext cx="3121539" cy="21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  <a:r>
              <a:rPr lang="pt-BR" dirty="0"/>
              <a:t> deve ser usada para carregar um 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.</a:t>
            </a:r>
            <a:r>
              <a:rPr lang="pt-BR" dirty="0" err="1"/>
              <a:t>rc</a:t>
            </a:r>
            <a:r>
              <a:rPr lang="pt-BR" dirty="0"/>
              <a:t>, tipicamente chamado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55440" y="2492897"/>
            <a:ext cx="9145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Definindo uma classe de janela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5440" y="4667466"/>
            <a:ext cx="7759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Resources.h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ICON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\\Icon.ico"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CURSOR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Cursor.cur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026" name="Chave direita 1025"/>
          <p:cNvSpPr/>
          <p:nvPr/>
        </p:nvSpPr>
        <p:spPr>
          <a:xfrm rot="5400000">
            <a:off x="1725270" y="5135429"/>
            <a:ext cx="137108" cy="1332753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ireita 46"/>
          <p:cNvSpPr/>
          <p:nvPr/>
        </p:nvSpPr>
        <p:spPr>
          <a:xfrm rot="5400000">
            <a:off x="3017367" y="5271882"/>
            <a:ext cx="126014" cy="1025532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direita 51"/>
          <p:cNvSpPr/>
          <p:nvPr/>
        </p:nvSpPr>
        <p:spPr>
          <a:xfrm rot="5400000">
            <a:off x="4926209" y="4495978"/>
            <a:ext cx="160151" cy="2611477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0" name="CaixaDeTexto 1049"/>
          <p:cNvSpPr txBox="1"/>
          <p:nvPr/>
        </p:nvSpPr>
        <p:spPr>
          <a:xfrm>
            <a:off x="1630959" y="593566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1328" y="593566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Tipo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483544" y="593566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Localização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EE8C10-0967-4D4B-92B2-BBE3ED5CD4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3" name="Triângulo isósceles 6">
              <a:extLst>
                <a:ext uri="{FF2B5EF4-FFF2-40B4-BE49-F238E27FC236}">
                  <a16:creationId xmlns:a16="http://schemas.microsoft.com/office/drawing/2014/main" id="{639D1792-AD57-4511-BEB5-EE772283A6B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840D606-DA4B-44FF-8C7E-283BFACB5D2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133522" y="4798770"/>
            <a:ext cx="3888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611967"/>
          </a:xfrm>
        </p:spPr>
        <p:txBody>
          <a:bodyPr>
            <a:normAutofit/>
          </a:bodyPr>
          <a:lstStyle/>
          <a:p>
            <a:r>
              <a:rPr lang="pt-BR" dirty="0"/>
              <a:t>Um jogo pode ter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Em tela cheia ou em janela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define o tamanho da janela</a:t>
            </a:r>
          </a:p>
          <a:p>
            <a:pPr lvl="1"/>
            <a:r>
              <a:rPr lang="pt-BR" dirty="0"/>
              <a:t>As funções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AdjustWindowRectEx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MoveWindow</a:t>
            </a:r>
            <a:r>
              <a:rPr lang="pt-BR" dirty="0"/>
              <a:t> podem ser usadas para definir o tamanho da área cliente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Ícones e cursores personalizados podem ser usados: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Através da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</a:p>
          <a:p>
            <a:pPr lvl="1"/>
            <a:r>
              <a:rPr lang="pt-BR" dirty="0"/>
              <a:t>Com a criação de um arquivo </a:t>
            </a:r>
            <a:r>
              <a:rPr lang="pt-BR" dirty="0" err="1"/>
              <a:t>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</a:t>
            </a:r>
            <a:r>
              <a:rPr lang="pt-BR" dirty="0"/>
              <a:t> de uma aplicação é posicionada dentro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Janela possui um tamanho*:</a:t>
            </a:r>
          </a:p>
          <a:p>
            <a:pPr lvl="2"/>
            <a:r>
              <a:rPr lang="pt-BR" dirty="0"/>
              <a:t>Largura</a:t>
            </a:r>
          </a:p>
          <a:p>
            <a:pPr lvl="2"/>
            <a:r>
              <a:rPr lang="pt-BR" dirty="0"/>
              <a:t>Altura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Tela possui uma resolução*:</a:t>
            </a:r>
          </a:p>
          <a:p>
            <a:pPr lvl="2"/>
            <a:r>
              <a:rPr lang="pt-BR" dirty="0"/>
              <a:t>Resolução Horizontal </a:t>
            </a:r>
          </a:p>
          <a:p>
            <a:pPr lvl="2"/>
            <a:r>
              <a:rPr lang="pt-BR" dirty="0"/>
              <a:t>Resolução Vertical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608168" y="3140968"/>
            <a:ext cx="3024336" cy="2016224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/>
          <p:cNvGrpSpPr/>
          <p:nvPr/>
        </p:nvGrpSpPr>
        <p:grpSpPr>
          <a:xfrm>
            <a:off x="7783996" y="3334642"/>
            <a:ext cx="1808584" cy="1232520"/>
            <a:chOff x="6096000" y="3861048"/>
            <a:chExt cx="1808584" cy="1232520"/>
          </a:xfrm>
        </p:grpSpPr>
        <p:sp>
          <p:nvSpPr>
            <p:cNvPr id="17" name="Retângulo 16"/>
            <p:cNvSpPr/>
            <p:nvPr/>
          </p:nvSpPr>
          <p:spPr>
            <a:xfrm>
              <a:off x="6096000" y="3861048"/>
              <a:ext cx="1808584" cy="1232520"/>
            </a:xfrm>
            <a:prstGeom prst="rect">
              <a:avLst/>
            </a:prstGeom>
            <a:noFill/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096000" y="3861048"/>
              <a:ext cx="1808584" cy="144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" name="Conector reto 19"/>
          <p:cNvCxnSpPr/>
          <p:nvPr/>
        </p:nvCxnSpPr>
        <p:spPr>
          <a:xfrm>
            <a:off x="7606331" y="2692429"/>
            <a:ext cx="0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0630667" y="2692429"/>
            <a:ext cx="0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7606331" y="2836445"/>
            <a:ext cx="302433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8734420" y="24947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1920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407961" y="397138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1080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7069545" y="3140968"/>
            <a:ext cx="394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069545" y="5157192"/>
            <a:ext cx="394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176120" y="3140968"/>
            <a:ext cx="0" cy="20162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271464" y="5470655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* Dados em quantidade de pixels</a:t>
            </a:r>
          </a:p>
        </p:txBody>
      </p:sp>
    </p:spTree>
    <p:extLst>
      <p:ext uri="{BB962C8B-B14F-4D97-AF65-F5344CB8AC3E}">
        <p14:creationId xmlns:p14="http://schemas.microsoft.com/office/powerpoint/2010/main" val="29077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jogos podem ser exibidos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modos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59496" y="2636912"/>
            <a:ext cx="3024336" cy="2016224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228910" y="2636912"/>
            <a:ext cx="3024336" cy="2016224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6404738" y="2830586"/>
            <a:ext cx="1808584" cy="1232520"/>
            <a:chOff x="6096000" y="3861048"/>
            <a:chExt cx="1808584" cy="1232520"/>
          </a:xfrm>
        </p:grpSpPr>
        <p:sp>
          <p:nvSpPr>
            <p:cNvPr id="7" name="Retângulo 6"/>
            <p:cNvSpPr/>
            <p:nvPr/>
          </p:nvSpPr>
          <p:spPr>
            <a:xfrm>
              <a:off x="6096000" y="3861048"/>
              <a:ext cx="1808584" cy="1232520"/>
            </a:xfrm>
            <a:prstGeom prst="rect">
              <a:avLst/>
            </a:prstGeom>
            <a:noFill/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96000" y="3861048"/>
              <a:ext cx="1808584" cy="144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 flipH="1">
            <a:off x="2315580" y="48528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</a:t>
            </a:r>
          </a:p>
        </p:txBody>
      </p:sp>
      <p:sp>
        <p:nvSpPr>
          <p:cNvPr id="10" name="CaixaDeTexto 9"/>
          <p:cNvSpPr txBox="1"/>
          <p:nvPr/>
        </p:nvSpPr>
        <p:spPr>
          <a:xfrm flipH="1">
            <a:off x="6984994" y="4787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</p:txBody>
      </p:sp>
    </p:spTree>
    <p:extLst>
      <p:ext uri="{BB962C8B-B14F-4D97-AF65-F5344CB8AC3E}">
        <p14:creationId xmlns:p14="http://schemas.microsoft.com/office/powerpoint/2010/main" val="7476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 </a:t>
            </a:r>
          </a:p>
          <a:p>
            <a:pPr lvl="1"/>
            <a:r>
              <a:rPr lang="pt-BR" dirty="0"/>
              <a:t>Ambientes complexos que requerem atenção exclusiva</a:t>
            </a:r>
          </a:p>
          <a:p>
            <a:pPr lvl="1"/>
            <a:r>
              <a:rPr lang="pt-BR" dirty="0"/>
              <a:t>Mexe com a resolução da tela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027496"/>
            <a:ext cx="5627623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7824192" y="3873008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cap="small" dirty="0" err="1">
                <a:solidFill>
                  <a:schemeClr val="accent1">
                    <a:lumMod val="75000"/>
                  </a:schemeClr>
                </a:solidFill>
              </a:rPr>
              <a:t>Alt-Tab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é um problema: requer a descarga e recarga da memória de vídeo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22515" y="61983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Dirt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  <a:p>
            <a:pPr lvl="1"/>
            <a:r>
              <a:rPr lang="pt-BR" dirty="0"/>
              <a:t>Ideal para jogos casuais e jogos em fase de desenvolvimento</a:t>
            </a:r>
          </a:p>
          <a:p>
            <a:pPr lvl="1"/>
            <a:r>
              <a:rPr lang="pt-BR" dirty="0"/>
              <a:t>Restrito a resolução utilizada na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755399" y="4077072"/>
            <a:ext cx="20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Trabalhar em janela facilita a depuração do jogo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r="-1"/>
          <a:stretch/>
        </p:blipFill>
        <p:spPr>
          <a:xfrm>
            <a:off x="1487488" y="2996952"/>
            <a:ext cx="4392488" cy="32797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32" y="3358840"/>
            <a:ext cx="1906910" cy="22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em tela cheia roda dentro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“invisível”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Cheia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41036" y="2132856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5720" y="3256408"/>
            <a:ext cx="2016224" cy="21602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endCxn id="8" idx="1"/>
          </p:cNvCxnSpPr>
          <p:nvPr/>
        </p:nvCxnSpPr>
        <p:spPr>
          <a:xfrm rot="16200000" flipH="1">
            <a:off x="4598202" y="4316050"/>
            <a:ext cx="2419534" cy="720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68008" y="574184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WS_POPUP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328249" y="5470358"/>
            <a:ext cx="20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nenhuma borda ou barra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75720" y="3906391"/>
            <a:ext cx="1440160" cy="192157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575720" y="4115172"/>
            <a:ext cx="1440160" cy="192157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135560" y="5326341"/>
            <a:ext cx="3168352" cy="2880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(SM_CYSCREEN)</a:t>
            </a:r>
          </a:p>
        </p:txBody>
      </p:sp>
      <p:cxnSp>
        <p:nvCxnSpPr>
          <p:cNvPr id="17" name="Conector angulado 16"/>
          <p:cNvCxnSpPr>
            <a:stCxn id="12" idx="1"/>
            <a:endCxn id="32" idx="1"/>
          </p:cNvCxnSpPr>
          <p:nvPr/>
        </p:nvCxnSpPr>
        <p:spPr>
          <a:xfrm rot="10800000" flipV="1">
            <a:off x="2135560" y="4002469"/>
            <a:ext cx="1440160" cy="1862545"/>
          </a:xfrm>
          <a:prstGeom prst="bentConnector3">
            <a:avLst>
              <a:gd name="adj1" fmla="val 12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135560" y="5720998"/>
            <a:ext cx="3168352" cy="2880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(SM_CXSCREEN)</a:t>
            </a:r>
          </a:p>
        </p:txBody>
      </p:sp>
      <p:cxnSp>
        <p:nvCxnSpPr>
          <p:cNvPr id="33" name="Conector angulado 32"/>
          <p:cNvCxnSpPr>
            <a:stCxn id="13" idx="1"/>
            <a:endCxn id="16" idx="1"/>
          </p:cNvCxnSpPr>
          <p:nvPr/>
        </p:nvCxnSpPr>
        <p:spPr>
          <a:xfrm rot="10800000" flipV="1">
            <a:off x="2135560" y="4211250"/>
            <a:ext cx="1440160" cy="1259107"/>
          </a:xfrm>
          <a:prstGeom prst="bentConnector3">
            <a:avLst>
              <a:gd name="adj1" fmla="val 11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441036" y="2204864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 rodando em janela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fixo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Janela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5720" y="3322307"/>
            <a:ext cx="2016224" cy="216024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endCxn id="8" idx="1"/>
          </p:cNvCxnSpPr>
          <p:nvPr/>
        </p:nvCxnSpPr>
        <p:spPr>
          <a:xfrm rot="16200000" flipH="1">
            <a:off x="4658850" y="4349260"/>
            <a:ext cx="2193516" cy="57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041437" y="5587831"/>
            <a:ext cx="3726972" cy="2880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WS_OVERLAPPED | WS_SYSMENU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17401" y="6066482"/>
            <a:ext cx="437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redimensionamento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75720" y="3979711"/>
            <a:ext cx="1440160" cy="192157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575720" y="4202425"/>
            <a:ext cx="1440160" cy="192157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135560" y="5398349"/>
            <a:ext cx="576064" cy="2880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960</a:t>
            </a:r>
          </a:p>
        </p:txBody>
      </p:sp>
      <p:cxnSp>
        <p:nvCxnSpPr>
          <p:cNvPr id="17" name="Conector angulado 16"/>
          <p:cNvCxnSpPr>
            <a:stCxn id="12" idx="1"/>
            <a:endCxn id="16" idx="0"/>
          </p:cNvCxnSpPr>
          <p:nvPr/>
        </p:nvCxnSpPr>
        <p:spPr>
          <a:xfrm rot="10800000" flipV="1">
            <a:off x="2423592" y="4075789"/>
            <a:ext cx="1152128" cy="1322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998235" y="5398349"/>
            <a:ext cx="576064" cy="2880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540</a:t>
            </a:r>
          </a:p>
        </p:txBody>
      </p:sp>
      <p:cxnSp>
        <p:nvCxnSpPr>
          <p:cNvPr id="33" name="Conector angulado 32"/>
          <p:cNvCxnSpPr>
            <a:stCxn id="13" idx="1"/>
            <a:endCxn id="32" idx="0"/>
          </p:cNvCxnSpPr>
          <p:nvPr/>
        </p:nvCxnSpPr>
        <p:spPr>
          <a:xfrm rot="10800000" flipV="1">
            <a:off x="3286269" y="4298503"/>
            <a:ext cx="289453" cy="109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711625" y="539089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CreateWindow</a:t>
            </a:r>
            <a:r>
              <a:rPr lang="pt-BR" dirty="0"/>
              <a:t> define o tamanho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</a:t>
            </a:r>
            <a:r>
              <a:rPr lang="pt-BR" dirty="0"/>
              <a:t> e não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AB16BF0-194F-4B4E-BA60-E1FA4F063550}"/>
              </a:ext>
            </a:extLst>
          </p:cNvPr>
          <p:cNvGrpSpPr/>
          <p:nvPr/>
        </p:nvGrpSpPr>
        <p:grpSpPr>
          <a:xfrm>
            <a:off x="3407706" y="2432655"/>
            <a:ext cx="5376589" cy="3342994"/>
            <a:chOff x="3506238" y="2432655"/>
            <a:chExt cx="5376589" cy="334299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238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713550" y="2784799"/>
              <a:ext cx="0" cy="299084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506238" y="2601932"/>
              <a:ext cx="4953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506238" y="3086282"/>
              <a:ext cx="4940850" cy="26893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Área Cliente</a:t>
              </a:r>
              <a:br>
                <a:rPr lang="pt-BR" dirty="0"/>
              </a:br>
              <a:br>
                <a:rPr lang="pt-BR" dirty="0"/>
              </a:br>
              <a:r>
                <a:rPr lang="pt-BR" dirty="0"/>
                <a:t>(Tamanho menor que 960x540)</a:t>
              </a:r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8538182" y="2789950"/>
              <a:ext cx="2880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8538182" y="5775645"/>
              <a:ext cx="2880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844708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50623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9977" y="243265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960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452901" y="411094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540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AdjustWindowRectEx</a:t>
            </a:r>
            <a:r>
              <a:rPr lang="pt-BR" dirty="0"/>
              <a:t> permite ajustar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da área cliente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O registro </a:t>
            </a:r>
            <a:r>
              <a:rPr lang="pt-BR" dirty="0" err="1"/>
              <a:t>winRect</a:t>
            </a:r>
            <a:r>
              <a:rPr lang="pt-BR" dirty="0"/>
              <a:t> é modificado para um tamanho que comporte a área cliente desejada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492897"/>
            <a:ext cx="10081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AdjustWindowRectEx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de um registro RECT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 desejada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indica se a janela tem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estilos extra da janela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...  // Aplicar o novo tamanho para a janela</a:t>
            </a:r>
          </a:p>
        </p:txBody>
      </p: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3614</TotalTime>
  <Words>650</Words>
  <Application>Microsoft Office PowerPoint</Application>
  <PresentationFormat>Widescreen</PresentationFormat>
  <Paragraphs>156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Configuração da Janela</vt:lpstr>
      <vt:lpstr>Introdução</vt:lpstr>
      <vt:lpstr>Modos de Exibição</vt:lpstr>
      <vt:lpstr>Modos de Exibição</vt:lpstr>
      <vt:lpstr>Modos de Exibição</vt:lpstr>
      <vt:lpstr>Tela Cheia</vt:lpstr>
      <vt:lpstr>Em Janela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440</cp:revision>
  <dcterms:created xsi:type="dcterms:W3CDTF">2009-02-25T19:16:57Z</dcterms:created>
  <dcterms:modified xsi:type="dcterms:W3CDTF">2019-05-06T21:30:44Z</dcterms:modified>
</cp:coreProperties>
</file>