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6" r:id="rId2"/>
    <p:sldId id="339" r:id="rId3"/>
    <p:sldId id="347" r:id="rId4"/>
    <p:sldId id="341" r:id="rId5"/>
    <p:sldId id="342" r:id="rId6"/>
    <p:sldId id="350" r:id="rId7"/>
    <p:sldId id="343" r:id="rId8"/>
    <p:sldId id="348" r:id="rId9"/>
    <p:sldId id="349" r:id="rId10"/>
    <p:sldId id="345" r:id="rId11"/>
    <p:sldId id="344" r:id="rId12"/>
    <p:sldId id="346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0BFA2-3A26-4978-8741-7A3C1C06476F}" v="1" dt="2019-05-17T18:22:28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1390" autoAdjust="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3A0BFA2-3A26-4978-8741-7A3C1C06476F}"/>
    <pc:docChg chg="custSel modSld">
      <pc:chgData name="Judson Santiago" userId="ebb108da2f256286" providerId="LiveId" clId="{23A0BFA2-3A26-4978-8741-7A3C1C06476F}" dt="2019-05-17T18:22:50.374" v="10" actId="478"/>
      <pc:docMkLst>
        <pc:docMk/>
      </pc:docMkLst>
      <pc:sldChg chg="delSp modSp modAnim">
        <pc:chgData name="Judson Santiago" userId="ebb108da2f256286" providerId="LiveId" clId="{23A0BFA2-3A26-4978-8741-7A3C1C06476F}" dt="2019-05-17T18:22:50.374" v="10" actId="478"/>
        <pc:sldMkLst>
          <pc:docMk/>
          <pc:sldMk cId="1160053854" sldId="344"/>
        </pc:sldMkLst>
        <pc:spChg chg="del">
          <ac:chgData name="Judson Santiago" userId="ebb108da2f256286" providerId="LiveId" clId="{23A0BFA2-3A26-4978-8741-7A3C1C06476F}" dt="2019-05-17T18:22:50.374" v="10" actId="478"/>
          <ac:spMkLst>
            <pc:docMk/>
            <pc:sldMk cId="1160053854" sldId="344"/>
            <ac:spMk id="4" creationId="{00000000-0000-0000-0000-000000000000}"/>
          </ac:spMkLst>
        </pc:spChg>
        <pc:spChg chg="ord">
          <ac:chgData name="Judson Santiago" userId="ebb108da2f256286" providerId="LiveId" clId="{23A0BFA2-3A26-4978-8741-7A3C1C06476F}" dt="2019-05-17T18:22:45.249" v="9" actId="167"/>
          <ac:spMkLst>
            <pc:docMk/>
            <pc:sldMk cId="1160053854" sldId="344"/>
            <ac:spMk id="57" creationId="{00000000-0000-0000-0000-000000000000}"/>
          </ac:spMkLst>
        </pc:spChg>
      </pc:sldChg>
      <pc:sldChg chg="modSp">
        <pc:chgData name="Judson Santiago" userId="ebb108da2f256286" providerId="LiveId" clId="{23A0BFA2-3A26-4978-8741-7A3C1C06476F}" dt="2019-05-09T18:51:06.718" v="7" actId="20577"/>
        <pc:sldMkLst>
          <pc:docMk/>
          <pc:sldMk cId="4247248504" sldId="347"/>
        </pc:sldMkLst>
        <pc:spChg chg="mod">
          <ac:chgData name="Judson Santiago" userId="ebb108da2f256286" providerId="LiveId" clId="{23A0BFA2-3A26-4978-8741-7A3C1C06476F}" dt="2019-05-09T18:51:06.718" v="7" actId="20577"/>
          <ac:spMkLst>
            <pc:docMk/>
            <pc:sldMk cId="4247248504" sldId="347"/>
            <ac:spMk id="19" creationId="{00000000-0000-0000-0000-000000000000}"/>
          </ac:spMkLst>
        </pc:spChg>
      </pc:sldChg>
    </pc:docChg>
  </pc:docChgLst>
  <pc:docChgLst>
    <pc:chgData name="Judson Santiago" userId="ebb108da2f256286" providerId="LiveId" clId="{CFB51987-8611-4BB6-BA39-D3EE873F41AE}"/>
    <pc:docChg chg="undo custSel addSld delSld modSld modMainMaster">
      <pc:chgData name="Judson Santiago" userId="ebb108da2f256286" providerId="LiveId" clId="{CFB51987-8611-4BB6-BA39-D3EE873F41AE}" dt="2019-05-07T19:16:47.435" v="1073" actId="20577"/>
      <pc:docMkLst>
        <pc:docMk/>
      </pc:docMkLst>
      <pc:sldChg chg="modSp">
        <pc:chgData name="Judson Santiago" userId="ebb108da2f256286" providerId="LiveId" clId="{CFB51987-8611-4BB6-BA39-D3EE873F41AE}" dt="2019-05-07T16:30:49.958" v="2" actId="5793"/>
        <pc:sldMkLst>
          <pc:docMk/>
          <pc:sldMk cId="0" sldId="256"/>
        </pc:sldMkLst>
        <pc:spChg chg="mod">
          <ac:chgData name="Judson Santiago" userId="ebb108da2f256286" providerId="LiveId" clId="{CFB51987-8611-4BB6-BA39-D3EE873F41AE}" dt="2019-05-07T16:30:49.958" v="2" actId="579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Judson Santiago" userId="ebb108da2f256286" providerId="LiveId" clId="{CFB51987-8611-4BB6-BA39-D3EE873F41AE}" dt="2019-05-07T19:16:47.435" v="1073" actId="20577"/>
        <pc:sldMkLst>
          <pc:docMk/>
          <pc:sldMk cId="904695914" sldId="325"/>
        </pc:sldMkLst>
        <pc:spChg chg="mod">
          <ac:chgData name="Judson Santiago" userId="ebb108da2f256286" providerId="LiveId" clId="{CFB51987-8611-4BB6-BA39-D3EE873F41AE}" dt="2019-05-07T19:16:47.435" v="1073" actId="20577"/>
          <ac:spMkLst>
            <pc:docMk/>
            <pc:sldMk cId="904695914" sldId="325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6:51:24.961" v="109" actId="114"/>
        <pc:sldMkLst>
          <pc:docMk/>
          <pc:sldMk cId="463367121" sldId="339"/>
        </pc:sldMkLst>
        <pc:spChg chg="mod">
          <ac:chgData name="Judson Santiago" userId="ebb108da2f256286" providerId="LiveId" clId="{CFB51987-8611-4BB6-BA39-D3EE873F41AE}" dt="2019-05-07T16:51:24.961" v="109" actId="114"/>
          <ac:spMkLst>
            <pc:docMk/>
            <pc:sldMk cId="463367121" sldId="339"/>
            <ac:spMk id="2" creationId="{00000000-0000-0000-0000-000000000000}"/>
          </ac:spMkLst>
        </pc:spChg>
        <pc:graphicFrameChg chg="add del mod">
          <ac:chgData name="Judson Santiago" userId="ebb108da2f256286" providerId="LiveId" clId="{CFB51987-8611-4BB6-BA39-D3EE873F41AE}" dt="2019-05-07T16:44:12.930" v="24" actId="1032"/>
          <ac:graphicFrameMkLst>
            <pc:docMk/>
            <pc:sldMk cId="463367121" sldId="339"/>
            <ac:graphicFrameMk id="8" creationId="{9D540934-AF5C-4BB9-A352-169F4D96D734}"/>
          </ac:graphicFrameMkLst>
        </pc:graphicFrameChg>
        <pc:graphicFrameChg chg="add del mod">
          <ac:chgData name="Judson Santiago" userId="ebb108da2f256286" providerId="LiveId" clId="{CFB51987-8611-4BB6-BA39-D3EE873F41AE}" dt="2019-05-07T16:48:05.332" v="93" actId="478"/>
          <ac:graphicFrameMkLst>
            <pc:docMk/>
            <pc:sldMk cId="463367121" sldId="339"/>
            <ac:graphicFrameMk id="9" creationId="{778FA129-9B04-4423-B946-143D10ADD370}"/>
          </ac:graphicFrameMkLst>
        </pc:graphicFrameChg>
        <pc:picChg chg="add del mod">
          <ac:chgData name="Judson Santiago" userId="ebb108da2f256286" providerId="LiveId" clId="{CFB51987-8611-4BB6-BA39-D3EE873F41AE}" dt="2019-05-07T16:46:05.104" v="49" actId="478"/>
          <ac:picMkLst>
            <pc:docMk/>
            <pc:sldMk cId="463367121" sldId="339"/>
            <ac:picMk id="4" creationId="{35A26C20-BF4D-4921-AE08-148C73E533BF}"/>
          </ac:picMkLst>
        </pc:picChg>
        <pc:picChg chg="add del">
          <ac:chgData name="Judson Santiago" userId="ebb108da2f256286" providerId="LiveId" clId="{CFB51987-8611-4BB6-BA39-D3EE873F41AE}" dt="2019-05-07T16:46:02.765" v="48" actId="478"/>
          <ac:picMkLst>
            <pc:docMk/>
            <pc:sldMk cId="463367121" sldId="339"/>
            <ac:picMk id="5" creationId="{38418667-4E63-4619-A6F4-024A25A07AE5}"/>
          </ac:picMkLst>
        </pc:picChg>
        <pc:picChg chg="add del mod">
          <ac:chgData name="Judson Santiago" userId="ebb108da2f256286" providerId="LiveId" clId="{CFB51987-8611-4BB6-BA39-D3EE873F41AE}" dt="2019-05-07T16:45:56.860" v="47" actId="478"/>
          <ac:picMkLst>
            <pc:docMk/>
            <pc:sldMk cId="463367121" sldId="339"/>
            <ac:picMk id="7" creationId="{AC0D6091-428B-434C-8C2B-D583A69A02A1}"/>
          </ac:picMkLst>
        </pc:picChg>
      </pc:sldChg>
      <pc:sldChg chg="modSp">
        <pc:chgData name="Judson Santiago" userId="ebb108da2f256286" providerId="LiveId" clId="{CFB51987-8611-4BB6-BA39-D3EE873F41AE}" dt="2019-05-07T16:54:13.359" v="112" actId="20577"/>
        <pc:sldMkLst>
          <pc:docMk/>
          <pc:sldMk cId="804450571" sldId="341"/>
        </pc:sldMkLst>
        <pc:spChg chg="mod">
          <ac:chgData name="Judson Santiago" userId="ebb108da2f256286" providerId="LiveId" clId="{CFB51987-8611-4BB6-BA39-D3EE873F41AE}" dt="2019-05-07T16:54:13.359" v="112" actId="20577"/>
          <ac:spMkLst>
            <pc:docMk/>
            <pc:sldMk cId="804450571" sldId="341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CFB51987-8611-4BB6-BA39-D3EE873F41AE}" dt="2019-05-07T17:06:46.616" v="331" actId="1076"/>
        <pc:sldMkLst>
          <pc:docMk/>
          <pc:sldMk cId="189116958" sldId="342"/>
        </pc:sldMkLst>
        <pc:spChg chg="mod">
          <ac:chgData name="Judson Santiago" userId="ebb108da2f256286" providerId="LiveId" clId="{CFB51987-8611-4BB6-BA39-D3EE873F41AE}" dt="2019-05-07T17:06:03.127" v="329" actId="20577"/>
          <ac:spMkLst>
            <pc:docMk/>
            <pc:sldMk cId="189116958" sldId="342"/>
            <ac:spMk id="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7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4:42.610" v="309" actId="164"/>
          <ac:spMkLst>
            <pc:docMk/>
            <pc:sldMk cId="189116958" sldId="342"/>
            <ac:spMk id="8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13.037" v="330" actId="20577"/>
          <ac:spMkLst>
            <pc:docMk/>
            <pc:sldMk cId="189116958" sldId="342"/>
            <ac:spMk id="15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16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03.512" v="313" actId="1076"/>
          <ac:spMkLst>
            <pc:docMk/>
            <pc:sldMk cId="189116958" sldId="342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5:47.064" v="324" actId="1076"/>
          <ac:spMkLst>
            <pc:docMk/>
            <pc:sldMk cId="189116958" sldId="342"/>
            <ac:spMk id="52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6:46.616" v="331" actId="1076"/>
          <ac:spMkLst>
            <pc:docMk/>
            <pc:sldMk cId="189116958" sldId="342"/>
            <ac:spMk id="56" creationId="{00000000-0000-0000-0000-000000000000}"/>
          </ac:spMkLst>
        </pc:spChg>
        <pc:grpChg chg="add mod">
          <ac:chgData name="Judson Santiago" userId="ebb108da2f256286" providerId="LiveId" clId="{CFB51987-8611-4BB6-BA39-D3EE873F41AE}" dt="2019-05-07T17:05:03.512" v="313" actId="1076"/>
          <ac:grpSpMkLst>
            <pc:docMk/>
            <pc:sldMk cId="189116958" sldId="342"/>
            <ac:grpSpMk id="5" creationId="{25056F90-D5C4-4A82-9552-297F67C0644F}"/>
          </ac:grpSpMkLst>
        </pc:grpChg>
        <pc:grpChg chg="mod">
          <ac:chgData name="Judson Santiago" userId="ebb108da2f256286" providerId="LiveId" clId="{CFB51987-8611-4BB6-BA39-D3EE873F41AE}" dt="2019-05-07T17:04:42.610" v="309" actId="164"/>
          <ac:grpSpMkLst>
            <pc:docMk/>
            <pc:sldMk cId="189116958" sldId="342"/>
            <ac:grpSpMk id="25" creationId="{00000000-0000-0000-0000-000000000000}"/>
          </ac:grpSpMkLst>
        </pc:grpChg>
        <pc:picChg chg="mod">
          <ac:chgData name="Judson Santiago" userId="ebb108da2f256286" providerId="LiveId" clId="{CFB51987-8611-4BB6-BA39-D3EE873F41AE}" dt="2019-05-07T17:05:03.512" v="313" actId="1076"/>
          <ac:picMkLst>
            <pc:docMk/>
            <pc:sldMk cId="189116958" sldId="342"/>
            <ac:picMk id="4" creationId="{00000000-0000-0000-0000-000000000000}"/>
          </ac:picMkLst>
        </pc:pic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9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0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1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4:42.610" v="309" actId="164"/>
          <ac:cxnSpMkLst>
            <pc:docMk/>
            <pc:sldMk cId="189116958" sldId="342"/>
            <ac:cxnSpMk id="12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3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5:03.512" v="313" actId="1076"/>
          <ac:cxnSpMkLst>
            <pc:docMk/>
            <pc:sldMk cId="189116958" sldId="342"/>
            <ac:cxnSpMk id="17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5:26.040" v="314" actId="478"/>
          <ac:cxnSpMkLst>
            <pc:docMk/>
            <pc:sldMk cId="189116958" sldId="342"/>
            <ac:cxnSpMk id="54" creationId="{00000000-0000-0000-0000-000000000000}"/>
          </ac:cxnSpMkLst>
        </pc:cxnChg>
      </pc:sldChg>
      <pc:sldChg chg="addSp modNotesTx">
        <pc:chgData name="Judson Santiago" userId="ebb108da2f256286" providerId="LiveId" clId="{CFB51987-8611-4BB6-BA39-D3EE873F41AE}" dt="2019-05-07T18:59:00.621" v="927" actId="20577"/>
        <pc:sldMkLst>
          <pc:docMk/>
          <pc:sldMk cId="1160053854" sldId="344"/>
        </pc:sldMkLst>
        <pc:grpChg chg="add">
          <ac:chgData name="Judson Santiago" userId="ebb108da2f256286" providerId="LiveId" clId="{CFB51987-8611-4BB6-BA39-D3EE873F41AE}" dt="2019-05-07T18:51:20" v="750"/>
          <ac:grpSpMkLst>
            <pc:docMk/>
            <pc:sldMk cId="1160053854" sldId="344"/>
            <ac:grpSpMk id="6" creationId="{54F1EB44-8258-4EE8-BE1F-67B451DC8D7D}"/>
          </ac:grpSpMkLst>
        </pc:grpChg>
      </pc:sldChg>
      <pc:sldChg chg="addSp modSp modNotesTx">
        <pc:chgData name="Judson Santiago" userId="ebb108da2f256286" providerId="LiveId" clId="{CFB51987-8611-4BB6-BA39-D3EE873F41AE}" dt="2019-05-07T18:45:57.148" v="749" actId="20577"/>
        <pc:sldMkLst>
          <pc:docMk/>
          <pc:sldMk cId="1253875038" sldId="345"/>
        </pc:sldMkLst>
        <pc:spChg chg="mod">
          <ac:chgData name="Judson Santiago" userId="ebb108da2f256286" providerId="LiveId" clId="{CFB51987-8611-4BB6-BA39-D3EE873F41AE}" dt="2019-05-07T18:42:55.438" v="342" actId="14100"/>
          <ac:spMkLst>
            <pc:docMk/>
            <pc:sldMk cId="1253875038" sldId="345"/>
            <ac:spMk id="61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8:42:41.051" v="340"/>
          <ac:grpSpMkLst>
            <pc:docMk/>
            <pc:sldMk cId="1253875038" sldId="345"/>
            <ac:grpSpMk id="59" creationId="{DE2759E1-05EC-4130-8158-583D1B4C15AA}"/>
          </ac:grpSpMkLst>
        </pc:grpChg>
      </pc:sldChg>
      <pc:sldChg chg="addSp modSp modNotesTx">
        <pc:chgData name="Judson Santiago" userId="ebb108da2f256286" providerId="LiveId" clId="{CFB51987-8611-4BB6-BA39-D3EE873F41AE}" dt="2019-05-07T19:02:45.363" v="971" actId="20577"/>
        <pc:sldMkLst>
          <pc:docMk/>
          <pc:sldMk cId="1519469274" sldId="346"/>
        </pc:sldMkLst>
        <pc:spChg chg="mod">
          <ac:chgData name="Judson Santiago" userId="ebb108da2f256286" providerId="LiveId" clId="{CFB51987-8611-4BB6-BA39-D3EE873F41AE}" dt="2019-05-07T19:02:04.722" v="958" actId="20577"/>
          <ac:spMkLst>
            <pc:docMk/>
            <pc:sldMk cId="1519469274" sldId="346"/>
            <ac:spMk id="2" creationId="{00000000-0000-0000-0000-000000000000}"/>
          </ac:spMkLst>
        </pc:spChg>
        <pc:grpChg chg="add">
          <ac:chgData name="Judson Santiago" userId="ebb108da2f256286" providerId="LiveId" clId="{CFB51987-8611-4BB6-BA39-D3EE873F41AE}" dt="2019-05-07T19:02:25.888" v="959"/>
          <ac:grpSpMkLst>
            <pc:docMk/>
            <pc:sldMk cId="1519469274" sldId="346"/>
            <ac:grpSpMk id="6" creationId="{979173CE-6C31-42D9-BCA7-DFD0FB21B5F3}"/>
          </ac:grpSpMkLst>
        </pc:grpChg>
      </pc:sldChg>
      <pc:sldChg chg="addSp delSp modSp add">
        <pc:chgData name="Judson Santiago" userId="ebb108da2f256286" providerId="LiveId" clId="{CFB51987-8611-4BB6-BA39-D3EE873F41AE}" dt="2019-05-07T17:07:33.865" v="339" actId="20577"/>
        <pc:sldMkLst>
          <pc:docMk/>
          <pc:sldMk cId="638685781" sldId="350"/>
        </pc:sldMkLst>
        <pc:spChg chg="mod">
          <ac:chgData name="Judson Santiago" userId="ebb108da2f256286" providerId="LiveId" clId="{CFB51987-8611-4BB6-BA39-D3EE873F41AE}" dt="2019-05-07T17:07:33.865" v="339" actId="20577"/>
          <ac:spMkLst>
            <pc:docMk/>
            <pc:sldMk cId="638685781" sldId="350"/>
            <ac:spMk id="2" creationId="{00000000-0000-0000-0000-000000000000}"/>
          </ac:spMkLst>
        </pc:spChg>
        <pc:spChg chg="add mod">
          <ac:chgData name="Judson Santiago" userId="ebb108da2f256286" providerId="LiveId" clId="{CFB51987-8611-4BB6-BA39-D3EE873F41AE}" dt="2019-05-07T17:03:27.521" v="290" actId="1076"/>
          <ac:spMkLst>
            <pc:docMk/>
            <pc:sldMk cId="638685781" sldId="350"/>
            <ac:spMk id="5" creationId="{BF4E328C-6F1E-4DA6-B1FE-C8120BEE597E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6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7" creationId="{00000000-0000-0000-0000-000000000000}"/>
          </ac:spMkLst>
        </pc:spChg>
        <pc:spChg chg="mod topLvl">
          <ac:chgData name="Judson Santiago" userId="ebb108da2f256286" providerId="LiveId" clId="{CFB51987-8611-4BB6-BA39-D3EE873F41AE}" dt="2019-05-07T17:02:07.436" v="201" actId="164"/>
          <ac:spMkLst>
            <pc:docMk/>
            <pc:sldMk cId="638685781" sldId="350"/>
            <ac:spMk id="8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5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0:51.241" v="186" actId="478"/>
          <ac:spMkLst>
            <pc:docMk/>
            <pc:sldMk cId="638685781" sldId="350"/>
            <ac:spMk id="16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1:07.959" v="189" actId="478"/>
          <ac:spMkLst>
            <pc:docMk/>
            <pc:sldMk cId="638685781" sldId="350"/>
            <ac:spMk id="23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24" creationId="{00000000-0000-0000-0000-000000000000}"/>
          </ac:spMkLst>
        </pc:spChg>
        <pc:spChg chg="mod">
          <ac:chgData name="Judson Santiago" userId="ebb108da2f256286" providerId="LiveId" clId="{CFB51987-8611-4BB6-BA39-D3EE873F41AE}" dt="2019-05-07T17:02:28.120" v="213" actId="14100"/>
          <ac:spMkLst>
            <pc:docMk/>
            <pc:sldMk cId="638685781" sldId="350"/>
            <ac:spMk id="52" creationId="{00000000-0000-0000-0000-000000000000}"/>
          </ac:spMkLst>
        </pc:spChg>
        <pc:spChg chg="del">
          <ac:chgData name="Judson Santiago" userId="ebb108da2f256286" providerId="LiveId" clId="{CFB51987-8611-4BB6-BA39-D3EE873F41AE}" dt="2019-05-07T17:03:07.688" v="239" actId="478"/>
          <ac:spMkLst>
            <pc:docMk/>
            <pc:sldMk cId="638685781" sldId="350"/>
            <ac:spMk id="56" creationId="{00000000-0000-0000-0000-000000000000}"/>
          </ac:spMkLst>
        </pc:spChg>
        <pc:grpChg chg="add del mod">
          <ac:chgData name="Judson Santiago" userId="ebb108da2f256286" providerId="LiveId" clId="{CFB51987-8611-4BB6-BA39-D3EE873F41AE}" dt="2019-05-07T17:02:00.029" v="199" actId="165"/>
          <ac:grpSpMkLst>
            <pc:docMk/>
            <pc:sldMk cId="638685781" sldId="350"/>
            <ac:grpSpMk id="22" creationId="{89F22268-F0A6-4874-9260-5EDDACF59F41}"/>
          </ac:grpSpMkLst>
        </pc:grpChg>
        <pc:grpChg chg="mod topLvl">
          <ac:chgData name="Judson Santiago" userId="ebb108da2f256286" providerId="LiveId" clId="{CFB51987-8611-4BB6-BA39-D3EE873F41AE}" dt="2019-05-07T17:02:07.436" v="201" actId="164"/>
          <ac:grpSpMkLst>
            <pc:docMk/>
            <pc:sldMk cId="638685781" sldId="350"/>
            <ac:grpSpMk id="25" creationId="{00000000-0000-0000-0000-000000000000}"/>
          </ac:grpSpMkLst>
        </pc:grpChg>
        <pc:grpChg chg="add mod">
          <ac:chgData name="Judson Santiago" userId="ebb108da2f256286" providerId="LiveId" clId="{CFB51987-8611-4BB6-BA39-D3EE873F41AE}" dt="2019-05-07T17:03:21.304" v="288" actId="1038"/>
          <ac:grpSpMkLst>
            <pc:docMk/>
            <pc:sldMk cId="638685781" sldId="350"/>
            <ac:grpSpMk id="37" creationId="{B0954ECB-A8F4-448E-8CB8-4051F2E589E7}"/>
          </ac:grpSpMkLst>
        </pc:grpChg>
        <pc:picChg chg="del">
          <ac:chgData name="Judson Santiago" userId="ebb108da2f256286" providerId="LiveId" clId="{CFB51987-8611-4BB6-BA39-D3EE873F41AE}" dt="2019-05-07T17:00:52.280" v="187" actId="478"/>
          <ac:picMkLst>
            <pc:docMk/>
            <pc:sldMk cId="638685781" sldId="350"/>
            <ac:picMk id="4" creationId="{00000000-0000-0000-0000-000000000000}"/>
          </ac:picMkLst>
        </pc:pic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9" creationId="{00000000-0000-0000-0000-000000000000}"/>
          </ac:cxnSpMkLst>
        </pc:cxnChg>
        <pc:cxnChg chg="mod ord">
          <ac:chgData name="Judson Santiago" userId="ebb108da2f256286" providerId="LiveId" clId="{CFB51987-8611-4BB6-BA39-D3EE873F41AE}" dt="2019-05-07T17:07:06.827" v="332" actId="167"/>
          <ac:cxnSpMkLst>
            <pc:docMk/>
            <pc:sldMk cId="638685781" sldId="350"/>
            <ac:cxnSpMk id="10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1" creationId="{00000000-0000-0000-0000-000000000000}"/>
          </ac:cxnSpMkLst>
        </pc:cxnChg>
        <pc:cxnChg chg="mod topLvl">
          <ac:chgData name="Judson Santiago" userId="ebb108da2f256286" providerId="LiveId" clId="{CFB51987-8611-4BB6-BA39-D3EE873F41AE}" dt="2019-05-07T17:02:07.436" v="201" actId="164"/>
          <ac:cxnSpMkLst>
            <pc:docMk/>
            <pc:sldMk cId="638685781" sldId="350"/>
            <ac:cxnSpMk id="12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0:51.241" v="186" actId="478"/>
          <ac:cxnSpMkLst>
            <pc:docMk/>
            <pc:sldMk cId="638685781" sldId="350"/>
            <ac:cxnSpMk id="13" creationId="{00000000-0000-0000-0000-000000000000}"/>
          </ac:cxnSpMkLst>
        </pc:cxnChg>
        <pc:cxnChg chg="del mod">
          <ac:chgData name="Judson Santiago" userId="ebb108da2f256286" providerId="LiveId" clId="{CFB51987-8611-4BB6-BA39-D3EE873F41AE}" dt="2019-05-07T17:01:16.248" v="191" actId="478"/>
          <ac:cxnSpMkLst>
            <pc:docMk/>
            <pc:sldMk cId="638685781" sldId="350"/>
            <ac:cxnSpMk id="17" creationId="{00000000-0000-0000-0000-000000000000}"/>
          </ac:cxnSpMkLst>
        </pc:cxnChg>
        <pc:cxnChg chg="mod">
          <ac:chgData name="Judson Santiago" userId="ebb108da2f256286" providerId="LiveId" clId="{CFB51987-8611-4BB6-BA39-D3EE873F41AE}" dt="2019-05-07T17:02:26.230" v="212" actId="1035"/>
          <ac:cxnSpMkLst>
            <pc:docMk/>
            <pc:sldMk cId="638685781" sldId="350"/>
            <ac:cxnSpMk id="54" creationId="{00000000-0000-0000-0000-000000000000}"/>
          </ac:cxnSpMkLst>
        </pc:cxnChg>
      </pc:sldChg>
      <pc:sldMasterChg chg="modSldLayout">
        <pc:chgData name="Judson Santiago" userId="ebb108da2f256286" providerId="LiveId" clId="{CFB51987-8611-4BB6-BA39-D3EE873F41AE}" dt="2019-05-07T16:30:42.531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CFB51987-8611-4BB6-BA39-D3EE873F41AE}" dt="2019-05-07T16:30:42.531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1" creationId="{274C3834-CF9D-46FF-B050-C007F3C5AA0A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2" creationId="{9AE318CF-14F8-44D0-B35B-310DA474B80E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18" creationId="{0A7EBAEC-3462-4CB5-A6E7-1E4D4A44A310}"/>
            </ac:spMkLst>
          </pc:spChg>
          <pc:spChg chg="del">
            <ac:chgData name="Judson Santiago" userId="ebb108da2f256286" providerId="LiveId" clId="{CFB51987-8611-4BB6-BA39-D3EE873F41AE}" dt="2019-05-07T16:30:41.643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1" creationId="{84B78225-EAE8-4900-9E94-16172AA7E45C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2" creationId="{B6E6293B-BB51-4179-B2C3-EF349D24675D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3" creationId="{27C5B96F-E8E7-4147-9D15-915B128BB504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4" creationId="{0A397667-9E64-4CC4-A89F-3F1C7B48204B}"/>
            </ac:spMkLst>
          </pc:spChg>
          <pc:spChg chg="add">
            <ac:chgData name="Judson Santiago" userId="ebb108da2f256286" providerId="LiveId" clId="{CFB51987-8611-4BB6-BA39-D3EE873F41AE}" dt="2019-05-07T16:30:42.531" v="1"/>
            <ac:spMkLst>
              <pc:docMk/>
              <pc:sldMasterMk cId="0" sldId="2147483780"/>
              <pc:sldLayoutMk cId="0" sldId="2147483781"/>
              <ac:spMk id="25" creationId="{F1EC3811-2DD3-4B0A-BA1C-A5CDAA4B99FA}"/>
            </ac:spMkLst>
          </pc:spChg>
          <pc:grpChg chg="del">
            <ac:chgData name="Judson Santiago" userId="ebb108da2f256286" providerId="LiveId" clId="{CFB51987-8611-4BB6-BA39-D3EE873F41AE}" dt="2019-05-07T16:30:41.643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6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15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teclado gera dois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baseline="0" dirty="0"/>
              <a:t> com cada pressionamento de tecla (um quando a tecla é pressionada e outro quando é liberada). </a:t>
            </a:r>
          </a:p>
          <a:p>
            <a:r>
              <a:rPr lang="pt-BR" dirty="0"/>
              <a:t>Os virtual-</a:t>
            </a:r>
            <a:r>
              <a:rPr lang="pt-BR" dirty="0" err="1"/>
              <a:t>key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 definem o propósito da tecla e são independentes 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2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As mensagens de sistema</a:t>
            </a:r>
            <a:r>
              <a:rPr lang="pt-BR" baseline="0" dirty="0"/>
              <a:t> são geradas quando o usuário faz uso da tecla </a:t>
            </a:r>
            <a:r>
              <a:rPr lang="pt-BR" baseline="0" dirty="0" err="1"/>
              <a:t>Alt</a:t>
            </a:r>
            <a:r>
              <a:rPr lang="pt-BR" baseline="0" dirty="0"/>
              <a:t> ou quando nenhuma janela possui o foco (todas minimizadas por exemplo).</a:t>
            </a:r>
          </a:p>
          <a:p>
            <a:r>
              <a:rPr lang="pt-BR" baseline="0" dirty="0"/>
              <a:t>- Segurar uma tecla além do tempo de repetição causa a geração de várias mensagens KEYDOWN e apenas uma KEYUP.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InputKeys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exemplifica o pressionamento das teclas ENTER, SPACE, ESC, CTRL, UP, DOWN, LEFT, RIGHT e a mudança de foco da janela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5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InputText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exemplifica o tratamento das mensagens WM_CHAR exibindo em tela o que é digitado pelo teclado.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O projeto </a:t>
            </a:r>
            <a:r>
              <a:rPr lang="pt-BR" sz="1200" b="1" dirty="0" err="1">
                <a:solidFill>
                  <a:schemeClr val="bg1"/>
                </a:solidFill>
              </a:rPr>
              <a:t>InputMouse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exemplifica o tratamento do mouse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0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74C3834-CF9D-46FF-B050-C007F3C5AA0A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9AE318CF-14F8-44D0-B35B-310DA474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18" name="Forma livre 12">
            <a:extLst>
              <a:ext uri="{FF2B5EF4-FFF2-40B4-BE49-F238E27FC236}">
                <a16:creationId xmlns:a16="http://schemas.microsoft.com/office/drawing/2014/main" id="{0A7EBAEC-3462-4CB5-A6E7-1E4D4A44A310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Triângulo retângulo 13">
            <a:extLst>
              <a:ext uri="{FF2B5EF4-FFF2-40B4-BE49-F238E27FC236}">
                <a16:creationId xmlns:a16="http://schemas.microsoft.com/office/drawing/2014/main" id="{84B78225-EAE8-4900-9E94-16172AA7E45C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B6E6293B-BB51-4179-B2C3-EF349D24675D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3" name="Forma livre 11">
            <a:extLst>
              <a:ext uri="{FF2B5EF4-FFF2-40B4-BE49-F238E27FC236}">
                <a16:creationId xmlns:a16="http://schemas.microsoft.com/office/drawing/2014/main" id="{27C5B96F-E8E7-4147-9D15-915B128BB504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0A397667-9E64-4CC4-A89F-3F1C7B482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F1EC3811-2DD3-4B0A-BA1C-A5CDAA4B9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Teclado e Mouse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Virtual-Key Codes</a:t>
            </a:r>
          </a:p>
          <a:p>
            <a:pPr lvl="2"/>
            <a:r>
              <a:rPr lang="pt-BR" dirty="0"/>
              <a:t>O código da tecla está no parâmetro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wParam</a:t>
            </a:r>
            <a:r>
              <a:rPr lang="pt-BR" dirty="0"/>
              <a:t> da mensagem</a:t>
            </a:r>
          </a:p>
          <a:p>
            <a:pPr lvl="2"/>
            <a:r>
              <a:rPr lang="pt-BR" dirty="0"/>
              <a:t>É responsabilidade do jogo guardar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 das teclas</a:t>
            </a:r>
          </a:p>
          <a:p>
            <a:pPr lvl="3"/>
            <a:r>
              <a:rPr lang="pt-BR" dirty="0"/>
              <a:t>Pode ser armazenado em um vetor de 256 posições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58" name="Agrupar 57"/>
          <p:cNvGrpSpPr/>
          <p:nvPr/>
        </p:nvGrpSpPr>
        <p:grpSpPr>
          <a:xfrm>
            <a:off x="7752184" y="4437112"/>
            <a:ext cx="3582000" cy="1464593"/>
            <a:chOff x="2343527" y="3344306"/>
            <a:chExt cx="3582000" cy="1464593"/>
          </a:xfrm>
        </p:grpSpPr>
        <p:sp>
          <p:nvSpPr>
            <p:cNvPr id="4" name="Rectangle 3"/>
            <p:cNvSpPr/>
            <p:nvPr/>
          </p:nvSpPr>
          <p:spPr>
            <a:xfrm rot="154078">
              <a:off x="2343527" y="3464741"/>
              <a:ext cx="3582000" cy="12612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8"/>
            <p:cNvSpPr/>
            <p:nvPr/>
          </p:nvSpPr>
          <p:spPr>
            <a:xfrm>
              <a:off x="2974004" y="334430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1</a:t>
              </a:r>
            </a:p>
          </p:txBody>
        </p:sp>
        <p:sp>
          <p:nvSpPr>
            <p:cNvPr id="6" name="Rectangle 9"/>
            <p:cNvSpPr/>
            <p:nvPr/>
          </p:nvSpPr>
          <p:spPr>
            <a:xfrm>
              <a:off x="3358011" y="344732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3</a:t>
              </a:r>
            </a:p>
          </p:txBody>
        </p:sp>
        <p:sp>
          <p:nvSpPr>
            <p:cNvPr id="7" name="Rectangle 10"/>
            <p:cNvSpPr/>
            <p:nvPr/>
          </p:nvSpPr>
          <p:spPr>
            <a:xfrm>
              <a:off x="3166008" y="339550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2</a:t>
              </a:r>
            </a:p>
          </p:txBody>
        </p:sp>
        <p:sp>
          <p:nvSpPr>
            <p:cNvPr id="8" name="Rectangle 11"/>
            <p:cNvSpPr/>
            <p:nvPr/>
          </p:nvSpPr>
          <p:spPr>
            <a:xfrm>
              <a:off x="3555316" y="349915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4</a:t>
              </a: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939322" y="360217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6</a:t>
              </a: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3747319" y="355034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5</a:t>
              </a: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4141928" y="365337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7</a:t>
              </a: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4525935" y="375639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9</a:t>
              </a: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4333931" y="370456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8</a:t>
              </a: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4723239" y="380821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0</a:t>
              </a: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5107246" y="391123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=</a:t>
              </a: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4915242" y="385941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-</a:t>
              </a: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5286860" y="3984232"/>
              <a:ext cx="385487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>
                  <a:sym typeface="Wingdings" pitchFamily="2" charset="2"/>
                </a:rPr>
                <a:t></a:t>
              </a:r>
              <a:endParaRPr lang="pt-BR" sz="700" dirty="0"/>
            </a:p>
          </p:txBody>
        </p:sp>
        <p:sp>
          <p:nvSpPr>
            <p:cNvPr id="18" name="Rectangle 22"/>
            <p:cNvSpPr/>
            <p:nvPr/>
          </p:nvSpPr>
          <p:spPr>
            <a:xfrm>
              <a:off x="2878003" y="355034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q</a:t>
              </a: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3262010" y="365337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e</a:t>
              </a:r>
            </a:p>
          </p:txBody>
        </p:sp>
        <p:sp>
          <p:nvSpPr>
            <p:cNvPr id="20" name="Rectangle 24"/>
            <p:cNvSpPr/>
            <p:nvPr/>
          </p:nvSpPr>
          <p:spPr>
            <a:xfrm>
              <a:off x="3070006" y="360154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w</a:t>
              </a: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3459314" y="370519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r</a:t>
              </a:r>
            </a:p>
          </p:txBody>
        </p:sp>
        <p:sp>
          <p:nvSpPr>
            <p:cNvPr id="22" name="Rectangle 26"/>
            <p:cNvSpPr/>
            <p:nvPr/>
          </p:nvSpPr>
          <p:spPr>
            <a:xfrm>
              <a:off x="3843321" y="380821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y</a:t>
              </a: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3651317" y="375639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t</a:t>
              </a:r>
            </a:p>
          </p:txBody>
        </p:sp>
        <p:sp>
          <p:nvSpPr>
            <p:cNvPr id="24" name="Rectangle 28"/>
            <p:cNvSpPr/>
            <p:nvPr/>
          </p:nvSpPr>
          <p:spPr>
            <a:xfrm>
              <a:off x="4045926" y="385941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u</a:t>
              </a: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4429933" y="396243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o</a:t>
              </a:r>
            </a:p>
          </p:txBody>
        </p:sp>
        <p:sp>
          <p:nvSpPr>
            <p:cNvPr id="26" name="Rectangle 30"/>
            <p:cNvSpPr/>
            <p:nvPr/>
          </p:nvSpPr>
          <p:spPr>
            <a:xfrm>
              <a:off x="4237929" y="391061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i</a:t>
              </a:r>
            </a:p>
          </p:txBody>
        </p:sp>
        <p:sp>
          <p:nvSpPr>
            <p:cNvPr id="27" name="Rectangle 31"/>
            <p:cNvSpPr/>
            <p:nvPr/>
          </p:nvSpPr>
          <p:spPr>
            <a:xfrm>
              <a:off x="4627237" y="401426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p</a:t>
              </a:r>
            </a:p>
          </p:txBody>
        </p:sp>
        <p:sp>
          <p:nvSpPr>
            <p:cNvPr id="28" name="Rectangle 32"/>
            <p:cNvSpPr/>
            <p:nvPr/>
          </p:nvSpPr>
          <p:spPr>
            <a:xfrm>
              <a:off x="5011244" y="411728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[</a:t>
              </a:r>
            </a:p>
          </p:txBody>
        </p:sp>
        <p:sp>
          <p:nvSpPr>
            <p:cNvPr id="29" name="Rectangle 33"/>
            <p:cNvSpPr/>
            <p:nvPr/>
          </p:nvSpPr>
          <p:spPr>
            <a:xfrm>
              <a:off x="4819241" y="406545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`</a:t>
              </a:r>
            </a:p>
          </p:txBody>
        </p:sp>
        <p:sp>
          <p:nvSpPr>
            <p:cNvPr id="30" name="Rectangle 36"/>
            <p:cNvSpPr/>
            <p:nvPr/>
          </p:nvSpPr>
          <p:spPr>
            <a:xfrm>
              <a:off x="2782001" y="3756392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a</a:t>
              </a:r>
            </a:p>
          </p:txBody>
        </p:sp>
        <p:sp>
          <p:nvSpPr>
            <p:cNvPr id="31" name="Rectangle 37"/>
            <p:cNvSpPr/>
            <p:nvPr/>
          </p:nvSpPr>
          <p:spPr>
            <a:xfrm>
              <a:off x="3166008" y="385941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d</a:t>
              </a:r>
            </a:p>
          </p:txBody>
        </p:sp>
        <p:sp>
          <p:nvSpPr>
            <p:cNvPr id="32" name="Rectangle 38"/>
            <p:cNvSpPr/>
            <p:nvPr/>
          </p:nvSpPr>
          <p:spPr>
            <a:xfrm>
              <a:off x="2974004" y="380758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s</a:t>
              </a:r>
            </a:p>
          </p:txBody>
        </p:sp>
        <p:sp>
          <p:nvSpPr>
            <p:cNvPr id="33" name="Rectangle 39"/>
            <p:cNvSpPr/>
            <p:nvPr/>
          </p:nvSpPr>
          <p:spPr>
            <a:xfrm>
              <a:off x="3363312" y="391123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f</a:t>
              </a:r>
            </a:p>
          </p:txBody>
        </p:sp>
        <p:sp>
          <p:nvSpPr>
            <p:cNvPr id="34" name="Rectangle 40"/>
            <p:cNvSpPr/>
            <p:nvPr/>
          </p:nvSpPr>
          <p:spPr>
            <a:xfrm>
              <a:off x="3747319" y="401426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h</a:t>
              </a:r>
            </a:p>
          </p:txBody>
        </p:sp>
        <p:sp>
          <p:nvSpPr>
            <p:cNvPr id="35" name="Rectangle 41"/>
            <p:cNvSpPr/>
            <p:nvPr/>
          </p:nvSpPr>
          <p:spPr>
            <a:xfrm>
              <a:off x="3555316" y="3962435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g</a:t>
              </a:r>
            </a:p>
          </p:txBody>
        </p:sp>
        <p:sp>
          <p:nvSpPr>
            <p:cNvPr id="36" name="Rectangle 42"/>
            <p:cNvSpPr/>
            <p:nvPr/>
          </p:nvSpPr>
          <p:spPr>
            <a:xfrm>
              <a:off x="3949924" y="406545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j</a:t>
              </a:r>
            </a:p>
          </p:txBody>
        </p:sp>
        <p:sp>
          <p:nvSpPr>
            <p:cNvPr id="37" name="Rectangle 43"/>
            <p:cNvSpPr/>
            <p:nvPr/>
          </p:nvSpPr>
          <p:spPr>
            <a:xfrm>
              <a:off x="4333931" y="4168478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l</a:t>
              </a:r>
            </a:p>
          </p:txBody>
        </p:sp>
        <p:sp>
          <p:nvSpPr>
            <p:cNvPr id="38" name="Rectangle 44"/>
            <p:cNvSpPr/>
            <p:nvPr/>
          </p:nvSpPr>
          <p:spPr>
            <a:xfrm>
              <a:off x="4141928" y="411665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k</a:t>
              </a:r>
            </a:p>
          </p:txBody>
        </p:sp>
        <p:sp>
          <p:nvSpPr>
            <p:cNvPr id="39" name="Rectangle 45"/>
            <p:cNvSpPr/>
            <p:nvPr/>
          </p:nvSpPr>
          <p:spPr>
            <a:xfrm>
              <a:off x="4531235" y="422030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ç</a:t>
              </a:r>
            </a:p>
          </p:txBody>
        </p:sp>
        <p:sp>
          <p:nvSpPr>
            <p:cNvPr id="40" name="Rectangle 46"/>
            <p:cNvSpPr/>
            <p:nvPr/>
          </p:nvSpPr>
          <p:spPr>
            <a:xfrm>
              <a:off x="4915241" y="4323325"/>
              <a:ext cx="277927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]</a:t>
              </a:r>
            </a:p>
          </p:txBody>
        </p:sp>
        <p:sp>
          <p:nvSpPr>
            <p:cNvPr id="41" name="Rectangle 47"/>
            <p:cNvSpPr/>
            <p:nvPr/>
          </p:nvSpPr>
          <p:spPr>
            <a:xfrm>
              <a:off x="4723239" y="427150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~</a:t>
              </a:r>
            </a:p>
          </p:txBody>
        </p:sp>
        <p:sp>
          <p:nvSpPr>
            <p:cNvPr id="42" name="Rectangle 50"/>
            <p:cNvSpPr/>
            <p:nvPr/>
          </p:nvSpPr>
          <p:spPr>
            <a:xfrm>
              <a:off x="2882194" y="401095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z</a:t>
              </a:r>
            </a:p>
          </p:txBody>
        </p:sp>
        <p:sp>
          <p:nvSpPr>
            <p:cNvPr id="43" name="Rectangle 51"/>
            <p:cNvSpPr/>
            <p:nvPr/>
          </p:nvSpPr>
          <p:spPr>
            <a:xfrm>
              <a:off x="3266201" y="411397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c</a:t>
              </a:r>
            </a:p>
          </p:txBody>
        </p:sp>
        <p:sp>
          <p:nvSpPr>
            <p:cNvPr id="44" name="Rectangle 52"/>
            <p:cNvSpPr/>
            <p:nvPr/>
          </p:nvSpPr>
          <p:spPr>
            <a:xfrm>
              <a:off x="3074198" y="406214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x</a:t>
              </a:r>
            </a:p>
          </p:txBody>
        </p:sp>
        <p:sp>
          <p:nvSpPr>
            <p:cNvPr id="45" name="Rectangle 53"/>
            <p:cNvSpPr/>
            <p:nvPr/>
          </p:nvSpPr>
          <p:spPr>
            <a:xfrm>
              <a:off x="3463505" y="4165800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v</a:t>
              </a:r>
            </a:p>
          </p:txBody>
        </p:sp>
        <p:sp>
          <p:nvSpPr>
            <p:cNvPr id="46" name="Rectangle 54"/>
            <p:cNvSpPr/>
            <p:nvPr/>
          </p:nvSpPr>
          <p:spPr>
            <a:xfrm>
              <a:off x="3847512" y="426882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n</a:t>
              </a:r>
            </a:p>
          </p:txBody>
        </p:sp>
        <p:sp>
          <p:nvSpPr>
            <p:cNvPr id="47" name="Rectangle 55"/>
            <p:cNvSpPr/>
            <p:nvPr/>
          </p:nvSpPr>
          <p:spPr>
            <a:xfrm>
              <a:off x="3655509" y="4216996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b</a:t>
              </a:r>
            </a:p>
          </p:txBody>
        </p:sp>
        <p:sp>
          <p:nvSpPr>
            <p:cNvPr id="48" name="Rectangle 56"/>
            <p:cNvSpPr/>
            <p:nvPr/>
          </p:nvSpPr>
          <p:spPr>
            <a:xfrm>
              <a:off x="4050118" y="4320017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m</a:t>
              </a:r>
            </a:p>
          </p:txBody>
        </p:sp>
        <p:sp>
          <p:nvSpPr>
            <p:cNvPr id="49" name="Rectangle 57"/>
            <p:cNvSpPr/>
            <p:nvPr/>
          </p:nvSpPr>
          <p:spPr>
            <a:xfrm>
              <a:off x="4434124" y="4423039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&gt;</a:t>
              </a:r>
            </a:p>
          </p:txBody>
        </p:sp>
        <p:sp>
          <p:nvSpPr>
            <p:cNvPr id="50" name="Rectangle 58"/>
            <p:cNvSpPr/>
            <p:nvPr/>
          </p:nvSpPr>
          <p:spPr>
            <a:xfrm>
              <a:off x="4242121" y="4371213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&lt;</a:t>
              </a:r>
            </a:p>
          </p:txBody>
        </p:sp>
        <p:sp>
          <p:nvSpPr>
            <p:cNvPr id="51" name="Rectangle 59"/>
            <p:cNvSpPr/>
            <p:nvPr/>
          </p:nvSpPr>
          <p:spPr>
            <a:xfrm>
              <a:off x="4631429" y="4474864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;</a:t>
              </a:r>
            </a:p>
          </p:txBody>
        </p:sp>
        <p:sp>
          <p:nvSpPr>
            <p:cNvPr id="52" name="Rectangle 61"/>
            <p:cNvSpPr/>
            <p:nvPr/>
          </p:nvSpPr>
          <p:spPr>
            <a:xfrm>
              <a:off x="4823432" y="4526061"/>
              <a:ext cx="192003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00" dirty="0"/>
                <a:t>/</a:t>
              </a:r>
            </a:p>
          </p:txBody>
        </p:sp>
        <p:sp>
          <p:nvSpPr>
            <p:cNvPr id="53" name="Rectangle 62"/>
            <p:cNvSpPr/>
            <p:nvPr/>
          </p:nvSpPr>
          <p:spPr>
            <a:xfrm>
              <a:off x="4993215" y="4602856"/>
              <a:ext cx="399909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shift</a:t>
              </a:r>
            </a:p>
          </p:txBody>
        </p:sp>
        <p:sp>
          <p:nvSpPr>
            <p:cNvPr id="54" name="Freeform 64"/>
            <p:cNvSpPr/>
            <p:nvPr/>
          </p:nvSpPr>
          <p:spPr>
            <a:xfrm>
              <a:off x="5137022" y="4166710"/>
              <a:ext cx="400457" cy="461594"/>
            </a:xfrm>
            <a:custGeom>
              <a:avLst/>
              <a:gdLst>
                <a:gd name="connsiteX0" fmla="*/ 0 w 345004"/>
                <a:gd name="connsiteY0" fmla="*/ 0 h 286101"/>
                <a:gd name="connsiteX1" fmla="*/ 342199 w 345004"/>
                <a:gd name="connsiteY1" fmla="*/ 0 h 286101"/>
                <a:gd name="connsiteX2" fmla="*/ 345004 w 345004"/>
                <a:gd name="connsiteY2" fmla="*/ 283296 h 286101"/>
                <a:gd name="connsiteX3" fmla="*/ 193539 w 345004"/>
                <a:gd name="connsiteY3" fmla="*/ 286101 h 286101"/>
                <a:gd name="connsiteX4" fmla="*/ 190734 w 345004"/>
                <a:gd name="connsiteY4" fmla="*/ 126221 h 286101"/>
                <a:gd name="connsiteX5" fmla="*/ 2805 w 345004"/>
                <a:gd name="connsiteY5" fmla="*/ 126221 h 286101"/>
                <a:gd name="connsiteX6" fmla="*/ 0 w 345004"/>
                <a:gd name="connsiteY6" fmla="*/ 0 h 286101"/>
                <a:gd name="connsiteX0" fmla="*/ 2805 w 342199"/>
                <a:gd name="connsiteY0" fmla="*/ 2805 h 286101"/>
                <a:gd name="connsiteX1" fmla="*/ 339394 w 342199"/>
                <a:gd name="connsiteY1" fmla="*/ 0 h 286101"/>
                <a:gd name="connsiteX2" fmla="*/ 342199 w 342199"/>
                <a:gd name="connsiteY2" fmla="*/ 283296 h 286101"/>
                <a:gd name="connsiteX3" fmla="*/ 190734 w 342199"/>
                <a:gd name="connsiteY3" fmla="*/ 286101 h 286101"/>
                <a:gd name="connsiteX4" fmla="*/ 187929 w 342199"/>
                <a:gd name="connsiteY4" fmla="*/ 126221 h 286101"/>
                <a:gd name="connsiteX5" fmla="*/ 0 w 342199"/>
                <a:gd name="connsiteY5" fmla="*/ 126221 h 286101"/>
                <a:gd name="connsiteX6" fmla="*/ 2805 w 342199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90734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6101"/>
                <a:gd name="connsiteX1" fmla="*/ 339394 w 339818"/>
                <a:gd name="connsiteY1" fmla="*/ 0 h 286101"/>
                <a:gd name="connsiteX2" fmla="*/ 339818 w 339818"/>
                <a:gd name="connsiteY2" fmla="*/ 283296 h 286101"/>
                <a:gd name="connsiteX3" fmla="*/ 183591 w 339818"/>
                <a:gd name="connsiteY3" fmla="*/ 286101 h 286101"/>
                <a:gd name="connsiteX4" fmla="*/ 187929 w 339818"/>
                <a:gd name="connsiteY4" fmla="*/ 126221 h 286101"/>
                <a:gd name="connsiteX5" fmla="*/ 0 w 339818"/>
                <a:gd name="connsiteY5" fmla="*/ 126221 h 286101"/>
                <a:gd name="connsiteX6" fmla="*/ 2805 w 339818"/>
                <a:gd name="connsiteY6" fmla="*/ 2805 h 286101"/>
                <a:gd name="connsiteX0" fmla="*/ 2805 w 339818"/>
                <a:gd name="connsiteY0" fmla="*/ 2805 h 283720"/>
                <a:gd name="connsiteX1" fmla="*/ 339394 w 339818"/>
                <a:gd name="connsiteY1" fmla="*/ 0 h 283720"/>
                <a:gd name="connsiteX2" fmla="*/ 339818 w 339818"/>
                <a:gd name="connsiteY2" fmla="*/ 283296 h 283720"/>
                <a:gd name="connsiteX3" fmla="*/ 190735 w 339818"/>
                <a:gd name="connsiteY3" fmla="*/ 283720 h 283720"/>
                <a:gd name="connsiteX4" fmla="*/ 187929 w 339818"/>
                <a:gd name="connsiteY4" fmla="*/ 126221 h 283720"/>
                <a:gd name="connsiteX5" fmla="*/ 0 w 339818"/>
                <a:gd name="connsiteY5" fmla="*/ 126221 h 283720"/>
                <a:gd name="connsiteX6" fmla="*/ 2805 w 339818"/>
                <a:gd name="connsiteY6" fmla="*/ 2805 h 283720"/>
                <a:gd name="connsiteX0" fmla="*/ 0 w 341775"/>
                <a:gd name="connsiteY0" fmla="*/ 0 h 288058"/>
                <a:gd name="connsiteX1" fmla="*/ 341351 w 341775"/>
                <a:gd name="connsiteY1" fmla="*/ 4338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2805 h 290863"/>
                <a:gd name="connsiteX1" fmla="*/ 338970 w 341775"/>
                <a:gd name="connsiteY1" fmla="*/ 0 h 290863"/>
                <a:gd name="connsiteX2" fmla="*/ 341775 w 341775"/>
                <a:gd name="connsiteY2" fmla="*/ 290439 h 290863"/>
                <a:gd name="connsiteX3" fmla="*/ 192692 w 341775"/>
                <a:gd name="connsiteY3" fmla="*/ 290863 h 290863"/>
                <a:gd name="connsiteX4" fmla="*/ 189886 w 341775"/>
                <a:gd name="connsiteY4" fmla="*/ 133364 h 290863"/>
                <a:gd name="connsiteX5" fmla="*/ 1957 w 341775"/>
                <a:gd name="connsiteY5" fmla="*/ 133364 h 290863"/>
                <a:gd name="connsiteX6" fmla="*/ 0 w 341775"/>
                <a:gd name="connsiteY6" fmla="*/ 2805 h 290863"/>
                <a:gd name="connsiteX0" fmla="*/ 0 w 341775"/>
                <a:gd name="connsiteY0" fmla="*/ 0 h 288058"/>
                <a:gd name="connsiteX1" fmla="*/ 338970 w 341775"/>
                <a:gd name="connsiteY1" fmla="*/ 1957 h 288058"/>
                <a:gd name="connsiteX2" fmla="*/ 341775 w 341775"/>
                <a:gd name="connsiteY2" fmla="*/ 287634 h 288058"/>
                <a:gd name="connsiteX3" fmla="*/ 192692 w 341775"/>
                <a:gd name="connsiteY3" fmla="*/ 288058 h 288058"/>
                <a:gd name="connsiteX4" fmla="*/ 189886 w 341775"/>
                <a:gd name="connsiteY4" fmla="*/ 130559 h 288058"/>
                <a:gd name="connsiteX5" fmla="*/ 1957 w 341775"/>
                <a:gd name="connsiteY5" fmla="*/ 130559 h 288058"/>
                <a:gd name="connsiteX6" fmla="*/ 0 w 341775"/>
                <a:gd name="connsiteY6" fmla="*/ 0 h 288058"/>
                <a:gd name="connsiteX0" fmla="*/ 0 w 341775"/>
                <a:gd name="connsiteY0" fmla="*/ 424 h 288482"/>
                <a:gd name="connsiteX1" fmla="*/ 341351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41775"/>
                <a:gd name="connsiteY0" fmla="*/ 424 h 288482"/>
                <a:gd name="connsiteX1" fmla="*/ 323906 w 341775"/>
                <a:gd name="connsiteY1" fmla="*/ 0 h 288482"/>
                <a:gd name="connsiteX2" fmla="*/ 341775 w 341775"/>
                <a:gd name="connsiteY2" fmla="*/ 288058 h 288482"/>
                <a:gd name="connsiteX3" fmla="*/ 192692 w 341775"/>
                <a:gd name="connsiteY3" fmla="*/ 288482 h 288482"/>
                <a:gd name="connsiteX4" fmla="*/ 189886 w 341775"/>
                <a:gd name="connsiteY4" fmla="*/ 130983 h 288482"/>
                <a:gd name="connsiteX5" fmla="*/ 1957 w 341775"/>
                <a:gd name="connsiteY5" fmla="*/ 130983 h 288482"/>
                <a:gd name="connsiteX6" fmla="*/ 0 w 341775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6823"/>
                <a:gd name="connsiteY0" fmla="*/ 424 h 288482"/>
                <a:gd name="connsiteX1" fmla="*/ 323906 w 326823"/>
                <a:gd name="connsiteY1" fmla="*/ 0 h 288482"/>
                <a:gd name="connsiteX2" fmla="*/ 326823 w 326823"/>
                <a:gd name="connsiteY2" fmla="*/ 288058 h 288482"/>
                <a:gd name="connsiteX3" fmla="*/ 192692 w 326823"/>
                <a:gd name="connsiteY3" fmla="*/ 288482 h 288482"/>
                <a:gd name="connsiteX4" fmla="*/ 189886 w 326823"/>
                <a:gd name="connsiteY4" fmla="*/ 130983 h 288482"/>
                <a:gd name="connsiteX5" fmla="*/ 1957 w 326823"/>
                <a:gd name="connsiteY5" fmla="*/ 130983 h 288482"/>
                <a:gd name="connsiteX6" fmla="*/ 0 w 326823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89886 w 323909"/>
                <a:gd name="connsiteY4" fmla="*/ 130983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482"/>
                <a:gd name="connsiteX1" fmla="*/ 323906 w 323909"/>
                <a:gd name="connsiteY1" fmla="*/ 0 h 288482"/>
                <a:gd name="connsiteX2" fmla="*/ 319346 w 323909"/>
                <a:gd name="connsiteY2" fmla="*/ 288058 h 288482"/>
                <a:gd name="connsiteX3" fmla="*/ 192692 w 323909"/>
                <a:gd name="connsiteY3" fmla="*/ 288482 h 288482"/>
                <a:gd name="connsiteX4" fmla="*/ 105152 w 323909"/>
                <a:gd name="connsiteY4" fmla="*/ 128857 h 288482"/>
                <a:gd name="connsiteX5" fmla="*/ 1957 w 323909"/>
                <a:gd name="connsiteY5" fmla="*/ 130983 h 288482"/>
                <a:gd name="connsiteX6" fmla="*/ 0 w 323909"/>
                <a:gd name="connsiteY6" fmla="*/ 424 h 288482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10515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107958 w 323909"/>
                <a:gd name="connsiteY3" fmla="*/ 284230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0575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8052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2104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0262 w 323909"/>
                <a:gd name="connsiteY4" fmla="*/ 128857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3067 w 323909"/>
                <a:gd name="connsiteY3" fmla="*/ 286355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68083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0 w 323909"/>
                <a:gd name="connsiteY0" fmla="*/ 424 h 288058"/>
                <a:gd name="connsiteX1" fmla="*/ 323906 w 323909"/>
                <a:gd name="connsiteY1" fmla="*/ 0 h 288058"/>
                <a:gd name="connsiteX2" fmla="*/ 319346 w 323909"/>
                <a:gd name="connsiteY2" fmla="*/ 288058 h 288058"/>
                <a:gd name="connsiteX3" fmla="*/ 75560 w 323909"/>
                <a:gd name="connsiteY3" fmla="*/ 284229 h 288058"/>
                <a:gd name="connsiteX4" fmla="*/ 72754 w 323909"/>
                <a:gd name="connsiteY4" fmla="*/ 130983 h 288058"/>
                <a:gd name="connsiteX5" fmla="*/ 1957 w 323909"/>
                <a:gd name="connsiteY5" fmla="*/ 130983 h 288058"/>
                <a:gd name="connsiteX6" fmla="*/ 0 w 323909"/>
                <a:gd name="connsiteY6" fmla="*/ 424 h 288058"/>
                <a:gd name="connsiteX0" fmla="*/ 3095 w 322020"/>
                <a:gd name="connsiteY0" fmla="*/ 424 h 288058"/>
                <a:gd name="connsiteX1" fmla="*/ 322017 w 322020"/>
                <a:gd name="connsiteY1" fmla="*/ 0 h 288058"/>
                <a:gd name="connsiteX2" fmla="*/ 317457 w 322020"/>
                <a:gd name="connsiteY2" fmla="*/ 288058 h 288058"/>
                <a:gd name="connsiteX3" fmla="*/ 73671 w 322020"/>
                <a:gd name="connsiteY3" fmla="*/ 284229 h 288058"/>
                <a:gd name="connsiteX4" fmla="*/ 70865 w 322020"/>
                <a:gd name="connsiteY4" fmla="*/ 130983 h 288058"/>
                <a:gd name="connsiteX5" fmla="*/ 68 w 322020"/>
                <a:gd name="connsiteY5" fmla="*/ 130983 h 288058"/>
                <a:gd name="connsiteX6" fmla="*/ 3095 w 322020"/>
                <a:gd name="connsiteY6" fmla="*/ 424 h 288058"/>
                <a:gd name="connsiteX0" fmla="*/ 0 w 318925"/>
                <a:gd name="connsiteY0" fmla="*/ 424 h 288058"/>
                <a:gd name="connsiteX1" fmla="*/ 318922 w 318925"/>
                <a:gd name="connsiteY1" fmla="*/ 0 h 288058"/>
                <a:gd name="connsiteX2" fmla="*/ 314362 w 318925"/>
                <a:gd name="connsiteY2" fmla="*/ 288058 h 288058"/>
                <a:gd name="connsiteX3" fmla="*/ 70576 w 318925"/>
                <a:gd name="connsiteY3" fmla="*/ 284229 h 288058"/>
                <a:gd name="connsiteX4" fmla="*/ 67770 w 318925"/>
                <a:gd name="connsiteY4" fmla="*/ 130983 h 288058"/>
                <a:gd name="connsiteX5" fmla="*/ 4450 w 318925"/>
                <a:gd name="connsiteY5" fmla="*/ 130983 h 288058"/>
                <a:gd name="connsiteX6" fmla="*/ 0 w 318925"/>
                <a:gd name="connsiteY6" fmla="*/ 424 h 288058"/>
                <a:gd name="connsiteX0" fmla="*/ 0 w 314362"/>
                <a:gd name="connsiteY0" fmla="*/ 424 h 288058"/>
                <a:gd name="connsiteX1" fmla="*/ 313938 w 314362"/>
                <a:gd name="connsiteY1" fmla="*/ 0 h 288058"/>
                <a:gd name="connsiteX2" fmla="*/ 314362 w 314362"/>
                <a:gd name="connsiteY2" fmla="*/ 288058 h 288058"/>
                <a:gd name="connsiteX3" fmla="*/ 70576 w 314362"/>
                <a:gd name="connsiteY3" fmla="*/ 284229 h 288058"/>
                <a:gd name="connsiteX4" fmla="*/ 67770 w 314362"/>
                <a:gd name="connsiteY4" fmla="*/ 130983 h 288058"/>
                <a:gd name="connsiteX5" fmla="*/ 4450 w 314362"/>
                <a:gd name="connsiteY5" fmla="*/ 130983 h 288058"/>
                <a:gd name="connsiteX6" fmla="*/ 0 w 314362"/>
                <a:gd name="connsiteY6" fmla="*/ 424 h 2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62" h="288058">
                  <a:moveTo>
                    <a:pt x="0" y="424"/>
                  </a:moveTo>
                  <a:lnTo>
                    <a:pt x="313938" y="0"/>
                  </a:lnTo>
                  <a:cubicBezTo>
                    <a:pt x="314079" y="94432"/>
                    <a:pt x="314221" y="193626"/>
                    <a:pt x="314362" y="288058"/>
                  </a:cubicBezTo>
                  <a:lnTo>
                    <a:pt x="70576" y="284229"/>
                  </a:lnTo>
                  <a:cubicBezTo>
                    <a:pt x="70472" y="232438"/>
                    <a:pt x="67874" y="182774"/>
                    <a:pt x="67770" y="130983"/>
                  </a:cubicBezTo>
                  <a:lnTo>
                    <a:pt x="4450" y="130983"/>
                  </a:lnTo>
                  <a:cubicBezTo>
                    <a:pt x="3798" y="87463"/>
                    <a:pt x="652" y="43944"/>
                    <a:pt x="0" y="42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/>
                <a:t>Enter</a:t>
              </a:r>
            </a:p>
            <a:p>
              <a:pPr algn="ctr"/>
              <a:endParaRPr lang="pt-BR" sz="1200" dirty="0"/>
            </a:p>
          </p:txBody>
        </p:sp>
        <p:sp>
          <p:nvSpPr>
            <p:cNvPr id="55" name="Rectangle 65"/>
            <p:cNvSpPr/>
            <p:nvPr/>
          </p:nvSpPr>
          <p:spPr>
            <a:xfrm>
              <a:off x="2670126" y="3955622"/>
              <a:ext cx="214224" cy="2060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500" dirty="0"/>
                <a:t>\</a:t>
              </a:r>
            </a:p>
          </p:txBody>
        </p:sp>
      </p:grpSp>
      <p:sp>
        <p:nvSpPr>
          <p:cNvPr id="61" name="Retângulo 60"/>
          <p:cNvSpPr/>
          <p:nvPr/>
        </p:nvSpPr>
        <p:spPr>
          <a:xfrm>
            <a:off x="1768536" y="3187204"/>
            <a:ext cx="84593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WM_KEYDOWN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WM_KEYUP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vkKeys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759E1-05EC-4130-8158-583D1B4C15AA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0" name="Triângulo isósceles 6">
              <a:extLst>
                <a:ext uri="{FF2B5EF4-FFF2-40B4-BE49-F238E27FC236}">
                  <a16:creationId xmlns:a16="http://schemas.microsoft.com/office/drawing/2014/main" id="{18FAEEEE-FCF1-40CA-8C03-423A4502CA0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9A39BE5A-AE3A-45B6-BB3A-55A82DAA5B0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87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1487488" y="4869160"/>
            <a:ext cx="53285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Capturando Caracteres</a:t>
            </a:r>
          </a:p>
          <a:p>
            <a:pPr lvl="1"/>
            <a:r>
              <a:rPr lang="pt-BR" dirty="0"/>
              <a:t>As mensagens WM_KEYDOWN e WM_KEYUP não informam o código  caractere da tecla pressionada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função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TranslateMessage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Deve ser usada para obter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caractere </a:t>
            </a:r>
            <a:r>
              <a:rPr lang="pt-BR" dirty="0"/>
              <a:t>das teclas</a:t>
            </a:r>
          </a:p>
          <a:p>
            <a:pPr lvl="2"/>
            <a:r>
              <a:rPr lang="pt-BR" dirty="0"/>
              <a:t>Gera uma mensagem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WM_CHAR</a:t>
            </a:r>
            <a:r>
              <a:rPr lang="pt-BR" dirty="0"/>
              <a:t> para teclas que representam caracteres</a:t>
            </a:r>
          </a:p>
          <a:p>
            <a:pPr lvl="2"/>
            <a:r>
              <a:rPr lang="pt-BR" dirty="0"/>
              <a:t>O parâmetro </a:t>
            </a:r>
            <a:r>
              <a:rPr lang="pt-BR" dirty="0" err="1"/>
              <a:t>wParam</a:t>
            </a:r>
            <a:r>
              <a:rPr lang="pt-BR" dirty="0"/>
              <a:t> contém o valor do caractere (tabela ASCII)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4F1EB44-8258-4EE8-BE1F-67B451DC8D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03AC8ABC-3A51-4295-B2DF-349DA84BAB4B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483586E-9946-443C-A33C-4CE5C3EF6E6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05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mover o mouse, o sistema move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bitmap na tela</a:t>
            </a:r>
            <a:r>
              <a:rPr lang="pt-BR" dirty="0"/>
              <a:t> chamado de cursor do mouse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do mouse</a:t>
            </a:r>
            <a:r>
              <a:rPr lang="pt-BR" dirty="0"/>
              <a:t> é um único ponto na tela (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</a:rPr>
              <a:t>hot spot </a:t>
            </a:r>
            <a:r>
              <a:rPr lang="pt-BR" dirty="0"/>
              <a:t>)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O mouse gera mensagens para:</a:t>
            </a:r>
          </a:p>
          <a:p>
            <a:pPr lvl="1"/>
            <a:r>
              <a:rPr lang="pt-BR" dirty="0"/>
              <a:t>Movimento do mouse</a:t>
            </a:r>
          </a:p>
          <a:p>
            <a:pPr lvl="1"/>
            <a:r>
              <a:rPr lang="pt-BR" dirty="0"/>
              <a:t>Pressionamento de um botão</a:t>
            </a:r>
          </a:p>
          <a:p>
            <a:pPr lvl="1"/>
            <a:r>
              <a:rPr lang="pt-BR" dirty="0"/>
              <a:t>Liberação de um botão</a:t>
            </a:r>
          </a:p>
          <a:p>
            <a:pPr lvl="1"/>
            <a:r>
              <a:rPr lang="pt-BR" dirty="0"/>
              <a:t>Giro do botão de rolagem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201868" y="363538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WM_MOUSEMOVE</a:t>
            </a: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4004716"/>
            <a:ext cx="728445" cy="72844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979173CE-6C31-42D9-BCA7-DFD0FB21B5F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F1D7BD8-E973-4861-9224-AE42CCC76C78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FC3A5C8-E95D-4F16-8DED-192ECA480FF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4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05 0.06551 C -0.20105 0.09861 -0.17409 0.12546 -0.14102 0.12546 C -0.10209 0.12546 -0.08803 0.0956 -0.08204 0.07754 L -0.07605 0.05347 C -0.07006 0.03541 -0.05508 0.00555 -0.01107 0.00555 C 0.01692 0.00555 0.04895 0.0324 0.04895 0.06551 C 0.04895 0.09861 0.01692 0.12546 -0.01107 0.12546 C -0.05508 0.12546 -0.07006 0.0956 -0.07605 0.07754 L -0.08204 0.05347 C -0.08803 0.03541 -0.10209 0.00555 -0.14102 0.00555 C -0.17409 0.00555 -0.20105 0.0324 -0.20105 0.06551 Z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r>
              <a:rPr lang="pt-BR" dirty="0"/>
              <a:t>Teclado e Mouse são lidos a partir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de mensagens </a:t>
            </a:r>
            <a:r>
              <a:rPr lang="pt-BR" dirty="0"/>
              <a:t>encaminhadas para a janela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Teclado </a:t>
            </a:r>
          </a:p>
          <a:p>
            <a:pPr lvl="3"/>
            <a:r>
              <a:rPr lang="pt-BR" dirty="0"/>
              <a:t>Pode ser consultado sobre o pressionamento de teclas</a:t>
            </a:r>
          </a:p>
          <a:p>
            <a:pPr lvl="3"/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WM_KEYUP</a:t>
            </a:r>
          </a:p>
          <a:p>
            <a:pPr lvl="3"/>
            <a:r>
              <a:rPr lang="pt-BR" dirty="0"/>
              <a:t>Usado para obter os caracteres digitados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WM_CHAR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Mouse</a:t>
            </a:r>
          </a:p>
          <a:p>
            <a:pPr lvl="3"/>
            <a:r>
              <a:rPr lang="pt-BR" dirty="0"/>
              <a:t>Pode ser </a:t>
            </a:r>
            <a:r>
              <a:rPr lang="pt-BR"/>
              <a:t>consultado sobre </a:t>
            </a:r>
            <a:r>
              <a:rPr lang="pt-BR" dirty="0"/>
              <a:t>sua posição e estado dos botões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WM_MOUSEMOVE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WM_LBUTTONUP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WM_RBUTTONUP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WM_MBUTTONDOWN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WM_MBUTTONUP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jogo digital é interativo </a:t>
            </a:r>
            <a:r>
              <a:rPr lang="pt-BR" dirty="0"/>
              <a:t>por natureza</a:t>
            </a:r>
          </a:p>
          <a:p>
            <a:pPr lvl="1"/>
            <a:r>
              <a:rPr lang="pt-BR" dirty="0"/>
              <a:t>Senão ele seria apenas uma brincadeira, estória ou filme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dispositivo de interação </a:t>
            </a:r>
            <a:r>
              <a:rPr lang="pt-BR" dirty="0"/>
              <a:t>varia de acordo com: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O tipo de jogo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Ex.: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corrida, simulação de voo, tiro em primeira pessoa</a:t>
            </a:r>
            <a:br>
              <a:rPr lang="pt-BR" dirty="0">
                <a:solidFill>
                  <a:schemeClr val="accent4">
                    <a:lumMod val="75000"/>
                  </a:schemeClr>
                </a:solidFill>
              </a:rPr>
            </a:b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plataforma para a qual ele foi desenvolvido</a:t>
            </a:r>
            <a:br>
              <a:rPr lang="pt-BR" dirty="0"/>
            </a:b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Ex.: PC, Tablet, Smartphone, Console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6336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Os dispositivos mais comuns são: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08" y="2928089"/>
            <a:ext cx="1494304" cy="13649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9" y="2676359"/>
            <a:ext cx="3034866" cy="136492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55" y="2799958"/>
            <a:ext cx="1635775" cy="1397932"/>
          </a:xfrm>
          <a:prstGeom prst="rect">
            <a:avLst/>
          </a:prstGeom>
        </p:spPr>
      </p:pic>
      <p:pic>
        <p:nvPicPr>
          <p:cNvPr id="1026" name="Picture 2" descr="http://upload.wikimedia.org/wikipedia/commons/thumb/7/76/Multitouch_screen.svg/250px-Multitouch_screen.svg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65" y="2636912"/>
            <a:ext cx="2381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8777522" y="4569542"/>
            <a:ext cx="2869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Controle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Consoles de Videogame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686215" y="4543233"/>
            <a:ext cx="2095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Teclado &amp; Mouse</a:t>
            </a:r>
            <a:endParaRPr lang="pt-BR" dirty="0"/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165877" y="4543233"/>
            <a:ext cx="277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Tela de toque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Smartphones &amp;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Tablets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260039"/>
          </a:xfrm>
        </p:spPr>
        <p:txBody>
          <a:bodyPr>
            <a:normAutofit/>
          </a:bodyPr>
          <a:lstStyle/>
          <a:p>
            <a:r>
              <a:rPr lang="pt-BR" dirty="0"/>
              <a:t>Uma aplicação recebe dados do teclado na forma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postadas</a:t>
            </a:r>
            <a:r>
              <a:rPr lang="pt-BR" dirty="0"/>
              <a:t> para sua janela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Windows fornece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independente de dispositivo </a:t>
            </a:r>
            <a:r>
              <a:rPr lang="pt-BR" dirty="0"/>
              <a:t>através da instalação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driver </a:t>
            </a:r>
            <a:r>
              <a:rPr lang="pt-BR" dirty="0"/>
              <a:t>genérico (para teclados simples)</a:t>
            </a:r>
          </a:p>
          <a:p>
            <a:endParaRPr lang="pt-BR" dirty="0"/>
          </a:p>
        </p:txBody>
      </p:sp>
      <p:grpSp>
        <p:nvGrpSpPr>
          <p:cNvPr id="17" name="Agrupar 16"/>
          <p:cNvGrpSpPr/>
          <p:nvPr/>
        </p:nvGrpSpPr>
        <p:grpSpPr>
          <a:xfrm>
            <a:off x="6190713" y="2564904"/>
            <a:ext cx="3286688" cy="2376264"/>
            <a:chOff x="8714261" y="2924554"/>
            <a:chExt cx="3286688" cy="2376264"/>
          </a:xfrm>
        </p:grpSpPr>
        <p:sp>
          <p:nvSpPr>
            <p:cNvPr id="5" name="Retângulo 4"/>
            <p:cNvSpPr/>
            <p:nvPr/>
          </p:nvSpPr>
          <p:spPr>
            <a:xfrm>
              <a:off x="8714261" y="2924554"/>
              <a:ext cx="3286688" cy="237626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753475" y="3178584"/>
              <a:ext cx="3209925" cy="20887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1799867" y="299269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/>
            <p:cNvCxnSpPr/>
            <p:nvPr/>
          </p:nvCxnSpPr>
          <p:spPr>
            <a:xfrm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11607766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1414779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2" name="Conector reto 31"/>
            <p:cNvCxnSpPr/>
            <p:nvPr/>
          </p:nvCxnSpPr>
          <p:spPr>
            <a:xfrm flipH="1">
              <a:off x="11450709" y="3094777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/>
            <p:cNvSpPr/>
            <p:nvPr/>
          </p:nvSpPr>
          <p:spPr>
            <a:xfrm>
              <a:off x="11639325" y="3036876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714261" y="2941392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4" y="3178584"/>
            <a:ext cx="3034866" cy="1364927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7998697" y="2979025"/>
            <a:ext cx="1100466" cy="88202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locais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461675" y="4195817"/>
            <a:ext cx="1207742" cy="4410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WinProc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461675" y="2979026"/>
            <a:ext cx="1207742" cy="8820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WinMain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cxnSp>
        <p:nvCxnSpPr>
          <p:cNvPr id="27" name="Conector de seta reta 26"/>
          <p:cNvCxnSpPr>
            <a:stCxn id="24" idx="1"/>
            <a:endCxn id="26" idx="3"/>
          </p:cNvCxnSpPr>
          <p:nvPr/>
        </p:nvCxnSpPr>
        <p:spPr>
          <a:xfrm flipH="1">
            <a:off x="7669417" y="3420037"/>
            <a:ext cx="32928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7309377" y="3861048"/>
            <a:ext cx="3078" cy="33187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6805321" y="3861048"/>
            <a:ext cx="0" cy="33187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765008" y="3737408"/>
            <a:ext cx="1113192" cy="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driver do teclado interpreta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Scan Code </a:t>
            </a:r>
            <a:r>
              <a:rPr lang="pt-BR" dirty="0"/>
              <a:t>gerado e o traduz 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Virtual-Key Code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25" y="4534191"/>
            <a:ext cx="3785859" cy="1702685"/>
          </a:xfrm>
          <a:prstGeom prst="rect">
            <a:avLst/>
          </a:prstGeom>
        </p:spPr>
      </p:pic>
      <p:cxnSp>
        <p:nvCxnSpPr>
          <p:cNvPr id="10" name="Conector angulado 9"/>
          <p:cNvCxnSpPr>
            <a:cxnSpLocks/>
            <a:endCxn id="6" idx="0"/>
          </p:cNvCxnSpPr>
          <p:nvPr/>
        </p:nvCxnSpPr>
        <p:spPr>
          <a:xfrm>
            <a:off x="6121016" y="3176166"/>
            <a:ext cx="3324481" cy="739854"/>
          </a:xfrm>
          <a:prstGeom prst="bentConnector2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5056F90-D5C4-4A82-9552-297F67C0644F}"/>
              </a:ext>
            </a:extLst>
          </p:cNvPr>
          <p:cNvGrpSpPr/>
          <p:nvPr/>
        </p:nvGrpSpPr>
        <p:grpSpPr>
          <a:xfrm>
            <a:off x="6672883" y="3518817"/>
            <a:ext cx="3772849" cy="2626079"/>
            <a:chOff x="7075678" y="3107176"/>
            <a:chExt cx="3772849" cy="2626079"/>
          </a:xfrm>
        </p:grpSpPr>
        <p:grpSp>
          <p:nvGrpSpPr>
            <p:cNvPr id="25" name="Agrupar 24"/>
            <p:cNvGrpSpPr/>
            <p:nvPr/>
          </p:nvGrpSpPr>
          <p:grpSpPr>
            <a:xfrm>
              <a:off x="7075678" y="3107176"/>
              <a:ext cx="3772849" cy="2626079"/>
              <a:chOff x="8714261" y="2924554"/>
              <a:chExt cx="3286688" cy="2376264"/>
            </a:xfrm>
            <a:effectLst/>
          </p:grpSpPr>
          <p:sp>
            <p:nvSpPr>
              <p:cNvPr id="26" name="Retângulo 25"/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9" name="Conector reto 28"/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tângulo 30"/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/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tângulo 33"/>
              <p:cNvSpPr/>
              <p:nvPr/>
            </p:nvSpPr>
            <p:spPr>
              <a:xfrm>
                <a:off x="11639325" y="3036876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8714261" y="294139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9194862" y="3504379"/>
              <a:ext cx="1306859" cy="112781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362470" y="5022423"/>
              <a:ext cx="1437083" cy="46138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359393" y="3504379"/>
              <a:ext cx="1440160" cy="113730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</a:t>
              </a: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b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9" name="Conector de seta reta 8"/>
            <p:cNvCxnSpPr>
              <a:stCxn id="6" idx="1"/>
              <a:endCxn id="8" idx="3"/>
            </p:cNvCxnSpPr>
            <p:nvPr/>
          </p:nvCxnSpPr>
          <p:spPr>
            <a:xfrm flipH="1">
              <a:off x="8799553" y="4068288"/>
              <a:ext cx="395309" cy="474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 flipV="1">
              <a:off x="8436435" y="4641688"/>
              <a:ext cx="3078" cy="38073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7716355" y="4641688"/>
              <a:ext cx="0" cy="38073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angulado 12"/>
          <p:cNvCxnSpPr>
            <a:stCxn id="4" idx="1"/>
            <a:endCxn id="16" idx="1"/>
          </p:cNvCxnSpPr>
          <p:nvPr/>
        </p:nvCxnSpPr>
        <p:spPr>
          <a:xfrm rot="10800000" flipH="1">
            <a:off x="1581324" y="3176166"/>
            <a:ext cx="266203" cy="2209368"/>
          </a:xfrm>
          <a:prstGeom prst="bentConnector3">
            <a:avLst>
              <a:gd name="adj1" fmla="val -85874"/>
            </a:avLst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 rot="20946303">
            <a:off x="1639587" y="477800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Scan Code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847528" y="2636912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Driver</a:t>
            </a:r>
          </a:p>
        </p:txBody>
      </p:sp>
      <p:cxnSp>
        <p:nvCxnSpPr>
          <p:cNvPr id="17" name="Conector de seta reta 16"/>
          <p:cNvCxnSpPr>
            <a:stCxn id="16" idx="3"/>
            <a:endCxn id="23" idx="1"/>
          </p:cNvCxnSpPr>
          <p:nvPr/>
        </p:nvCxnSpPr>
        <p:spPr>
          <a:xfrm>
            <a:off x="3115759" y="3176166"/>
            <a:ext cx="1737026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852785" y="2636912"/>
            <a:ext cx="1268231" cy="107850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do sistema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375783" y="270885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398213" y="3267045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Virtual-Key</a:t>
            </a:r>
          </a:p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7049743" y="270885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angulado 9"/>
          <p:cNvCxnSpPr>
            <a:cxnSpLocks/>
            <a:endCxn id="6" idx="0"/>
          </p:cNvCxnSpPr>
          <p:nvPr/>
        </p:nvCxnSpPr>
        <p:spPr>
          <a:xfrm>
            <a:off x="1611369" y="3205323"/>
            <a:ext cx="8020900" cy="834703"/>
          </a:xfrm>
          <a:prstGeom prst="bentConnector2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apropriado,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virtual-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code </a:t>
            </a:r>
            <a:r>
              <a:rPr lang="pt-BR" dirty="0"/>
              <a:t>é traduzida em caracteres por TranslateMessage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0954ECB-A8F4-448E-8CB8-4051F2E589E7}"/>
              </a:ext>
            </a:extLst>
          </p:cNvPr>
          <p:cNvGrpSpPr/>
          <p:nvPr/>
        </p:nvGrpSpPr>
        <p:grpSpPr>
          <a:xfrm>
            <a:off x="6859655" y="3642823"/>
            <a:ext cx="3772849" cy="2626079"/>
            <a:chOff x="7075678" y="3107176"/>
            <a:chExt cx="3772849" cy="2626079"/>
          </a:xfrm>
        </p:grpSpPr>
        <p:grpSp>
          <p:nvGrpSpPr>
            <p:cNvPr id="25" name="Agrupar 24"/>
            <p:cNvGrpSpPr/>
            <p:nvPr/>
          </p:nvGrpSpPr>
          <p:grpSpPr>
            <a:xfrm>
              <a:off x="7075678" y="3107176"/>
              <a:ext cx="3772849" cy="2626079"/>
              <a:chOff x="8714261" y="2924554"/>
              <a:chExt cx="3286688" cy="2376264"/>
            </a:xfrm>
            <a:effectLst/>
          </p:grpSpPr>
          <p:sp>
            <p:nvSpPr>
              <p:cNvPr id="26" name="Retângulo 25"/>
              <p:cNvSpPr/>
              <p:nvPr/>
            </p:nvSpPr>
            <p:spPr>
              <a:xfrm>
                <a:off x="8714261" y="2924554"/>
                <a:ext cx="3286688" cy="2376264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8753475" y="3178584"/>
                <a:ext cx="3209925" cy="2088741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11799867" y="299269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9" name="Conector reto 28"/>
              <p:cNvCxnSpPr/>
              <p:nvPr/>
            </p:nvCxnSpPr>
            <p:spPr>
              <a:xfrm flipV="1">
                <a:off x="11835480" y="3032368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 flipH="1" flipV="1">
                <a:off x="11835480" y="3032368"/>
                <a:ext cx="76200" cy="7620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tângulo 30"/>
              <p:cNvSpPr/>
              <p:nvPr/>
            </p:nvSpPr>
            <p:spPr>
              <a:xfrm>
                <a:off x="11607766" y="29921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11414779" y="29921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/>
              <p:cNvCxnSpPr/>
              <p:nvPr/>
            </p:nvCxnSpPr>
            <p:spPr>
              <a:xfrm flipH="1">
                <a:off x="11450709" y="3094777"/>
                <a:ext cx="80540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tângulo 33"/>
              <p:cNvSpPr/>
              <p:nvPr/>
            </p:nvSpPr>
            <p:spPr>
              <a:xfrm>
                <a:off x="11639325" y="3036876"/>
                <a:ext cx="90713" cy="6294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8714261" y="2941392"/>
                <a:ext cx="4683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Jogo</a:t>
                </a:r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9194862" y="3504379"/>
              <a:ext cx="1306859" cy="112781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362470" y="5022423"/>
              <a:ext cx="1437083" cy="46138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359393" y="3504379"/>
              <a:ext cx="1440160" cy="113730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6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</a:t>
              </a: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b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6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9" name="Conector de seta reta 8"/>
            <p:cNvCxnSpPr>
              <a:stCxn id="6" idx="1"/>
              <a:endCxn id="8" idx="3"/>
            </p:cNvCxnSpPr>
            <p:nvPr/>
          </p:nvCxnSpPr>
          <p:spPr>
            <a:xfrm flipH="1">
              <a:off x="8799553" y="4068288"/>
              <a:ext cx="395309" cy="474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H="1" flipV="1">
              <a:off x="8436435" y="4641688"/>
              <a:ext cx="3078" cy="38073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7716355" y="4641688"/>
              <a:ext cx="0" cy="380735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ixaDeTexto 23"/>
          <p:cNvSpPr txBox="1"/>
          <p:nvPr/>
        </p:nvSpPr>
        <p:spPr>
          <a:xfrm>
            <a:off x="1586644" y="2708920"/>
            <a:ext cx="125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Mensagem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45954" y="3410639"/>
            <a:ext cx="113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virtual-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key</a:t>
            </a:r>
            <a:endParaRPr lang="pt-B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cxnSp>
        <p:nvCxnSpPr>
          <p:cNvPr id="54" name="Conector reto 53"/>
          <p:cNvCxnSpPr>
            <a:stCxn id="24" idx="2"/>
            <a:endCxn id="52" idx="0"/>
          </p:cNvCxnSpPr>
          <p:nvPr/>
        </p:nvCxnSpPr>
        <p:spPr>
          <a:xfrm flipH="1">
            <a:off x="2213578" y="3047474"/>
            <a:ext cx="1" cy="36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BF4E328C-6F1E-4DA6-B1FE-C8120BEE597E}"/>
              </a:ext>
            </a:extLst>
          </p:cNvPr>
          <p:cNvSpPr/>
          <p:nvPr/>
        </p:nvSpPr>
        <p:spPr>
          <a:xfrm>
            <a:off x="1590159" y="4603934"/>
            <a:ext cx="426434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TranslateMessage(&amp;msg);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(&amp;msg);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6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7647600" y="3907483"/>
            <a:ext cx="3286688" cy="2376264"/>
            <a:chOff x="8714261" y="2924554"/>
            <a:chExt cx="3286688" cy="2376264"/>
          </a:xfrm>
        </p:grpSpPr>
        <p:sp>
          <p:nvSpPr>
            <p:cNvPr id="20" name="Retângulo 19"/>
            <p:cNvSpPr/>
            <p:nvPr/>
          </p:nvSpPr>
          <p:spPr>
            <a:xfrm>
              <a:off x="8714261" y="2924554"/>
              <a:ext cx="3286688" cy="237626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753475" y="3178584"/>
              <a:ext cx="3209925" cy="20887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799867" y="299269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3" name="Conector reto 22"/>
            <p:cNvCxnSpPr/>
            <p:nvPr/>
          </p:nvCxnSpPr>
          <p:spPr>
            <a:xfrm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/>
            <p:cNvSpPr/>
            <p:nvPr/>
          </p:nvSpPr>
          <p:spPr>
            <a:xfrm>
              <a:off x="11607766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1414779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7" name="Conector reto 26"/>
            <p:cNvCxnSpPr/>
            <p:nvPr/>
          </p:nvCxnSpPr>
          <p:spPr>
            <a:xfrm flipH="1">
              <a:off x="11450709" y="3094777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11639325" y="3036876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8714261" y="2941392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e Ativação:</a:t>
            </a:r>
          </a:p>
          <a:p>
            <a:pPr lvl="1"/>
            <a:r>
              <a:rPr lang="pt-BR" dirty="0"/>
              <a:t>O sistema compartilha o teclado entre as janelas através do foco</a:t>
            </a:r>
          </a:p>
          <a:p>
            <a:pPr lvl="1"/>
            <a:r>
              <a:rPr lang="pt-BR" dirty="0"/>
              <a:t>O foco está relacionado com a janela ativa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84547" y="324237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 janela que tem o foco recebe todas as mensagens de teclado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57114" y="4397320"/>
            <a:ext cx="418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O sistema notifica as janelas sobre a mudança de foco com as mensagens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WM_KILLFOCUS</a:t>
            </a:r>
            <a:r>
              <a:rPr lang="pt-BR" dirty="0">
                <a:solidFill>
                  <a:schemeClr val="bg1"/>
                </a:solidFill>
              </a:rPr>
              <a:t> e</a:t>
            </a:r>
          </a:p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WM_SETFOCUS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6240016" y="3149285"/>
            <a:ext cx="3286688" cy="2376264"/>
            <a:chOff x="8714261" y="2924554"/>
            <a:chExt cx="3286688" cy="2376264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9" name="Retângulo 8"/>
            <p:cNvSpPr/>
            <p:nvPr/>
          </p:nvSpPr>
          <p:spPr>
            <a:xfrm>
              <a:off x="8714261" y="2924554"/>
              <a:ext cx="3286688" cy="237626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753475" y="3178584"/>
              <a:ext cx="3209925" cy="20887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799867" y="299269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 flipV="1">
              <a:off x="11835480" y="3032368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11607766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1414779" y="2992151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6" name="Conector reto 15"/>
            <p:cNvCxnSpPr/>
            <p:nvPr/>
          </p:nvCxnSpPr>
          <p:spPr>
            <a:xfrm flipH="1">
              <a:off x="11450709" y="3094777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11639325" y="3036876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714261" y="2941392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0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pode tratar mensagens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foco e ativação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9714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WM_KILLFOCUS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"Até Logo!"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WM_SETFOCUS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strcpy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"Bem Vindo!"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InvalidateRect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59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5116023"/>
          </a:xfrm>
        </p:spPr>
        <p:txBody>
          <a:bodyPr>
            <a:normAutofit/>
          </a:bodyPr>
          <a:lstStyle/>
          <a:p>
            <a:r>
              <a:rPr lang="pt-BR" dirty="0"/>
              <a:t>Capturando o pressionamento de teclas</a:t>
            </a:r>
          </a:p>
          <a:p>
            <a:pPr lvl="1"/>
            <a:r>
              <a:rPr lang="pt-BR" dirty="0"/>
              <a:t>O pressionamento de qualquer tecla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uma mensagem</a:t>
            </a:r>
          </a:p>
          <a:p>
            <a:pPr lvl="2"/>
            <a:r>
              <a:rPr lang="pt-BR" dirty="0"/>
              <a:t>De sistema: WM_SYSKEYDOWN e WM_SYSKEYUP (usando </a:t>
            </a:r>
            <a:r>
              <a:rPr lang="pt-BR" dirty="0" err="1"/>
              <a:t>Alt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Normal: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WM_KEYDOWN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WM_KEYUP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600056" y="4920129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WM_KEYDOWN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Teclado</a:t>
            </a:r>
          </a:p>
        </p:txBody>
      </p:sp>
      <p:sp>
        <p:nvSpPr>
          <p:cNvPr id="4" name="Rectangle 3"/>
          <p:cNvSpPr/>
          <p:nvPr/>
        </p:nvSpPr>
        <p:spPr>
          <a:xfrm rot="154078">
            <a:off x="2343527" y="4101066"/>
            <a:ext cx="3582000" cy="1261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8"/>
          <p:cNvSpPr/>
          <p:nvPr/>
        </p:nvSpPr>
        <p:spPr>
          <a:xfrm>
            <a:off x="2974004" y="3980631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1</a:t>
            </a:r>
          </a:p>
        </p:txBody>
      </p:sp>
      <p:sp>
        <p:nvSpPr>
          <p:cNvPr id="6" name="Rectangle 9"/>
          <p:cNvSpPr/>
          <p:nvPr/>
        </p:nvSpPr>
        <p:spPr>
          <a:xfrm>
            <a:off x="3358011" y="4083653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3</a:t>
            </a:r>
          </a:p>
        </p:txBody>
      </p:sp>
      <p:sp>
        <p:nvSpPr>
          <p:cNvPr id="7" name="Rectangle 10"/>
          <p:cNvSpPr/>
          <p:nvPr/>
        </p:nvSpPr>
        <p:spPr>
          <a:xfrm>
            <a:off x="3166008" y="4031827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2</a:t>
            </a:r>
          </a:p>
        </p:txBody>
      </p:sp>
      <p:sp>
        <p:nvSpPr>
          <p:cNvPr id="8" name="Rectangle 11"/>
          <p:cNvSpPr/>
          <p:nvPr/>
        </p:nvSpPr>
        <p:spPr>
          <a:xfrm>
            <a:off x="3555316" y="4135478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4</a:t>
            </a:r>
          </a:p>
        </p:txBody>
      </p:sp>
      <p:sp>
        <p:nvSpPr>
          <p:cNvPr id="9" name="Rectangle 12"/>
          <p:cNvSpPr/>
          <p:nvPr/>
        </p:nvSpPr>
        <p:spPr>
          <a:xfrm>
            <a:off x="3939322" y="4238500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6</a:t>
            </a:r>
          </a:p>
        </p:txBody>
      </p:sp>
      <p:sp>
        <p:nvSpPr>
          <p:cNvPr id="10" name="Rectangle 13"/>
          <p:cNvSpPr/>
          <p:nvPr/>
        </p:nvSpPr>
        <p:spPr>
          <a:xfrm>
            <a:off x="3747319" y="418667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5</a:t>
            </a:r>
          </a:p>
        </p:txBody>
      </p:sp>
      <p:sp>
        <p:nvSpPr>
          <p:cNvPr id="11" name="Rectangle 14"/>
          <p:cNvSpPr/>
          <p:nvPr/>
        </p:nvSpPr>
        <p:spPr>
          <a:xfrm>
            <a:off x="4141928" y="428969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7</a:t>
            </a:r>
          </a:p>
        </p:txBody>
      </p:sp>
      <p:sp>
        <p:nvSpPr>
          <p:cNvPr id="12" name="Rectangle 15"/>
          <p:cNvSpPr/>
          <p:nvPr/>
        </p:nvSpPr>
        <p:spPr>
          <a:xfrm>
            <a:off x="4525935" y="4392717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9</a:t>
            </a:r>
          </a:p>
        </p:txBody>
      </p:sp>
      <p:sp>
        <p:nvSpPr>
          <p:cNvPr id="13" name="Rectangle 16"/>
          <p:cNvSpPr/>
          <p:nvPr/>
        </p:nvSpPr>
        <p:spPr>
          <a:xfrm>
            <a:off x="4333931" y="4340892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8</a:t>
            </a:r>
          </a:p>
        </p:txBody>
      </p:sp>
      <p:sp>
        <p:nvSpPr>
          <p:cNvPr id="14" name="Rectangle 17"/>
          <p:cNvSpPr/>
          <p:nvPr/>
        </p:nvSpPr>
        <p:spPr>
          <a:xfrm>
            <a:off x="4723239" y="4444543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0</a:t>
            </a:r>
          </a:p>
        </p:txBody>
      </p:sp>
      <p:sp>
        <p:nvSpPr>
          <p:cNvPr id="15" name="Rectangle 18"/>
          <p:cNvSpPr/>
          <p:nvPr/>
        </p:nvSpPr>
        <p:spPr>
          <a:xfrm>
            <a:off x="5107246" y="454756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=</a:t>
            </a:r>
          </a:p>
        </p:txBody>
      </p:sp>
      <p:sp>
        <p:nvSpPr>
          <p:cNvPr id="16" name="Rectangle 19"/>
          <p:cNvSpPr/>
          <p:nvPr/>
        </p:nvSpPr>
        <p:spPr>
          <a:xfrm>
            <a:off x="4915242" y="449573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-</a:t>
            </a:r>
          </a:p>
        </p:txBody>
      </p:sp>
      <p:sp>
        <p:nvSpPr>
          <p:cNvPr id="17" name="Rectangle 21"/>
          <p:cNvSpPr/>
          <p:nvPr/>
        </p:nvSpPr>
        <p:spPr>
          <a:xfrm>
            <a:off x="5286860" y="4620557"/>
            <a:ext cx="385487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ym typeface="Wingdings" pitchFamily="2" charset="2"/>
              </a:rPr>
              <a:t></a:t>
            </a:r>
            <a:endParaRPr lang="pt-BR" sz="700" dirty="0"/>
          </a:p>
        </p:txBody>
      </p:sp>
      <p:sp>
        <p:nvSpPr>
          <p:cNvPr id="18" name="Rectangle 22"/>
          <p:cNvSpPr/>
          <p:nvPr/>
        </p:nvSpPr>
        <p:spPr>
          <a:xfrm>
            <a:off x="2878003" y="418667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q</a:t>
            </a:r>
          </a:p>
        </p:txBody>
      </p:sp>
      <p:sp>
        <p:nvSpPr>
          <p:cNvPr id="19" name="Rectangle 23"/>
          <p:cNvSpPr/>
          <p:nvPr/>
        </p:nvSpPr>
        <p:spPr>
          <a:xfrm>
            <a:off x="3262010" y="428969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e</a:t>
            </a:r>
          </a:p>
        </p:txBody>
      </p:sp>
      <p:sp>
        <p:nvSpPr>
          <p:cNvPr id="20" name="Rectangle 24"/>
          <p:cNvSpPr/>
          <p:nvPr/>
        </p:nvSpPr>
        <p:spPr>
          <a:xfrm>
            <a:off x="3070006" y="4237870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w</a:t>
            </a:r>
          </a:p>
        </p:txBody>
      </p:sp>
      <p:sp>
        <p:nvSpPr>
          <p:cNvPr id="21" name="Rectangle 25"/>
          <p:cNvSpPr/>
          <p:nvPr/>
        </p:nvSpPr>
        <p:spPr>
          <a:xfrm>
            <a:off x="3459314" y="4341521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r</a:t>
            </a:r>
          </a:p>
        </p:txBody>
      </p:sp>
      <p:sp>
        <p:nvSpPr>
          <p:cNvPr id="22" name="Rectangle 26"/>
          <p:cNvSpPr/>
          <p:nvPr/>
        </p:nvSpPr>
        <p:spPr>
          <a:xfrm>
            <a:off x="3843321" y="4444543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y</a:t>
            </a:r>
          </a:p>
        </p:txBody>
      </p:sp>
      <p:sp>
        <p:nvSpPr>
          <p:cNvPr id="23" name="Rectangle 27"/>
          <p:cNvSpPr/>
          <p:nvPr/>
        </p:nvSpPr>
        <p:spPr>
          <a:xfrm>
            <a:off x="3651317" y="4392717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t</a:t>
            </a:r>
          </a:p>
        </p:txBody>
      </p:sp>
      <p:sp>
        <p:nvSpPr>
          <p:cNvPr id="24" name="Rectangle 28"/>
          <p:cNvSpPr/>
          <p:nvPr/>
        </p:nvSpPr>
        <p:spPr>
          <a:xfrm>
            <a:off x="4045926" y="449573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u</a:t>
            </a:r>
          </a:p>
        </p:txBody>
      </p:sp>
      <p:sp>
        <p:nvSpPr>
          <p:cNvPr id="25" name="Rectangle 29"/>
          <p:cNvSpPr/>
          <p:nvPr/>
        </p:nvSpPr>
        <p:spPr>
          <a:xfrm>
            <a:off x="4429933" y="4598760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o</a:t>
            </a:r>
          </a:p>
        </p:txBody>
      </p:sp>
      <p:sp>
        <p:nvSpPr>
          <p:cNvPr id="26" name="Rectangle 30"/>
          <p:cNvSpPr/>
          <p:nvPr/>
        </p:nvSpPr>
        <p:spPr>
          <a:xfrm>
            <a:off x="4237929" y="4546935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i</a:t>
            </a:r>
          </a:p>
        </p:txBody>
      </p:sp>
      <p:sp>
        <p:nvSpPr>
          <p:cNvPr id="27" name="Rectangle 31"/>
          <p:cNvSpPr/>
          <p:nvPr/>
        </p:nvSpPr>
        <p:spPr>
          <a:xfrm>
            <a:off x="4627237" y="465058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p</a:t>
            </a:r>
          </a:p>
        </p:txBody>
      </p:sp>
      <p:sp>
        <p:nvSpPr>
          <p:cNvPr id="28" name="Rectangle 32"/>
          <p:cNvSpPr/>
          <p:nvPr/>
        </p:nvSpPr>
        <p:spPr>
          <a:xfrm>
            <a:off x="5011244" y="4753607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[</a:t>
            </a:r>
          </a:p>
        </p:txBody>
      </p:sp>
      <p:sp>
        <p:nvSpPr>
          <p:cNvPr id="29" name="Rectangle 33"/>
          <p:cNvSpPr/>
          <p:nvPr/>
        </p:nvSpPr>
        <p:spPr>
          <a:xfrm>
            <a:off x="4819241" y="4701782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`</a:t>
            </a:r>
          </a:p>
        </p:txBody>
      </p:sp>
      <p:sp>
        <p:nvSpPr>
          <p:cNvPr id="30" name="Rectangle 36"/>
          <p:cNvSpPr/>
          <p:nvPr/>
        </p:nvSpPr>
        <p:spPr>
          <a:xfrm>
            <a:off x="2782001" y="4392717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a</a:t>
            </a:r>
          </a:p>
        </p:txBody>
      </p:sp>
      <p:sp>
        <p:nvSpPr>
          <p:cNvPr id="31" name="Rectangle 37"/>
          <p:cNvSpPr/>
          <p:nvPr/>
        </p:nvSpPr>
        <p:spPr>
          <a:xfrm>
            <a:off x="3166008" y="449573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d</a:t>
            </a:r>
          </a:p>
        </p:txBody>
      </p:sp>
      <p:sp>
        <p:nvSpPr>
          <p:cNvPr id="32" name="Rectangle 38"/>
          <p:cNvSpPr/>
          <p:nvPr/>
        </p:nvSpPr>
        <p:spPr>
          <a:xfrm>
            <a:off x="2974004" y="4443913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</a:t>
            </a:r>
          </a:p>
        </p:txBody>
      </p:sp>
      <p:sp>
        <p:nvSpPr>
          <p:cNvPr id="33" name="Rectangle 39"/>
          <p:cNvSpPr/>
          <p:nvPr/>
        </p:nvSpPr>
        <p:spPr>
          <a:xfrm>
            <a:off x="3363312" y="454756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f</a:t>
            </a:r>
          </a:p>
        </p:txBody>
      </p:sp>
      <p:sp>
        <p:nvSpPr>
          <p:cNvPr id="34" name="Rectangle 40"/>
          <p:cNvSpPr/>
          <p:nvPr/>
        </p:nvSpPr>
        <p:spPr>
          <a:xfrm>
            <a:off x="3747319" y="465058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h</a:t>
            </a:r>
          </a:p>
        </p:txBody>
      </p:sp>
      <p:sp>
        <p:nvSpPr>
          <p:cNvPr id="35" name="Rectangle 41"/>
          <p:cNvSpPr/>
          <p:nvPr/>
        </p:nvSpPr>
        <p:spPr>
          <a:xfrm>
            <a:off x="3555316" y="4598760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g</a:t>
            </a:r>
          </a:p>
        </p:txBody>
      </p:sp>
      <p:sp>
        <p:nvSpPr>
          <p:cNvPr id="36" name="Rectangle 42"/>
          <p:cNvSpPr/>
          <p:nvPr/>
        </p:nvSpPr>
        <p:spPr>
          <a:xfrm>
            <a:off x="3949924" y="4701782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j</a:t>
            </a:r>
          </a:p>
        </p:txBody>
      </p:sp>
      <p:sp>
        <p:nvSpPr>
          <p:cNvPr id="37" name="Rectangle 43"/>
          <p:cNvSpPr/>
          <p:nvPr/>
        </p:nvSpPr>
        <p:spPr>
          <a:xfrm>
            <a:off x="4333931" y="4804803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</a:t>
            </a:r>
          </a:p>
        </p:txBody>
      </p:sp>
      <p:sp>
        <p:nvSpPr>
          <p:cNvPr id="38" name="Rectangle 44"/>
          <p:cNvSpPr/>
          <p:nvPr/>
        </p:nvSpPr>
        <p:spPr>
          <a:xfrm>
            <a:off x="4141928" y="4752978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k</a:t>
            </a:r>
          </a:p>
        </p:txBody>
      </p:sp>
      <p:sp>
        <p:nvSpPr>
          <p:cNvPr id="39" name="Rectangle 45"/>
          <p:cNvSpPr/>
          <p:nvPr/>
        </p:nvSpPr>
        <p:spPr>
          <a:xfrm>
            <a:off x="4531235" y="485662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ç</a:t>
            </a:r>
          </a:p>
        </p:txBody>
      </p:sp>
      <p:sp>
        <p:nvSpPr>
          <p:cNvPr id="40" name="Rectangle 46"/>
          <p:cNvSpPr/>
          <p:nvPr/>
        </p:nvSpPr>
        <p:spPr>
          <a:xfrm>
            <a:off x="4915241" y="4959650"/>
            <a:ext cx="277927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]</a:t>
            </a:r>
          </a:p>
        </p:txBody>
      </p:sp>
      <p:sp>
        <p:nvSpPr>
          <p:cNvPr id="41" name="Rectangle 47"/>
          <p:cNvSpPr/>
          <p:nvPr/>
        </p:nvSpPr>
        <p:spPr>
          <a:xfrm>
            <a:off x="4723239" y="4907825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~</a:t>
            </a:r>
          </a:p>
        </p:txBody>
      </p:sp>
      <p:sp>
        <p:nvSpPr>
          <p:cNvPr id="42" name="Rectangle 50"/>
          <p:cNvSpPr/>
          <p:nvPr/>
        </p:nvSpPr>
        <p:spPr>
          <a:xfrm>
            <a:off x="2882194" y="4647278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z</a:t>
            </a:r>
          </a:p>
        </p:txBody>
      </p:sp>
      <p:sp>
        <p:nvSpPr>
          <p:cNvPr id="43" name="Rectangle 51"/>
          <p:cNvSpPr/>
          <p:nvPr/>
        </p:nvSpPr>
        <p:spPr>
          <a:xfrm>
            <a:off x="3266201" y="475029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c</a:t>
            </a:r>
          </a:p>
        </p:txBody>
      </p:sp>
      <p:sp>
        <p:nvSpPr>
          <p:cNvPr id="44" name="Rectangle 52"/>
          <p:cNvSpPr/>
          <p:nvPr/>
        </p:nvSpPr>
        <p:spPr>
          <a:xfrm>
            <a:off x="3074198" y="469847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x</a:t>
            </a:r>
          </a:p>
        </p:txBody>
      </p:sp>
      <p:sp>
        <p:nvSpPr>
          <p:cNvPr id="45" name="Rectangle 53"/>
          <p:cNvSpPr/>
          <p:nvPr/>
        </p:nvSpPr>
        <p:spPr>
          <a:xfrm>
            <a:off x="3463505" y="4802125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v</a:t>
            </a:r>
          </a:p>
        </p:txBody>
      </p:sp>
      <p:sp>
        <p:nvSpPr>
          <p:cNvPr id="46" name="Rectangle 54"/>
          <p:cNvSpPr/>
          <p:nvPr/>
        </p:nvSpPr>
        <p:spPr>
          <a:xfrm>
            <a:off x="3847512" y="490514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n</a:t>
            </a:r>
          </a:p>
        </p:txBody>
      </p:sp>
      <p:sp>
        <p:nvSpPr>
          <p:cNvPr id="47" name="Rectangle 55"/>
          <p:cNvSpPr/>
          <p:nvPr/>
        </p:nvSpPr>
        <p:spPr>
          <a:xfrm>
            <a:off x="3655509" y="4853321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b</a:t>
            </a:r>
          </a:p>
        </p:txBody>
      </p:sp>
      <p:sp>
        <p:nvSpPr>
          <p:cNvPr id="48" name="Rectangle 56"/>
          <p:cNvSpPr/>
          <p:nvPr/>
        </p:nvSpPr>
        <p:spPr>
          <a:xfrm>
            <a:off x="4050118" y="4956342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m</a:t>
            </a:r>
          </a:p>
        </p:txBody>
      </p:sp>
      <p:sp>
        <p:nvSpPr>
          <p:cNvPr id="49" name="Rectangle 57"/>
          <p:cNvSpPr/>
          <p:nvPr/>
        </p:nvSpPr>
        <p:spPr>
          <a:xfrm>
            <a:off x="4434124" y="5059364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&gt;</a:t>
            </a:r>
          </a:p>
        </p:txBody>
      </p:sp>
      <p:sp>
        <p:nvSpPr>
          <p:cNvPr id="50" name="Rectangle 58"/>
          <p:cNvSpPr/>
          <p:nvPr/>
        </p:nvSpPr>
        <p:spPr>
          <a:xfrm>
            <a:off x="4242121" y="5007538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&lt;</a:t>
            </a:r>
          </a:p>
        </p:txBody>
      </p:sp>
      <p:sp>
        <p:nvSpPr>
          <p:cNvPr id="51" name="Rectangle 59"/>
          <p:cNvSpPr/>
          <p:nvPr/>
        </p:nvSpPr>
        <p:spPr>
          <a:xfrm>
            <a:off x="4631429" y="5111189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;</a:t>
            </a:r>
          </a:p>
        </p:txBody>
      </p:sp>
      <p:sp>
        <p:nvSpPr>
          <p:cNvPr id="52" name="Rectangle 61"/>
          <p:cNvSpPr/>
          <p:nvPr/>
        </p:nvSpPr>
        <p:spPr>
          <a:xfrm>
            <a:off x="4823432" y="5162386"/>
            <a:ext cx="192003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/</a:t>
            </a:r>
          </a:p>
        </p:txBody>
      </p:sp>
      <p:sp>
        <p:nvSpPr>
          <p:cNvPr id="53" name="Rectangle 62"/>
          <p:cNvSpPr/>
          <p:nvPr/>
        </p:nvSpPr>
        <p:spPr>
          <a:xfrm>
            <a:off x="4993215" y="5239181"/>
            <a:ext cx="399909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/>
              <a:t>shift</a:t>
            </a:r>
          </a:p>
        </p:txBody>
      </p:sp>
      <p:sp>
        <p:nvSpPr>
          <p:cNvPr id="54" name="Freeform 64"/>
          <p:cNvSpPr/>
          <p:nvPr/>
        </p:nvSpPr>
        <p:spPr>
          <a:xfrm>
            <a:off x="5137022" y="4803035"/>
            <a:ext cx="400457" cy="461594"/>
          </a:xfrm>
          <a:custGeom>
            <a:avLst/>
            <a:gdLst>
              <a:gd name="connsiteX0" fmla="*/ 0 w 345004"/>
              <a:gd name="connsiteY0" fmla="*/ 0 h 286101"/>
              <a:gd name="connsiteX1" fmla="*/ 342199 w 345004"/>
              <a:gd name="connsiteY1" fmla="*/ 0 h 286101"/>
              <a:gd name="connsiteX2" fmla="*/ 345004 w 345004"/>
              <a:gd name="connsiteY2" fmla="*/ 283296 h 286101"/>
              <a:gd name="connsiteX3" fmla="*/ 193539 w 345004"/>
              <a:gd name="connsiteY3" fmla="*/ 286101 h 286101"/>
              <a:gd name="connsiteX4" fmla="*/ 190734 w 345004"/>
              <a:gd name="connsiteY4" fmla="*/ 126221 h 286101"/>
              <a:gd name="connsiteX5" fmla="*/ 2805 w 345004"/>
              <a:gd name="connsiteY5" fmla="*/ 126221 h 286101"/>
              <a:gd name="connsiteX6" fmla="*/ 0 w 345004"/>
              <a:gd name="connsiteY6" fmla="*/ 0 h 286101"/>
              <a:gd name="connsiteX0" fmla="*/ 2805 w 342199"/>
              <a:gd name="connsiteY0" fmla="*/ 2805 h 286101"/>
              <a:gd name="connsiteX1" fmla="*/ 339394 w 342199"/>
              <a:gd name="connsiteY1" fmla="*/ 0 h 286101"/>
              <a:gd name="connsiteX2" fmla="*/ 342199 w 342199"/>
              <a:gd name="connsiteY2" fmla="*/ 283296 h 286101"/>
              <a:gd name="connsiteX3" fmla="*/ 190734 w 342199"/>
              <a:gd name="connsiteY3" fmla="*/ 286101 h 286101"/>
              <a:gd name="connsiteX4" fmla="*/ 187929 w 342199"/>
              <a:gd name="connsiteY4" fmla="*/ 126221 h 286101"/>
              <a:gd name="connsiteX5" fmla="*/ 0 w 342199"/>
              <a:gd name="connsiteY5" fmla="*/ 126221 h 286101"/>
              <a:gd name="connsiteX6" fmla="*/ 2805 w 342199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90734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6101"/>
              <a:gd name="connsiteX1" fmla="*/ 339394 w 339818"/>
              <a:gd name="connsiteY1" fmla="*/ 0 h 286101"/>
              <a:gd name="connsiteX2" fmla="*/ 339818 w 339818"/>
              <a:gd name="connsiteY2" fmla="*/ 283296 h 286101"/>
              <a:gd name="connsiteX3" fmla="*/ 183591 w 339818"/>
              <a:gd name="connsiteY3" fmla="*/ 286101 h 286101"/>
              <a:gd name="connsiteX4" fmla="*/ 187929 w 339818"/>
              <a:gd name="connsiteY4" fmla="*/ 126221 h 286101"/>
              <a:gd name="connsiteX5" fmla="*/ 0 w 339818"/>
              <a:gd name="connsiteY5" fmla="*/ 126221 h 286101"/>
              <a:gd name="connsiteX6" fmla="*/ 2805 w 339818"/>
              <a:gd name="connsiteY6" fmla="*/ 2805 h 286101"/>
              <a:gd name="connsiteX0" fmla="*/ 2805 w 339818"/>
              <a:gd name="connsiteY0" fmla="*/ 2805 h 283720"/>
              <a:gd name="connsiteX1" fmla="*/ 339394 w 339818"/>
              <a:gd name="connsiteY1" fmla="*/ 0 h 283720"/>
              <a:gd name="connsiteX2" fmla="*/ 339818 w 339818"/>
              <a:gd name="connsiteY2" fmla="*/ 283296 h 283720"/>
              <a:gd name="connsiteX3" fmla="*/ 190735 w 339818"/>
              <a:gd name="connsiteY3" fmla="*/ 283720 h 283720"/>
              <a:gd name="connsiteX4" fmla="*/ 187929 w 339818"/>
              <a:gd name="connsiteY4" fmla="*/ 126221 h 283720"/>
              <a:gd name="connsiteX5" fmla="*/ 0 w 339818"/>
              <a:gd name="connsiteY5" fmla="*/ 126221 h 283720"/>
              <a:gd name="connsiteX6" fmla="*/ 2805 w 339818"/>
              <a:gd name="connsiteY6" fmla="*/ 2805 h 283720"/>
              <a:gd name="connsiteX0" fmla="*/ 0 w 341775"/>
              <a:gd name="connsiteY0" fmla="*/ 0 h 288058"/>
              <a:gd name="connsiteX1" fmla="*/ 341351 w 341775"/>
              <a:gd name="connsiteY1" fmla="*/ 4338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2805 h 290863"/>
              <a:gd name="connsiteX1" fmla="*/ 338970 w 341775"/>
              <a:gd name="connsiteY1" fmla="*/ 0 h 290863"/>
              <a:gd name="connsiteX2" fmla="*/ 341775 w 341775"/>
              <a:gd name="connsiteY2" fmla="*/ 290439 h 290863"/>
              <a:gd name="connsiteX3" fmla="*/ 192692 w 341775"/>
              <a:gd name="connsiteY3" fmla="*/ 290863 h 290863"/>
              <a:gd name="connsiteX4" fmla="*/ 189886 w 341775"/>
              <a:gd name="connsiteY4" fmla="*/ 133364 h 290863"/>
              <a:gd name="connsiteX5" fmla="*/ 1957 w 341775"/>
              <a:gd name="connsiteY5" fmla="*/ 133364 h 290863"/>
              <a:gd name="connsiteX6" fmla="*/ 0 w 341775"/>
              <a:gd name="connsiteY6" fmla="*/ 2805 h 290863"/>
              <a:gd name="connsiteX0" fmla="*/ 0 w 341775"/>
              <a:gd name="connsiteY0" fmla="*/ 0 h 288058"/>
              <a:gd name="connsiteX1" fmla="*/ 338970 w 341775"/>
              <a:gd name="connsiteY1" fmla="*/ 1957 h 288058"/>
              <a:gd name="connsiteX2" fmla="*/ 341775 w 341775"/>
              <a:gd name="connsiteY2" fmla="*/ 287634 h 288058"/>
              <a:gd name="connsiteX3" fmla="*/ 192692 w 341775"/>
              <a:gd name="connsiteY3" fmla="*/ 288058 h 288058"/>
              <a:gd name="connsiteX4" fmla="*/ 189886 w 341775"/>
              <a:gd name="connsiteY4" fmla="*/ 130559 h 288058"/>
              <a:gd name="connsiteX5" fmla="*/ 1957 w 341775"/>
              <a:gd name="connsiteY5" fmla="*/ 130559 h 288058"/>
              <a:gd name="connsiteX6" fmla="*/ 0 w 341775"/>
              <a:gd name="connsiteY6" fmla="*/ 0 h 288058"/>
              <a:gd name="connsiteX0" fmla="*/ 0 w 341775"/>
              <a:gd name="connsiteY0" fmla="*/ 424 h 288482"/>
              <a:gd name="connsiteX1" fmla="*/ 341351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41775"/>
              <a:gd name="connsiteY0" fmla="*/ 424 h 288482"/>
              <a:gd name="connsiteX1" fmla="*/ 323906 w 341775"/>
              <a:gd name="connsiteY1" fmla="*/ 0 h 288482"/>
              <a:gd name="connsiteX2" fmla="*/ 341775 w 341775"/>
              <a:gd name="connsiteY2" fmla="*/ 288058 h 288482"/>
              <a:gd name="connsiteX3" fmla="*/ 192692 w 341775"/>
              <a:gd name="connsiteY3" fmla="*/ 288482 h 288482"/>
              <a:gd name="connsiteX4" fmla="*/ 189886 w 341775"/>
              <a:gd name="connsiteY4" fmla="*/ 130983 h 288482"/>
              <a:gd name="connsiteX5" fmla="*/ 1957 w 341775"/>
              <a:gd name="connsiteY5" fmla="*/ 130983 h 288482"/>
              <a:gd name="connsiteX6" fmla="*/ 0 w 341775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6823"/>
              <a:gd name="connsiteY0" fmla="*/ 424 h 288482"/>
              <a:gd name="connsiteX1" fmla="*/ 323906 w 326823"/>
              <a:gd name="connsiteY1" fmla="*/ 0 h 288482"/>
              <a:gd name="connsiteX2" fmla="*/ 326823 w 326823"/>
              <a:gd name="connsiteY2" fmla="*/ 288058 h 288482"/>
              <a:gd name="connsiteX3" fmla="*/ 192692 w 326823"/>
              <a:gd name="connsiteY3" fmla="*/ 288482 h 288482"/>
              <a:gd name="connsiteX4" fmla="*/ 189886 w 326823"/>
              <a:gd name="connsiteY4" fmla="*/ 130983 h 288482"/>
              <a:gd name="connsiteX5" fmla="*/ 1957 w 326823"/>
              <a:gd name="connsiteY5" fmla="*/ 130983 h 288482"/>
              <a:gd name="connsiteX6" fmla="*/ 0 w 326823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89886 w 323909"/>
              <a:gd name="connsiteY4" fmla="*/ 130983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482"/>
              <a:gd name="connsiteX1" fmla="*/ 323906 w 323909"/>
              <a:gd name="connsiteY1" fmla="*/ 0 h 288482"/>
              <a:gd name="connsiteX2" fmla="*/ 319346 w 323909"/>
              <a:gd name="connsiteY2" fmla="*/ 288058 h 288482"/>
              <a:gd name="connsiteX3" fmla="*/ 192692 w 323909"/>
              <a:gd name="connsiteY3" fmla="*/ 288482 h 288482"/>
              <a:gd name="connsiteX4" fmla="*/ 105152 w 323909"/>
              <a:gd name="connsiteY4" fmla="*/ 128857 h 288482"/>
              <a:gd name="connsiteX5" fmla="*/ 1957 w 323909"/>
              <a:gd name="connsiteY5" fmla="*/ 130983 h 288482"/>
              <a:gd name="connsiteX6" fmla="*/ 0 w 323909"/>
              <a:gd name="connsiteY6" fmla="*/ 424 h 288482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10515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107958 w 323909"/>
              <a:gd name="connsiteY3" fmla="*/ 284230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0575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8052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2104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0262 w 323909"/>
              <a:gd name="connsiteY4" fmla="*/ 128857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3067 w 323909"/>
              <a:gd name="connsiteY3" fmla="*/ 286355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68083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0 w 323909"/>
              <a:gd name="connsiteY0" fmla="*/ 424 h 288058"/>
              <a:gd name="connsiteX1" fmla="*/ 323906 w 323909"/>
              <a:gd name="connsiteY1" fmla="*/ 0 h 288058"/>
              <a:gd name="connsiteX2" fmla="*/ 319346 w 323909"/>
              <a:gd name="connsiteY2" fmla="*/ 288058 h 288058"/>
              <a:gd name="connsiteX3" fmla="*/ 75560 w 323909"/>
              <a:gd name="connsiteY3" fmla="*/ 284229 h 288058"/>
              <a:gd name="connsiteX4" fmla="*/ 72754 w 323909"/>
              <a:gd name="connsiteY4" fmla="*/ 130983 h 288058"/>
              <a:gd name="connsiteX5" fmla="*/ 1957 w 323909"/>
              <a:gd name="connsiteY5" fmla="*/ 130983 h 288058"/>
              <a:gd name="connsiteX6" fmla="*/ 0 w 323909"/>
              <a:gd name="connsiteY6" fmla="*/ 424 h 288058"/>
              <a:gd name="connsiteX0" fmla="*/ 3095 w 322020"/>
              <a:gd name="connsiteY0" fmla="*/ 424 h 288058"/>
              <a:gd name="connsiteX1" fmla="*/ 322017 w 322020"/>
              <a:gd name="connsiteY1" fmla="*/ 0 h 288058"/>
              <a:gd name="connsiteX2" fmla="*/ 317457 w 322020"/>
              <a:gd name="connsiteY2" fmla="*/ 288058 h 288058"/>
              <a:gd name="connsiteX3" fmla="*/ 73671 w 322020"/>
              <a:gd name="connsiteY3" fmla="*/ 284229 h 288058"/>
              <a:gd name="connsiteX4" fmla="*/ 70865 w 322020"/>
              <a:gd name="connsiteY4" fmla="*/ 130983 h 288058"/>
              <a:gd name="connsiteX5" fmla="*/ 68 w 322020"/>
              <a:gd name="connsiteY5" fmla="*/ 130983 h 288058"/>
              <a:gd name="connsiteX6" fmla="*/ 3095 w 322020"/>
              <a:gd name="connsiteY6" fmla="*/ 424 h 288058"/>
              <a:gd name="connsiteX0" fmla="*/ 0 w 318925"/>
              <a:gd name="connsiteY0" fmla="*/ 424 h 288058"/>
              <a:gd name="connsiteX1" fmla="*/ 318922 w 318925"/>
              <a:gd name="connsiteY1" fmla="*/ 0 h 288058"/>
              <a:gd name="connsiteX2" fmla="*/ 314362 w 318925"/>
              <a:gd name="connsiteY2" fmla="*/ 288058 h 288058"/>
              <a:gd name="connsiteX3" fmla="*/ 70576 w 318925"/>
              <a:gd name="connsiteY3" fmla="*/ 284229 h 288058"/>
              <a:gd name="connsiteX4" fmla="*/ 67770 w 318925"/>
              <a:gd name="connsiteY4" fmla="*/ 130983 h 288058"/>
              <a:gd name="connsiteX5" fmla="*/ 4450 w 318925"/>
              <a:gd name="connsiteY5" fmla="*/ 130983 h 288058"/>
              <a:gd name="connsiteX6" fmla="*/ 0 w 318925"/>
              <a:gd name="connsiteY6" fmla="*/ 424 h 288058"/>
              <a:gd name="connsiteX0" fmla="*/ 0 w 314362"/>
              <a:gd name="connsiteY0" fmla="*/ 424 h 288058"/>
              <a:gd name="connsiteX1" fmla="*/ 313938 w 314362"/>
              <a:gd name="connsiteY1" fmla="*/ 0 h 288058"/>
              <a:gd name="connsiteX2" fmla="*/ 314362 w 314362"/>
              <a:gd name="connsiteY2" fmla="*/ 288058 h 288058"/>
              <a:gd name="connsiteX3" fmla="*/ 70576 w 314362"/>
              <a:gd name="connsiteY3" fmla="*/ 284229 h 288058"/>
              <a:gd name="connsiteX4" fmla="*/ 67770 w 314362"/>
              <a:gd name="connsiteY4" fmla="*/ 130983 h 288058"/>
              <a:gd name="connsiteX5" fmla="*/ 4450 w 314362"/>
              <a:gd name="connsiteY5" fmla="*/ 130983 h 288058"/>
              <a:gd name="connsiteX6" fmla="*/ 0 w 314362"/>
              <a:gd name="connsiteY6" fmla="*/ 424 h 28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" h="288058">
                <a:moveTo>
                  <a:pt x="0" y="424"/>
                </a:moveTo>
                <a:lnTo>
                  <a:pt x="313938" y="0"/>
                </a:lnTo>
                <a:cubicBezTo>
                  <a:pt x="314079" y="94432"/>
                  <a:pt x="314221" y="193626"/>
                  <a:pt x="314362" y="288058"/>
                </a:cubicBezTo>
                <a:lnTo>
                  <a:pt x="70576" y="284229"/>
                </a:lnTo>
                <a:cubicBezTo>
                  <a:pt x="70472" y="232438"/>
                  <a:pt x="67874" y="182774"/>
                  <a:pt x="67770" y="130983"/>
                </a:cubicBezTo>
                <a:lnTo>
                  <a:pt x="4450" y="130983"/>
                </a:lnTo>
                <a:cubicBezTo>
                  <a:pt x="3798" y="87463"/>
                  <a:pt x="652" y="43944"/>
                  <a:pt x="0" y="4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" dirty="0"/>
              <a:t>Enter</a:t>
            </a:r>
          </a:p>
          <a:p>
            <a:pPr algn="ctr"/>
            <a:endParaRPr lang="pt-BR" sz="1200" dirty="0"/>
          </a:p>
        </p:txBody>
      </p:sp>
      <p:sp>
        <p:nvSpPr>
          <p:cNvPr id="55" name="Rectangle 65"/>
          <p:cNvSpPr/>
          <p:nvPr/>
        </p:nvSpPr>
        <p:spPr>
          <a:xfrm>
            <a:off x="2670126" y="4591947"/>
            <a:ext cx="214224" cy="206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/>
              <a:t>\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803588" y="451558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WM_KEYUP</a:t>
            </a:r>
          </a:p>
        </p:txBody>
      </p:sp>
    </p:spTree>
    <p:extLst>
      <p:ext uri="{BB962C8B-B14F-4D97-AF65-F5344CB8AC3E}">
        <p14:creationId xmlns:p14="http://schemas.microsoft.com/office/powerpoint/2010/main" val="25799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4" grpId="0" animBg="1"/>
      <p:bldP spid="54" grpId="1" animBg="1"/>
      <p:bldP spid="5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4202</TotalTime>
  <Words>838</Words>
  <Application>Microsoft Office PowerPoint</Application>
  <PresentationFormat>Widescreen</PresentationFormat>
  <Paragraphs>259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Teclado e Mouse</vt:lpstr>
      <vt:lpstr>Introdução</vt:lpstr>
      <vt:lpstr>Introdução</vt:lpstr>
      <vt:lpstr>Teclado</vt:lpstr>
      <vt:lpstr>Teclado</vt:lpstr>
      <vt:lpstr>Teclado</vt:lpstr>
      <vt:lpstr>Teclado</vt:lpstr>
      <vt:lpstr>Teclado</vt:lpstr>
      <vt:lpstr>Teclado</vt:lpstr>
      <vt:lpstr>Teclado</vt:lpstr>
      <vt:lpstr>Teclado</vt:lpstr>
      <vt:lpstr>Mouse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 e Mouse</dc:title>
  <dc:creator>Judson Santiago</dc:creator>
  <cp:keywords>Entrada;Teclado;Mouse;Windows</cp:keywords>
  <cp:lastModifiedBy>Judson Santiago</cp:lastModifiedBy>
  <cp:revision>482</cp:revision>
  <dcterms:created xsi:type="dcterms:W3CDTF">2009-02-25T19:16:57Z</dcterms:created>
  <dcterms:modified xsi:type="dcterms:W3CDTF">2019-05-17T18:22:54Z</dcterms:modified>
</cp:coreProperties>
</file>