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sldIdLst>
    <p:sldId id="256" r:id="rId2"/>
    <p:sldId id="328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2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E6C5D-87B6-4EE4-94A6-959D02A44A52}" v="94" dt="2019-05-17T19:56:07.8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1932" autoAdjust="0"/>
  </p:normalViewPr>
  <p:slideViewPr>
    <p:cSldViewPr>
      <p:cViewPr varScale="1">
        <p:scale>
          <a:sx n="79" d="100"/>
          <a:sy n="79" d="100"/>
        </p:scale>
        <p:origin x="816" y="1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411E6C5D-87B6-4EE4-94A6-959D02A44A52}"/>
    <pc:docChg chg="undo custSel addSld delSld modSld modMainMaster">
      <pc:chgData name="Judson Santiago" userId="ebb108da2f256286" providerId="LiveId" clId="{411E6C5D-87B6-4EE4-94A6-959D02A44A52}" dt="2019-05-17T19:58:08.525" v="1747" actId="20577"/>
      <pc:docMkLst>
        <pc:docMk/>
      </pc:docMkLst>
      <pc:sldChg chg="modSp">
        <pc:chgData name="Judson Santiago" userId="ebb108da2f256286" providerId="LiveId" clId="{411E6C5D-87B6-4EE4-94A6-959D02A44A52}" dt="2019-05-14T16:56:50.641" v="8" actId="3064"/>
        <pc:sldMkLst>
          <pc:docMk/>
          <pc:sldMk cId="0" sldId="256"/>
        </pc:sldMkLst>
        <pc:spChg chg="mod">
          <ac:chgData name="Judson Santiago" userId="ebb108da2f256286" providerId="LiveId" clId="{411E6C5D-87B6-4EE4-94A6-959D02A44A52}" dt="2019-05-14T16:56:50.641" v="8" actId="3064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Judson Santiago" userId="ebb108da2f256286" providerId="LiveId" clId="{411E6C5D-87B6-4EE4-94A6-959D02A44A52}" dt="2019-05-14T18:18:34.602" v="1298" actId="20577"/>
        <pc:sldMkLst>
          <pc:docMk/>
          <pc:sldMk cId="904695914" sldId="325"/>
        </pc:sldMkLst>
        <pc:spChg chg="mod">
          <ac:chgData name="Judson Santiago" userId="ebb108da2f256286" providerId="LiveId" clId="{411E6C5D-87B6-4EE4-94A6-959D02A44A52}" dt="2019-05-14T18:18:34.602" v="1298" actId="20577"/>
          <ac:spMkLst>
            <pc:docMk/>
            <pc:sldMk cId="904695914" sldId="325"/>
            <ac:spMk id="2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8:16:27.243" v="1203" actId="20577"/>
          <ac:spMkLst>
            <pc:docMk/>
            <pc:sldMk cId="904695914" sldId="325"/>
            <ac:spMk id="3" creationId="{00000000-0000-0000-0000-000000000000}"/>
          </ac:spMkLst>
        </pc:spChg>
      </pc:sldChg>
      <pc:sldChg chg="addSp modSp modNotesTx">
        <pc:chgData name="Judson Santiago" userId="ebb108da2f256286" providerId="LiveId" clId="{411E6C5D-87B6-4EE4-94A6-959D02A44A52}" dt="2019-05-14T17:12:25.480" v="188" actId="1076"/>
        <pc:sldMkLst>
          <pc:docMk/>
          <pc:sldMk cId="2876971794" sldId="330"/>
        </pc:sldMkLst>
        <pc:spChg chg="mod">
          <ac:chgData name="Judson Santiago" userId="ebb108da2f256286" providerId="LiveId" clId="{411E6C5D-87B6-4EE4-94A6-959D02A44A52}" dt="2019-05-14T16:57:58.213" v="12" actId="20577"/>
          <ac:spMkLst>
            <pc:docMk/>
            <pc:sldMk cId="2876971794" sldId="330"/>
            <ac:spMk id="2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06:49.598" v="108" actId="20577"/>
          <ac:spMkLst>
            <pc:docMk/>
            <pc:sldMk cId="2876971794" sldId="330"/>
            <ac:spMk id="3" creationId="{00000000-0000-0000-0000-000000000000}"/>
          </ac:spMkLst>
        </pc:spChg>
        <pc:spChg chg="add mod">
          <ac:chgData name="Judson Santiago" userId="ebb108da2f256286" providerId="LiveId" clId="{411E6C5D-87B6-4EE4-94A6-959D02A44A52}" dt="2019-05-14T17:12:17.064" v="187" actId="1076"/>
          <ac:spMkLst>
            <pc:docMk/>
            <pc:sldMk cId="2876971794" sldId="330"/>
            <ac:spMk id="4" creationId="{C735B756-FDCD-4352-800B-0BF5B2F93425}"/>
          </ac:spMkLst>
        </pc:spChg>
        <pc:spChg chg="mod">
          <ac:chgData name="Judson Santiago" userId="ebb108da2f256286" providerId="LiveId" clId="{411E6C5D-87B6-4EE4-94A6-959D02A44A52}" dt="2019-05-14T17:11:31.952" v="181" actId="1076"/>
          <ac:spMkLst>
            <pc:docMk/>
            <pc:sldMk cId="2876971794" sldId="330"/>
            <ac:spMk id="5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11:31.952" v="181" actId="1076"/>
          <ac:spMkLst>
            <pc:docMk/>
            <pc:sldMk cId="2876971794" sldId="330"/>
            <ac:spMk id="6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11:31.952" v="181" actId="1076"/>
          <ac:spMkLst>
            <pc:docMk/>
            <pc:sldMk cId="2876971794" sldId="330"/>
            <ac:spMk id="7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11:31.952" v="181" actId="1076"/>
          <ac:spMkLst>
            <pc:docMk/>
            <pc:sldMk cId="2876971794" sldId="330"/>
            <ac:spMk id="8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08:57.977" v="143" actId="164"/>
          <ac:spMkLst>
            <pc:docMk/>
            <pc:sldMk cId="2876971794" sldId="330"/>
            <ac:spMk id="10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09:33.470" v="160" actId="1038"/>
          <ac:spMkLst>
            <pc:docMk/>
            <pc:sldMk cId="2876971794" sldId="330"/>
            <ac:spMk id="18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08:57.977" v="143" actId="164"/>
          <ac:spMkLst>
            <pc:docMk/>
            <pc:sldMk cId="2876971794" sldId="330"/>
            <ac:spMk id="20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09:33.470" v="160" actId="1038"/>
          <ac:spMkLst>
            <pc:docMk/>
            <pc:sldMk cId="2876971794" sldId="330"/>
            <ac:spMk id="26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12:17.064" v="187" actId="1076"/>
          <ac:spMkLst>
            <pc:docMk/>
            <pc:sldMk cId="2876971794" sldId="330"/>
            <ac:spMk id="85" creationId="{00000000-0000-0000-0000-000000000000}"/>
          </ac:spMkLst>
        </pc:spChg>
        <pc:grpChg chg="add mod">
          <ac:chgData name="Judson Santiago" userId="ebb108da2f256286" providerId="LiveId" clId="{411E6C5D-87B6-4EE4-94A6-959D02A44A52}" dt="2019-05-14T17:12:25.480" v="188" actId="1076"/>
          <ac:grpSpMkLst>
            <pc:docMk/>
            <pc:sldMk cId="2876971794" sldId="330"/>
            <ac:grpSpMk id="24" creationId="{9225B684-76AA-4308-AE48-DD6335E25956}"/>
          </ac:grpSpMkLst>
        </pc:grpChg>
        <pc:grpChg chg="mod">
          <ac:chgData name="Judson Santiago" userId="ebb108da2f256286" providerId="LiveId" clId="{411E6C5D-87B6-4EE4-94A6-959D02A44A52}" dt="2019-05-14T17:08:57.977" v="143" actId="164"/>
          <ac:grpSpMkLst>
            <pc:docMk/>
            <pc:sldMk cId="2876971794" sldId="330"/>
            <ac:grpSpMk id="38" creationId="{00000000-0000-0000-0000-000000000000}"/>
          </ac:grpSpMkLst>
        </pc:grpChg>
        <pc:grpChg chg="mod">
          <ac:chgData name="Judson Santiago" userId="ebb108da2f256286" providerId="LiveId" clId="{411E6C5D-87B6-4EE4-94A6-959D02A44A52}" dt="2019-05-14T17:08:57.977" v="143" actId="164"/>
          <ac:grpSpMkLst>
            <pc:docMk/>
            <pc:sldMk cId="2876971794" sldId="330"/>
            <ac:grpSpMk id="47" creationId="{00000000-0000-0000-0000-000000000000}"/>
          </ac:grpSpMkLst>
        </pc:grpChg>
        <pc:grpChg chg="mod">
          <ac:chgData name="Judson Santiago" userId="ebb108da2f256286" providerId="LiveId" clId="{411E6C5D-87B6-4EE4-94A6-959D02A44A52}" dt="2019-05-14T17:08:57.977" v="143" actId="164"/>
          <ac:grpSpMkLst>
            <pc:docMk/>
            <pc:sldMk cId="2876971794" sldId="330"/>
            <ac:grpSpMk id="50" creationId="{00000000-0000-0000-0000-000000000000}"/>
          </ac:grpSpMkLst>
        </pc:grpChg>
        <pc:grpChg chg="mod">
          <ac:chgData name="Judson Santiago" userId="ebb108da2f256286" providerId="LiveId" clId="{411E6C5D-87B6-4EE4-94A6-959D02A44A52}" dt="2019-05-14T17:08:57.977" v="143" actId="164"/>
          <ac:grpSpMkLst>
            <pc:docMk/>
            <pc:sldMk cId="2876971794" sldId="330"/>
            <ac:grpSpMk id="51" creationId="{00000000-0000-0000-0000-000000000000}"/>
          </ac:grpSpMkLst>
        </pc:grpChg>
        <pc:cxnChg chg="mod">
          <ac:chgData name="Judson Santiago" userId="ebb108da2f256286" providerId="LiveId" clId="{411E6C5D-87B6-4EE4-94A6-959D02A44A52}" dt="2019-05-14T17:08:57.977" v="143" actId="164"/>
          <ac:cxnSpMkLst>
            <pc:docMk/>
            <pc:sldMk cId="2876971794" sldId="330"/>
            <ac:cxnSpMk id="9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11:49.963" v="184" actId="14100"/>
          <ac:cxnSpMkLst>
            <pc:docMk/>
            <pc:sldMk cId="2876971794" sldId="330"/>
            <ac:cxnSpMk id="14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11:45.204" v="183" actId="14100"/>
          <ac:cxnSpMkLst>
            <pc:docMk/>
            <pc:sldMk cId="2876971794" sldId="330"/>
            <ac:cxnSpMk id="15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09:33.470" v="160" actId="1038"/>
          <ac:cxnSpMkLst>
            <pc:docMk/>
            <pc:sldMk cId="2876971794" sldId="330"/>
            <ac:cxnSpMk id="28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09:33.470" v="160" actId="1038"/>
          <ac:cxnSpMkLst>
            <pc:docMk/>
            <pc:sldMk cId="2876971794" sldId="330"/>
            <ac:cxnSpMk id="30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11:31.952" v="181" actId="1076"/>
          <ac:cxnSpMkLst>
            <pc:docMk/>
            <pc:sldMk cId="2876971794" sldId="330"/>
            <ac:cxnSpMk id="36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11:43.021" v="182" actId="14100"/>
          <ac:cxnSpMkLst>
            <pc:docMk/>
            <pc:sldMk cId="2876971794" sldId="330"/>
            <ac:cxnSpMk id="78" creationId="{00000000-0000-0000-0000-000000000000}"/>
          </ac:cxnSpMkLst>
        </pc:cxnChg>
      </pc:sldChg>
      <pc:sldChg chg="modSp modNotesTx">
        <pc:chgData name="Judson Santiago" userId="ebb108da2f256286" providerId="LiveId" clId="{411E6C5D-87B6-4EE4-94A6-959D02A44A52}" dt="2019-05-14T18:28:50.272" v="1300" actId="207"/>
        <pc:sldMkLst>
          <pc:docMk/>
          <pc:sldMk cId="3546579569" sldId="331"/>
        </pc:sldMkLst>
        <pc:spChg chg="mod">
          <ac:chgData name="Judson Santiago" userId="ebb108da2f256286" providerId="LiveId" clId="{411E6C5D-87B6-4EE4-94A6-959D02A44A52}" dt="2019-05-14T17:19:24.033" v="361" actId="20577"/>
          <ac:spMkLst>
            <pc:docMk/>
            <pc:sldMk cId="3546579569" sldId="331"/>
            <ac:spMk id="2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16:44.108" v="320" actId="20577"/>
          <ac:spMkLst>
            <pc:docMk/>
            <pc:sldMk cId="3546579569" sldId="331"/>
            <ac:spMk id="3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8:28:50.272" v="1300" actId="207"/>
          <ac:spMkLst>
            <pc:docMk/>
            <pc:sldMk cId="3546579569" sldId="331"/>
            <ac:spMk id="6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30:10.290" v="544" actId="1076"/>
          <ac:spMkLst>
            <pc:docMk/>
            <pc:sldMk cId="3546579569" sldId="331"/>
            <ac:spMk id="7" creationId="{00000000-0000-0000-0000-000000000000}"/>
          </ac:spMkLst>
        </pc:spChg>
      </pc:sldChg>
      <pc:sldChg chg="modSp modNotesTx">
        <pc:chgData name="Judson Santiago" userId="ebb108da2f256286" providerId="LiveId" clId="{411E6C5D-87B6-4EE4-94A6-959D02A44A52}" dt="2019-05-14T18:47:52.375" v="1389" actId="20577"/>
        <pc:sldMkLst>
          <pc:docMk/>
          <pc:sldMk cId="4050126968" sldId="332"/>
        </pc:sldMkLst>
        <pc:spChg chg="mod">
          <ac:chgData name="Judson Santiago" userId="ebb108da2f256286" providerId="LiveId" clId="{411E6C5D-87B6-4EE4-94A6-959D02A44A52}" dt="2019-05-14T18:47:52.375" v="1389" actId="20577"/>
          <ac:spMkLst>
            <pc:docMk/>
            <pc:sldMk cId="4050126968" sldId="332"/>
            <ac:spMk id="2" creationId="{00000000-0000-0000-0000-000000000000}"/>
          </ac:spMkLst>
        </pc:spChg>
      </pc:sldChg>
      <pc:sldChg chg="addSp delSp modSp">
        <pc:chgData name="Judson Santiago" userId="ebb108da2f256286" providerId="LiveId" clId="{411E6C5D-87B6-4EE4-94A6-959D02A44A52}" dt="2019-05-14T17:57:08.662" v="996" actId="1076"/>
        <pc:sldMkLst>
          <pc:docMk/>
          <pc:sldMk cId="4073709500" sldId="333"/>
        </pc:sldMkLst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4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6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39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40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43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44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45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46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47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51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57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60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61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68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69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70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76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81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85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86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87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88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89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90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91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92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93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94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95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106" creationId="{00000000-0000-0000-0000-000000000000}"/>
          </ac:spMkLst>
        </pc:spChg>
        <pc:spChg chg="mod">
          <ac:chgData name="Judson Santiago" userId="ebb108da2f256286" providerId="LiveId" clId="{411E6C5D-87B6-4EE4-94A6-959D02A44A52}" dt="2019-05-14T17:56:57.346" v="995" actId="164"/>
          <ac:spMkLst>
            <pc:docMk/>
            <pc:sldMk cId="4073709500" sldId="333"/>
            <ac:spMk id="108" creationId="{00000000-0000-0000-0000-000000000000}"/>
          </ac:spMkLst>
        </pc:spChg>
        <pc:grpChg chg="add mod">
          <ac:chgData name="Judson Santiago" userId="ebb108da2f256286" providerId="LiveId" clId="{411E6C5D-87B6-4EE4-94A6-959D02A44A52}" dt="2019-05-14T17:57:08.662" v="996" actId="1076"/>
          <ac:grpSpMkLst>
            <pc:docMk/>
            <pc:sldMk cId="4073709500" sldId="333"/>
            <ac:grpSpMk id="30" creationId="{E9C20CFD-4B36-4D6F-94B9-9A8E881410C0}"/>
          </ac:grpSpMkLst>
        </pc:grpChg>
        <pc:cxnChg chg="mod">
          <ac:chgData name="Judson Santiago" userId="ebb108da2f256286" providerId="LiveId" clId="{411E6C5D-87B6-4EE4-94A6-959D02A44A52}" dt="2019-05-14T17:56:57.346" v="995" actId="164"/>
          <ac:cxnSpMkLst>
            <pc:docMk/>
            <pc:sldMk cId="4073709500" sldId="333"/>
            <ac:cxnSpMk id="9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56:57.346" v="995" actId="164"/>
          <ac:cxnSpMkLst>
            <pc:docMk/>
            <pc:sldMk cId="4073709500" sldId="333"/>
            <ac:cxnSpMk id="33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56:57.346" v="995" actId="164"/>
          <ac:cxnSpMkLst>
            <pc:docMk/>
            <pc:sldMk cId="4073709500" sldId="333"/>
            <ac:cxnSpMk id="41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56:57.346" v="995" actId="164"/>
          <ac:cxnSpMkLst>
            <pc:docMk/>
            <pc:sldMk cId="4073709500" sldId="333"/>
            <ac:cxnSpMk id="48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56:57.346" v="995" actId="164"/>
          <ac:cxnSpMkLst>
            <pc:docMk/>
            <pc:sldMk cId="4073709500" sldId="333"/>
            <ac:cxnSpMk id="49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56:57.346" v="995" actId="164"/>
          <ac:cxnSpMkLst>
            <pc:docMk/>
            <pc:sldMk cId="4073709500" sldId="333"/>
            <ac:cxnSpMk id="50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56:57.346" v="995" actId="164"/>
          <ac:cxnSpMkLst>
            <pc:docMk/>
            <pc:sldMk cId="4073709500" sldId="333"/>
            <ac:cxnSpMk id="53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56:57.346" v="995" actId="164"/>
          <ac:cxnSpMkLst>
            <pc:docMk/>
            <pc:sldMk cId="4073709500" sldId="333"/>
            <ac:cxnSpMk id="56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56:57.346" v="995" actId="164"/>
          <ac:cxnSpMkLst>
            <pc:docMk/>
            <pc:sldMk cId="4073709500" sldId="333"/>
            <ac:cxnSpMk id="59" creationId="{00000000-0000-0000-0000-000000000000}"/>
          </ac:cxnSpMkLst>
        </pc:cxnChg>
        <pc:cxnChg chg="add del mod">
          <ac:chgData name="Judson Santiago" userId="ebb108da2f256286" providerId="LiveId" clId="{411E6C5D-87B6-4EE4-94A6-959D02A44A52}" dt="2019-05-14T17:53:55.930" v="961"/>
          <ac:cxnSpMkLst>
            <pc:docMk/>
            <pc:sldMk cId="4073709500" sldId="333"/>
            <ac:cxnSpMk id="62" creationId="{264A1AE3-44A8-4BFE-99A9-4125D166CF05}"/>
          </ac:cxnSpMkLst>
        </pc:cxnChg>
        <pc:cxnChg chg="mod">
          <ac:chgData name="Judson Santiago" userId="ebb108da2f256286" providerId="LiveId" clId="{411E6C5D-87B6-4EE4-94A6-959D02A44A52}" dt="2019-05-14T17:56:57.346" v="995" actId="164"/>
          <ac:cxnSpMkLst>
            <pc:docMk/>
            <pc:sldMk cId="4073709500" sldId="333"/>
            <ac:cxnSpMk id="66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56:57.346" v="995" actId="164"/>
          <ac:cxnSpMkLst>
            <pc:docMk/>
            <pc:sldMk cId="4073709500" sldId="333"/>
            <ac:cxnSpMk id="71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56:57.346" v="995" actId="164"/>
          <ac:cxnSpMkLst>
            <pc:docMk/>
            <pc:sldMk cId="4073709500" sldId="333"/>
            <ac:cxnSpMk id="72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56:57.346" v="995" actId="164"/>
          <ac:cxnSpMkLst>
            <pc:docMk/>
            <pc:sldMk cId="4073709500" sldId="333"/>
            <ac:cxnSpMk id="73" creationId="{00000000-0000-0000-0000-000000000000}"/>
          </ac:cxnSpMkLst>
        </pc:cxnChg>
        <pc:cxnChg chg="add del mod">
          <ac:chgData name="Judson Santiago" userId="ebb108da2f256286" providerId="LiveId" clId="{411E6C5D-87B6-4EE4-94A6-959D02A44A52}" dt="2019-05-14T17:56:57.346" v="995" actId="164"/>
          <ac:cxnSpMkLst>
            <pc:docMk/>
            <pc:sldMk cId="4073709500" sldId="333"/>
            <ac:cxnSpMk id="96" creationId="{00000000-0000-0000-0000-000000000000}"/>
          </ac:cxnSpMkLst>
        </pc:cxnChg>
        <pc:cxnChg chg="mod">
          <ac:chgData name="Judson Santiago" userId="ebb108da2f256286" providerId="LiveId" clId="{411E6C5D-87B6-4EE4-94A6-959D02A44A52}" dt="2019-05-14T17:56:57.346" v="995" actId="164"/>
          <ac:cxnSpMkLst>
            <pc:docMk/>
            <pc:sldMk cId="4073709500" sldId="333"/>
            <ac:cxnSpMk id="97" creationId="{00000000-0000-0000-0000-000000000000}"/>
          </ac:cxnSpMkLst>
        </pc:cxnChg>
      </pc:sldChg>
      <pc:sldChg chg="modSp">
        <pc:chgData name="Judson Santiago" userId="ebb108da2f256286" providerId="LiveId" clId="{411E6C5D-87B6-4EE4-94A6-959D02A44A52}" dt="2019-05-14T19:17:02.354" v="1677" actId="20577"/>
        <pc:sldMkLst>
          <pc:docMk/>
          <pc:sldMk cId="2344508535" sldId="334"/>
        </pc:sldMkLst>
        <pc:spChg chg="mod">
          <ac:chgData name="Judson Santiago" userId="ebb108da2f256286" providerId="LiveId" clId="{411E6C5D-87B6-4EE4-94A6-959D02A44A52}" dt="2019-05-14T19:17:02.354" v="1677" actId="20577"/>
          <ac:spMkLst>
            <pc:docMk/>
            <pc:sldMk cId="2344508535" sldId="334"/>
            <ac:spMk id="2" creationId="{00000000-0000-0000-0000-000000000000}"/>
          </ac:spMkLst>
        </pc:spChg>
      </pc:sldChg>
      <pc:sldChg chg="modSp">
        <pc:chgData name="Judson Santiago" userId="ebb108da2f256286" providerId="LiveId" clId="{411E6C5D-87B6-4EE4-94A6-959D02A44A52}" dt="2019-05-14T18:10:00.312" v="1127" actId="20577"/>
        <pc:sldMkLst>
          <pc:docMk/>
          <pc:sldMk cId="730565743" sldId="335"/>
        </pc:sldMkLst>
        <pc:spChg chg="mod">
          <ac:chgData name="Judson Santiago" userId="ebb108da2f256286" providerId="LiveId" clId="{411E6C5D-87B6-4EE4-94A6-959D02A44A52}" dt="2019-05-14T18:10:00.312" v="1127" actId="20577"/>
          <ac:spMkLst>
            <pc:docMk/>
            <pc:sldMk cId="730565743" sldId="335"/>
            <ac:spMk id="6" creationId="{00000000-0000-0000-0000-000000000000}"/>
          </ac:spMkLst>
        </pc:spChg>
        <pc:cxnChg chg="mod">
          <ac:chgData name="Judson Santiago" userId="ebb108da2f256286" providerId="LiveId" clId="{411E6C5D-87B6-4EE4-94A6-959D02A44A52}" dt="2019-05-14T18:09:27.402" v="1100" actId="14100"/>
          <ac:cxnSpMkLst>
            <pc:docMk/>
            <pc:sldMk cId="730565743" sldId="335"/>
            <ac:cxnSpMk id="9" creationId="{00000000-0000-0000-0000-000000000000}"/>
          </ac:cxnSpMkLst>
        </pc:cxnChg>
      </pc:sldChg>
      <pc:sldChg chg="addSp modSp modNotesTx">
        <pc:chgData name="Judson Santiago" userId="ebb108da2f256286" providerId="LiveId" clId="{411E6C5D-87B6-4EE4-94A6-959D02A44A52}" dt="2019-05-17T19:58:08.525" v="1747" actId="20577"/>
        <pc:sldMkLst>
          <pc:docMk/>
          <pc:sldMk cId="833684812" sldId="336"/>
        </pc:sldMkLst>
        <pc:spChg chg="mod">
          <ac:chgData name="Judson Santiago" userId="ebb108da2f256286" providerId="LiveId" clId="{411E6C5D-87B6-4EE4-94A6-959D02A44A52}" dt="2019-05-14T19:17:35.146" v="1681" actId="207"/>
          <ac:spMkLst>
            <pc:docMk/>
            <pc:sldMk cId="833684812" sldId="336"/>
            <ac:spMk id="4" creationId="{00000000-0000-0000-0000-000000000000}"/>
          </ac:spMkLst>
        </pc:spChg>
        <pc:grpChg chg="add">
          <ac:chgData name="Judson Santiago" userId="ebb108da2f256286" providerId="LiveId" clId="{411E6C5D-87B6-4EE4-94A6-959D02A44A52}" dt="2019-05-17T19:55:47.841" v="1682"/>
          <ac:grpSpMkLst>
            <pc:docMk/>
            <pc:sldMk cId="833684812" sldId="336"/>
            <ac:grpSpMk id="5" creationId="{7962CE3D-86F5-462C-A2DD-B81D6D23FA1E}"/>
          </ac:grpSpMkLst>
        </pc:grpChg>
      </pc:sldChg>
      <pc:sldMasterChg chg="modSldLayout">
        <pc:chgData name="Judson Santiago" userId="ebb108da2f256286" providerId="LiveId" clId="{411E6C5D-87B6-4EE4-94A6-959D02A44A52}" dt="2019-05-14T16:56:26.816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411E6C5D-87B6-4EE4-94A6-959D02A44A52}" dt="2019-05-14T16:56:26.816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411E6C5D-87B6-4EE4-94A6-959D02A44A52}" dt="2019-05-14T16:56:25.660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411E6C5D-87B6-4EE4-94A6-959D02A44A52}" dt="2019-05-14T16:56:25.660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411E6C5D-87B6-4EE4-94A6-959D02A44A52}" dt="2019-05-14T16:56:26.816" v="1"/>
            <ac:spMkLst>
              <pc:docMk/>
              <pc:sldMasterMk cId="0" sldId="2147483780"/>
              <pc:sldLayoutMk cId="0" sldId="2147483781"/>
              <ac:spMk id="11" creationId="{4F892886-5769-483C-808F-71486200146B}"/>
            </ac:spMkLst>
          </pc:spChg>
          <pc:spChg chg="add">
            <ac:chgData name="Judson Santiago" userId="ebb108da2f256286" providerId="LiveId" clId="{411E6C5D-87B6-4EE4-94A6-959D02A44A52}" dt="2019-05-14T16:56:26.816" v="1"/>
            <ac:spMkLst>
              <pc:docMk/>
              <pc:sldMasterMk cId="0" sldId="2147483780"/>
              <pc:sldLayoutMk cId="0" sldId="2147483781"/>
              <ac:spMk id="12" creationId="{F99E4927-A82E-491A-87F2-90CA9C319959}"/>
            </ac:spMkLst>
          </pc:spChg>
          <pc:spChg chg="del">
            <ac:chgData name="Judson Santiago" userId="ebb108da2f256286" providerId="LiveId" clId="{411E6C5D-87B6-4EE4-94A6-959D02A44A52}" dt="2019-05-14T16:56:25.660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411E6C5D-87B6-4EE4-94A6-959D02A44A52}" dt="2019-05-14T16:56:26.816" v="1"/>
            <ac:spMkLst>
              <pc:docMk/>
              <pc:sldMasterMk cId="0" sldId="2147483780"/>
              <pc:sldLayoutMk cId="0" sldId="2147483781"/>
              <ac:spMk id="18" creationId="{A7479F49-A8FC-44FD-BB6F-769C0D021570}"/>
            </ac:spMkLst>
          </pc:spChg>
          <pc:spChg chg="del">
            <ac:chgData name="Judson Santiago" userId="ebb108da2f256286" providerId="LiveId" clId="{411E6C5D-87B6-4EE4-94A6-959D02A44A52}" dt="2019-05-14T16:56:25.660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411E6C5D-87B6-4EE4-94A6-959D02A44A52}" dt="2019-05-14T16:56:26.816" v="1"/>
            <ac:spMkLst>
              <pc:docMk/>
              <pc:sldMasterMk cId="0" sldId="2147483780"/>
              <pc:sldLayoutMk cId="0" sldId="2147483781"/>
              <ac:spMk id="21" creationId="{DB32DFA4-3942-4A6A-A351-711CCFB36BE9}"/>
            </ac:spMkLst>
          </pc:spChg>
          <pc:spChg chg="add">
            <ac:chgData name="Judson Santiago" userId="ebb108da2f256286" providerId="LiveId" clId="{411E6C5D-87B6-4EE4-94A6-959D02A44A52}" dt="2019-05-14T16:56:26.816" v="1"/>
            <ac:spMkLst>
              <pc:docMk/>
              <pc:sldMasterMk cId="0" sldId="2147483780"/>
              <pc:sldLayoutMk cId="0" sldId="2147483781"/>
              <ac:spMk id="22" creationId="{5E04A369-66BA-40DF-921F-0E7D0091D80E}"/>
            </ac:spMkLst>
          </pc:spChg>
          <pc:spChg chg="add">
            <ac:chgData name="Judson Santiago" userId="ebb108da2f256286" providerId="LiveId" clId="{411E6C5D-87B6-4EE4-94A6-959D02A44A52}" dt="2019-05-14T16:56:26.816" v="1"/>
            <ac:spMkLst>
              <pc:docMk/>
              <pc:sldMasterMk cId="0" sldId="2147483780"/>
              <pc:sldLayoutMk cId="0" sldId="2147483781"/>
              <ac:spMk id="23" creationId="{CC9C0B7F-1B55-4524-897F-38236448BF25}"/>
            </ac:spMkLst>
          </pc:spChg>
          <pc:spChg chg="add">
            <ac:chgData name="Judson Santiago" userId="ebb108da2f256286" providerId="LiveId" clId="{411E6C5D-87B6-4EE4-94A6-959D02A44A52}" dt="2019-05-14T16:56:26.816" v="1"/>
            <ac:spMkLst>
              <pc:docMk/>
              <pc:sldMasterMk cId="0" sldId="2147483780"/>
              <pc:sldLayoutMk cId="0" sldId="2147483781"/>
              <ac:spMk id="24" creationId="{718E7BBC-8025-4083-8455-43D505A624C3}"/>
            </ac:spMkLst>
          </pc:spChg>
          <pc:spChg chg="add">
            <ac:chgData name="Judson Santiago" userId="ebb108da2f256286" providerId="LiveId" clId="{411E6C5D-87B6-4EE4-94A6-959D02A44A52}" dt="2019-05-14T16:56:26.816" v="1"/>
            <ac:spMkLst>
              <pc:docMk/>
              <pc:sldMasterMk cId="0" sldId="2147483780"/>
              <pc:sldLayoutMk cId="0" sldId="2147483781"/>
              <ac:spMk id="25" creationId="{B5E7555F-0568-41F3-80A7-F77482A647E9}"/>
            </ac:spMkLst>
          </pc:spChg>
          <pc:grpChg chg="del">
            <ac:chgData name="Judson Santiago" userId="ebb108da2f256286" providerId="LiveId" clId="{411E6C5D-87B6-4EE4-94A6-959D02A44A52}" dt="2019-05-14T16:56:25.660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17/05/2019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636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334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arquivo “jogo.cpp” conteria apenas chamadas para funções de configuração, que seriam implementadas em outro arquivo.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626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Organizando o código de criação e configuração da janela em funções geraria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arquitetura estruturada, que ainda é usada em vários motores, mas não é a melhor solução.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90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Arquitetura baseada em composição</a:t>
            </a:r>
            <a:r>
              <a:rPr lang="pt-BR" baseline="0" dirty="0"/>
              <a:t> e herança.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85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projeto </a:t>
            </a:r>
            <a:r>
              <a:rPr lang="pt-BR" sz="1200" b="1" dirty="0" err="1">
                <a:solidFill>
                  <a:schemeClr val="bg1"/>
                </a:solidFill>
              </a:rPr>
              <a:t>WindowGame</a:t>
            </a:r>
            <a:r>
              <a:rPr lang="pt-BR" sz="1200" dirty="0">
                <a:solidFill>
                  <a:schemeClr val="bg1"/>
                </a:solidFill>
              </a:rPr>
              <a:t> do material de apoio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68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4F892886-5769-483C-808F-71486200146B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Espaço Reservado para Número de Slide 26">
            <a:extLst>
              <a:ext uri="{FF2B5EF4-FFF2-40B4-BE49-F238E27FC236}">
                <a16:creationId xmlns:a16="http://schemas.microsoft.com/office/drawing/2014/main" id="{F99E4927-A82E-491A-87F2-90CA9C31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18" name="Forma livre 12">
            <a:extLst>
              <a:ext uri="{FF2B5EF4-FFF2-40B4-BE49-F238E27FC236}">
                <a16:creationId xmlns:a16="http://schemas.microsoft.com/office/drawing/2014/main" id="{A7479F49-A8FC-44FD-BB6F-769C0D021570}"/>
              </a:ext>
            </a:extLst>
          </p:cNvPr>
          <p:cNvSpPr>
            <a:spLocks/>
          </p:cNvSpPr>
          <p:nvPr userDrawn="1"/>
        </p:nvSpPr>
        <p:spPr bwMode="auto">
          <a:xfrm>
            <a:off x="-2" y="5186981"/>
            <a:ext cx="12192002" cy="16710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Triângulo retângulo 13">
            <a:extLst>
              <a:ext uri="{FF2B5EF4-FFF2-40B4-BE49-F238E27FC236}">
                <a16:creationId xmlns:a16="http://schemas.microsoft.com/office/drawing/2014/main" id="{DB32DFA4-3942-4A6A-A351-711CCFB36BE9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192346" cy="171540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5E04A369-66BA-40DF-921F-0E7D0091D80E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23" name="Forma livre 11">
            <a:extLst>
              <a:ext uri="{FF2B5EF4-FFF2-40B4-BE49-F238E27FC236}">
                <a16:creationId xmlns:a16="http://schemas.microsoft.com/office/drawing/2014/main" id="{CC9C0B7F-1B55-4524-897F-38236448BF25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408370" cy="1728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Título 8">
            <a:extLst>
              <a:ext uri="{FF2B5EF4-FFF2-40B4-BE49-F238E27FC236}">
                <a16:creationId xmlns:a16="http://schemas.microsoft.com/office/drawing/2014/main" id="{718E7BBC-8025-4083-8455-43D505A62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5" name="Subtítulo 16">
            <a:extLst>
              <a:ext uri="{FF2B5EF4-FFF2-40B4-BE49-F238E27FC236}">
                <a16:creationId xmlns:a16="http://schemas.microsoft.com/office/drawing/2014/main" id="{B5E7555F-0568-41F3-80A7-F77482A647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665698" y="6405474"/>
            <a:ext cx="4086153" cy="4605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647624" y="6418660"/>
            <a:ext cx="3052195" cy="4473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8056" y="6331687"/>
            <a:ext cx="2813891" cy="540434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>
            <a:normAutofit/>
          </a:bodyPr>
          <a:lstStyle/>
          <a:p>
            <a:r>
              <a:rPr lang="pt-BR" dirty="0"/>
              <a:t>Motor de Jogo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/>
          <a:lstStyle/>
          <a:p>
            <a:pPr marL="109728" indent="0"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Desenvolvimento de Jogos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Jogo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software complexo </a:t>
            </a:r>
            <a:r>
              <a:rPr lang="pt-BR" dirty="0"/>
              <a:t>que precisa ter seus componentes separados para uma melhor organização</a:t>
            </a:r>
          </a:p>
          <a:p>
            <a:pPr lvl="1"/>
            <a:r>
              <a:rPr lang="pt-BR" dirty="0"/>
              <a:t>Sem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separação apropriada</a:t>
            </a:r>
            <a:r>
              <a:rPr lang="pt-BR" dirty="0"/>
              <a:t>, a função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WinMain </a:t>
            </a:r>
            <a:r>
              <a:rPr lang="pt-BR" dirty="0"/>
              <a:t>vai misturar variáveis do jogo e de seus componentes </a:t>
            </a:r>
          </a:p>
          <a:p>
            <a:endParaRPr lang="pt-BR" dirty="0"/>
          </a:p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arquitetura orientada a objetos </a:t>
            </a:r>
            <a:r>
              <a:rPr lang="pt-BR" dirty="0"/>
              <a:t>permite ter classes flexíveis que podem ser substituídas no caso de uma mudança na tecnologia</a:t>
            </a:r>
          </a:p>
          <a:p>
            <a:pPr lvl="1"/>
            <a:r>
              <a:rPr lang="pt-BR" dirty="0"/>
              <a:t>Um jogo é uma classe derivada</a:t>
            </a:r>
          </a:p>
          <a:p>
            <a:pPr lvl="1"/>
            <a:r>
              <a:rPr lang="pt-BR" dirty="0"/>
              <a:t>Sobrescreve os métodos Init, Update, Draw e Finalize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jogo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software complexo:</a:t>
            </a:r>
          </a:p>
          <a:p>
            <a:pPr lvl="1"/>
            <a:r>
              <a:rPr lang="pt-BR" dirty="0"/>
              <a:t>Uma janela precisa ser configurada </a:t>
            </a:r>
          </a:p>
          <a:p>
            <a:pPr lvl="1"/>
            <a:r>
              <a:rPr lang="pt-BR" dirty="0"/>
              <a:t>Vários sistemas precisam ser inicializados</a:t>
            </a:r>
          </a:p>
          <a:p>
            <a:pPr lvl="1"/>
            <a:r>
              <a:rPr lang="pt-BR" dirty="0"/>
              <a:t>Objetos precisam ser criados e atualizados a cada quadro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5287255" y="4092939"/>
            <a:ext cx="5040560" cy="11521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5650265" y="4596995"/>
            <a:ext cx="4317511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521752" y="4596995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7388006" y="4596995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8252102" y="4596995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9109848" y="4596995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7464153" y="4695425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Imagem</a:t>
            </a:r>
            <a:endParaRPr lang="pt-BR" sz="1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672064" y="4695425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Vídeo</a:t>
            </a:r>
            <a:endParaRPr lang="pt-BR" sz="12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761415" y="4688296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Áudio</a:t>
            </a:r>
            <a:endParaRPr lang="pt-BR" sz="1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8256241" y="4695425"/>
            <a:ext cx="857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Animação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9181900" y="4695425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Objetos</a:t>
            </a:r>
            <a:endParaRPr lang="pt-BR" sz="12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123514" y="4207092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Motor de Jogo</a:t>
            </a:r>
            <a:endParaRPr lang="pt-B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867300" y="5965147"/>
            <a:ext cx="1880467" cy="4320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Windows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6867301" y="5389083"/>
            <a:ext cx="1880467" cy="4320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DirectX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6867302" y="3588883"/>
            <a:ext cx="1880467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Jogo</a:t>
            </a:r>
          </a:p>
        </p:txBody>
      </p:sp>
      <p:cxnSp>
        <p:nvCxnSpPr>
          <p:cNvPr id="26" name="Conector reto 25"/>
          <p:cNvCxnSpPr>
            <a:stCxn id="24" idx="2"/>
            <a:endCxn id="19" idx="0"/>
          </p:cNvCxnSpPr>
          <p:nvPr/>
        </p:nvCxnSpPr>
        <p:spPr>
          <a:xfrm>
            <a:off x="7807535" y="3948923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9" idx="2"/>
            <a:endCxn id="22" idx="0"/>
          </p:cNvCxnSpPr>
          <p:nvPr/>
        </p:nvCxnSpPr>
        <p:spPr>
          <a:xfrm flipH="1">
            <a:off x="7807535" y="5245067"/>
            <a:ext cx="1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2" idx="2"/>
            <a:endCxn id="21" idx="0"/>
          </p:cNvCxnSpPr>
          <p:nvPr/>
        </p:nvCxnSpPr>
        <p:spPr>
          <a:xfrm flipH="1">
            <a:off x="7807534" y="5821131"/>
            <a:ext cx="1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1487488" y="4071079"/>
            <a:ext cx="29506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Um motor de jogo deve fornecer uma interface para facilitar a programação do jogo, ocultando essa complexidade</a:t>
            </a:r>
          </a:p>
        </p:txBody>
      </p:sp>
    </p:spTree>
    <p:extLst>
      <p:ext uri="{BB962C8B-B14F-4D97-AF65-F5344CB8AC3E}">
        <p14:creationId xmlns:p14="http://schemas.microsoft.com/office/powerpoint/2010/main" val="361619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jogo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laço de tempo real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Jogo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1240559" y="2950858"/>
            <a:ext cx="3005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O estado do jogo é mantido em variáveis globais e em memória alocada dinamicamente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225B684-76AA-4308-AE48-DD6335E25956}"/>
              </a:ext>
            </a:extLst>
          </p:cNvPr>
          <p:cNvGrpSpPr/>
          <p:nvPr/>
        </p:nvGrpSpPr>
        <p:grpSpPr>
          <a:xfrm>
            <a:off x="4773520" y="1844824"/>
            <a:ext cx="5916833" cy="3961570"/>
            <a:chOff x="4211616" y="2129866"/>
            <a:chExt cx="5916833" cy="3961570"/>
          </a:xfrm>
        </p:grpSpPr>
        <p:sp>
          <p:nvSpPr>
            <p:cNvPr id="5" name="Retângulo 4"/>
            <p:cNvSpPr/>
            <p:nvPr/>
          </p:nvSpPr>
          <p:spPr>
            <a:xfrm>
              <a:off x="7608168" y="2129866"/>
              <a:ext cx="2520280" cy="86409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  <a:t>Inicialização</a:t>
              </a:r>
              <a:b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pt-BR" sz="1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pt-BR" sz="1100" dirty="0">
                  <a:solidFill>
                    <a:schemeClr val="tx1"/>
                  </a:solidFill>
                </a:rPr>
                <a:t>posição = 0; velocidade = 1;</a:t>
              </a:r>
            </a:p>
            <a:p>
              <a:pPr algn="ctr"/>
              <a:r>
                <a:rPr lang="pt-BR" sz="1100" dirty="0">
                  <a:solidFill>
                    <a:schemeClr val="tx1"/>
                  </a:solidFill>
                </a:rPr>
                <a:t>imagem = new Bitmap();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7608168" y="3141554"/>
              <a:ext cx="2520280" cy="90295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  <a:t>Atualização do Jogo</a:t>
              </a:r>
              <a:b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pt-BR" sz="1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pt-BR" sz="1100" dirty="0">
                  <a:solidFill>
                    <a:schemeClr val="tx1"/>
                  </a:solidFill>
                </a:rPr>
                <a:t>posição = posição + velocidade; 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7608169" y="4178111"/>
              <a:ext cx="2520279" cy="87254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  <a:t>Desenho da cena</a:t>
              </a:r>
              <a:b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</a:br>
              <a:b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pt-BR" sz="1100" dirty="0">
                  <a:solidFill>
                    <a:schemeClr val="tx1"/>
                  </a:solidFill>
                </a:rPr>
                <a:t>Draw(imagem, posição);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7608169" y="5208233"/>
              <a:ext cx="2520280" cy="8832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  <a:t>Finalização</a:t>
              </a:r>
              <a:b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</a:br>
              <a:b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pt-BR" sz="1100" dirty="0">
                  <a:solidFill>
                    <a:schemeClr val="tx1"/>
                  </a:solidFill>
                </a:rPr>
                <a:t>Release(imagem);</a:t>
              </a:r>
            </a:p>
          </p:txBody>
        </p:sp>
        <p:cxnSp>
          <p:nvCxnSpPr>
            <p:cNvPr id="14" name="Conector angulado 13"/>
            <p:cNvCxnSpPr>
              <a:stCxn id="11" idx="3"/>
              <a:endCxn id="7" idx="1"/>
            </p:cNvCxnSpPr>
            <p:nvPr/>
          </p:nvCxnSpPr>
          <p:spPr>
            <a:xfrm flipV="1">
              <a:off x="6456039" y="4614384"/>
              <a:ext cx="1152130" cy="251349"/>
            </a:xfrm>
            <a:prstGeom prst="bentConnector3">
              <a:avLst>
                <a:gd name="adj1" fmla="val 61574"/>
              </a:avLst>
            </a:prstGeom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do 14"/>
            <p:cNvCxnSpPr>
              <a:stCxn id="10" idx="3"/>
              <a:endCxn id="6" idx="1"/>
            </p:cNvCxnSpPr>
            <p:nvPr/>
          </p:nvCxnSpPr>
          <p:spPr>
            <a:xfrm flipV="1">
              <a:off x="6453974" y="3593033"/>
              <a:ext cx="1154194" cy="842067"/>
            </a:xfrm>
            <a:prstGeom prst="bentConnector3">
              <a:avLst>
                <a:gd name="adj1" fmla="val 36796"/>
              </a:avLst>
            </a:prstGeom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upo 50"/>
            <p:cNvGrpSpPr/>
            <p:nvPr/>
          </p:nvGrpSpPr>
          <p:grpSpPr>
            <a:xfrm>
              <a:off x="4211616" y="2990207"/>
              <a:ext cx="1111626" cy="369333"/>
              <a:chOff x="1413162" y="4110217"/>
              <a:chExt cx="1111626" cy="369333"/>
            </a:xfrm>
          </p:grpSpPr>
          <p:sp>
            <p:nvSpPr>
              <p:cNvPr id="26" name="Retângulo 25"/>
              <p:cNvSpPr/>
              <p:nvPr/>
            </p:nvSpPr>
            <p:spPr>
              <a:xfrm>
                <a:off x="1413162" y="4110218"/>
                <a:ext cx="1111626" cy="3693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1453661" y="4110217"/>
                <a:ext cx="1071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>
                    <a:latin typeface="Consolas" pitchFamily="49" charset="0"/>
                    <a:cs typeface="Consolas" pitchFamily="49" charset="0"/>
                  </a:rPr>
                  <a:t>WinMain</a:t>
                </a:r>
              </a:p>
            </p:txBody>
          </p:sp>
        </p:grpSp>
        <p:grpSp>
          <p:nvGrpSpPr>
            <p:cNvPr id="38" name="Grupo 37"/>
            <p:cNvGrpSpPr/>
            <p:nvPr/>
          </p:nvGrpSpPr>
          <p:grpSpPr>
            <a:xfrm>
              <a:off x="5018296" y="3571476"/>
              <a:ext cx="979755" cy="307777"/>
              <a:chOff x="2198152" y="4560845"/>
              <a:chExt cx="979755" cy="307777"/>
            </a:xfrm>
          </p:grpSpPr>
          <p:sp>
            <p:nvSpPr>
              <p:cNvPr id="69" name="Retângulo 68"/>
              <p:cNvSpPr/>
              <p:nvPr/>
            </p:nvSpPr>
            <p:spPr>
              <a:xfrm>
                <a:off x="2225404" y="4561831"/>
                <a:ext cx="925250" cy="305805"/>
              </a:xfrm>
              <a:prstGeom prst="rect">
                <a:avLst/>
              </a:prstGeom>
              <a:solidFill>
                <a:schemeClr val="accent1">
                  <a:lumMod val="75000"/>
                  <a:alpha val="31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2198152" y="4560845"/>
                <a:ext cx="9797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>
                    <a:solidFill>
                      <a:schemeClr val="bg1">
                        <a:lumMod val="8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GameInit</a:t>
                </a:r>
                <a:endParaRPr lang="pt-BR" sz="1400" dirty="0"/>
              </a:p>
            </p:txBody>
          </p:sp>
        </p:grpSp>
        <p:sp>
          <p:nvSpPr>
            <p:cNvPr id="10" name="Retângulo 9"/>
            <p:cNvSpPr/>
            <p:nvPr/>
          </p:nvSpPr>
          <p:spPr>
            <a:xfrm>
              <a:off x="5301846" y="4281212"/>
              <a:ext cx="1152128" cy="307776"/>
            </a:xfrm>
            <a:prstGeom prst="rect">
              <a:avLst/>
            </a:prstGeom>
            <a:solidFill>
              <a:schemeClr val="accent1">
                <a:lumMod val="75000"/>
                <a:alpha val="31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5288646" y="4281213"/>
              <a:ext cx="11785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GameUpdate</a:t>
              </a:r>
              <a:endParaRPr lang="pt-BR" dirty="0"/>
            </a:p>
          </p:txBody>
        </p:sp>
        <p:grpSp>
          <p:nvGrpSpPr>
            <p:cNvPr id="47" name="Grupo 46"/>
            <p:cNvGrpSpPr/>
            <p:nvPr/>
          </p:nvGrpSpPr>
          <p:grpSpPr>
            <a:xfrm>
              <a:off x="5303911" y="4711844"/>
              <a:ext cx="1152128" cy="307777"/>
              <a:chOff x="2636482" y="5576761"/>
              <a:chExt cx="1152128" cy="307777"/>
            </a:xfrm>
          </p:grpSpPr>
          <p:sp>
            <p:nvSpPr>
              <p:cNvPr id="11" name="Retângulo 10"/>
              <p:cNvSpPr/>
              <p:nvPr/>
            </p:nvSpPr>
            <p:spPr>
              <a:xfrm>
                <a:off x="2636482" y="5576761"/>
                <a:ext cx="1152128" cy="307777"/>
              </a:xfrm>
              <a:prstGeom prst="rect">
                <a:avLst/>
              </a:prstGeom>
              <a:solidFill>
                <a:schemeClr val="accent1">
                  <a:lumMod val="75000"/>
                  <a:alpha val="31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2722669" y="5576761"/>
                <a:ext cx="9797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>
                    <a:solidFill>
                      <a:schemeClr val="bg1">
                        <a:lumMod val="8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GameDraw</a:t>
                </a:r>
                <a:endParaRPr lang="pt-BR" dirty="0"/>
              </a:p>
            </p:txBody>
          </p:sp>
        </p:grpSp>
        <p:grpSp>
          <p:nvGrpSpPr>
            <p:cNvPr id="50" name="Grupo 49"/>
            <p:cNvGrpSpPr/>
            <p:nvPr/>
          </p:nvGrpSpPr>
          <p:grpSpPr>
            <a:xfrm>
              <a:off x="5047386" y="5495947"/>
              <a:ext cx="1377300" cy="307777"/>
              <a:chOff x="1988408" y="6165671"/>
              <a:chExt cx="1377300" cy="307777"/>
            </a:xfrm>
          </p:grpSpPr>
          <p:sp>
            <p:nvSpPr>
              <p:cNvPr id="12" name="Retângulo 11"/>
              <p:cNvSpPr/>
              <p:nvPr/>
            </p:nvSpPr>
            <p:spPr>
              <a:xfrm>
                <a:off x="2015282" y="6165671"/>
                <a:ext cx="1323553" cy="307777"/>
              </a:xfrm>
              <a:prstGeom prst="rect">
                <a:avLst/>
              </a:prstGeom>
              <a:solidFill>
                <a:schemeClr val="accent1">
                  <a:lumMod val="75000"/>
                  <a:alpha val="31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1988408" y="6165671"/>
                <a:ext cx="13773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>
                    <a:solidFill>
                      <a:schemeClr val="bg1">
                        <a:lumMod val="8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GameFinalize</a:t>
                </a:r>
                <a:endParaRPr lang="pt-BR" dirty="0"/>
              </a:p>
            </p:txBody>
          </p:sp>
        </p:grpSp>
        <p:cxnSp>
          <p:nvCxnSpPr>
            <p:cNvPr id="28" name="Conector reto 27"/>
            <p:cNvCxnSpPr>
              <a:cxnSpLocks/>
              <a:stCxn id="18" idx="2"/>
            </p:cNvCxnSpPr>
            <p:nvPr/>
          </p:nvCxnSpPr>
          <p:spPr>
            <a:xfrm>
              <a:off x="4787679" y="3359539"/>
              <a:ext cx="0" cy="2445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4780793" y="5805263"/>
              <a:ext cx="1845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angulado 77"/>
            <p:cNvCxnSpPr>
              <a:stCxn id="69" idx="3"/>
              <a:endCxn id="5" idx="1"/>
            </p:cNvCxnSpPr>
            <p:nvPr/>
          </p:nvCxnSpPr>
          <p:spPr>
            <a:xfrm flipV="1">
              <a:off x="5970798" y="2561914"/>
              <a:ext cx="1637370" cy="1163451"/>
            </a:xfrm>
            <a:prstGeom prst="bentConnector3">
              <a:avLst>
                <a:gd name="adj1" fmla="val 37202"/>
              </a:avLst>
            </a:prstGeom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angulado 8"/>
            <p:cNvCxnSpPr>
              <a:stCxn id="10" idx="0"/>
              <a:endCxn id="11" idx="2"/>
            </p:cNvCxnSpPr>
            <p:nvPr/>
          </p:nvCxnSpPr>
          <p:spPr>
            <a:xfrm rot="16200000" flipH="1">
              <a:off x="5509738" y="4649385"/>
              <a:ext cx="738408" cy="2065"/>
            </a:xfrm>
            <a:prstGeom prst="bentConnector5">
              <a:avLst>
                <a:gd name="adj1" fmla="val -30958"/>
                <a:gd name="adj2" fmla="val -39808620"/>
                <a:gd name="adj3" fmla="val 13095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angulado 35"/>
            <p:cNvCxnSpPr>
              <a:stCxn id="12" idx="3"/>
              <a:endCxn id="8" idx="1"/>
            </p:cNvCxnSpPr>
            <p:nvPr/>
          </p:nvCxnSpPr>
          <p:spPr>
            <a:xfrm flipV="1">
              <a:off x="6397813" y="5649835"/>
              <a:ext cx="1210356" cy="1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C735B756-FDCD-4352-800B-0BF5B2F93425}"/>
              </a:ext>
            </a:extLst>
          </p:cNvPr>
          <p:cNvSpPr/>
          <p:nvPr/>
        </p:nvSpPr>
        <p:spPr>
          <a:xfrm>
            <a:off x="1026419" y="4670840"/>
            <a:ext cx="3433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As variáveis do jogo ficam misturadas com as variáveis usadas na criação da janela </a:t>
            </a:r>
          </a:p>
        </p:txBody>
      </p:sp>
    </p:spTree>
    <p:extLst>
      <p:ext uri="{BB962C8B-B14F-4D97-AF65-F5344CB8AC3E}">
        <p14:creationId xmlns:p14="http://schemas.microsoft.com/office/powerpoint/2010/main" val="287697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preciso melhorar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organização do código</a:t>
            </a:r>
          </a:p>
          <a:p>
            <a:pPr lvl="1"/>
            <a:r>
              <a:rPr lang="pt-BR" dirty="0"/>
              <a:t>Isolar o jogo dos demais componentes</a:t>
            </a:r>
          </a:p>
          <a:p>
            <a:pPr lvl="1"/>
            <a:r>
              <a:rPr lang="pt-BR" dirty="0"/>
              <a:t>Encapsular as tarefas de configuração</a:t>
            </a:r>
          </a:p>
          <a:p>
            <a:pPr lvl="2"/>
            <a:r>
              <a:rPr lang="pt-BR" dirty="0"/>
              <a:t>Configuração da janela</a:t>
            </a:r>
          </a:p>
          <a:p>
            <a:pPr lvl="2"/>
            <a:r>
              <a:rPr lang="pt-BR" dirty="0"/>
              <a:t>Criação da janela</a:t>
            </a:r>
          </a:p>
          <a:p>
            <a:pPr lvl="2"/>
            <a:r>
              <a:rPr lang="pt-BR" dirty="0"/>
              <a:t>Laço principal do jogo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do Código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7104112" y="2276872"/>
            <a:ext cx="3744416" cy="3904526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88000" rIns="288000" rtlCol="0" anchor="ctr"/>
          <a:lstStyle/>
          <a:p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Jogo.cpp</a:t>
            </a:r>
            <a:b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</a:b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GameInit()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  </a:t>
            </a:r>
          </a:p>
          <a:p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WinMain()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   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SetWindowMode(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WINDOWED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SetWindowSize(960,540);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Initialize();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Start();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238325" y="4437112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Uma solução é separar o jogo e a configuração da janela em arquivos diferentes, criando funções para cada tarefa.</a:t>
            </a:r>
          </a:p>
        </p:txBody>
      </p:sp>
    </p:spTree>
    <p:extLst>
      <p:ext uri="{BB962C8B-B14F-4D97-AF65-F5344CB8AC3E}">
        <p14:creationId xmlns:p14="http://schemas.microsoft.com/office/powerpoint/2010/main" val="354657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68397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Arquitetura estruturada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Tarefas são separadas em funções</a:t>
            </a:r>
          </a:p>
          <a:p>
            <a:pPr lvl="1"/>
            <a:r>
              <a:rPr lang="pt-BR" dirty="0"/>
              <a:t>Ainda é usada por alguns Motores de Jogos</a:t>
            </a:r>
          </a:p>
          <a:p>
            <a:pPr lvl="1"/>
            <a:r>
              <a:rPr lang="pt-BR" dirty="0"/>
              <a:t>Permite programar tanto em C como em C++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Ex.:</a:t>
            </a:r>
            <a:r>
              <a:rPr lang="pt-BR" dirty="0"/>
              <a:t> Allegro, Build Engine, Id Tech 3 </a:t>
            </a:r>
          </a:p>
          <a:p>
            <a:endParaRPr lang="pt-BR" dirty="0"/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Arquitetura orientada a objetos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Um jogo é uma coleção de objetos que interagem entre si</a:t>
            </a:r>
          </a:p>
          <a:p>
            <a:pPr lvl="1"/>
            <a:r>
              <a:rPr lang="pt-BR" dirty="0"/>
              <a:t>Solução mais moderna, adotada pelos principais motores </a:t>
            </a:r>
          </a:p>
          <a:p>
            <a:pPr marL="630936" lvl="2" indent="0"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Ex.: </a:t>
            </a:r>
            <a:r>
              <a:rPr lang="pt-BR" dirty="0"/>
              <a:t>Unreal (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Epic</a:t>
            </a:r>
            <a:r>
              <a:rPr lang="pt-BR" dirty="0"/>
              <a:t>), Unity (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Unity Technologies</a:t>
            </a:r>
            <a:r>
              <a:rPr lang="pt-BR" dirty="0"/>
              <a:t>), Source (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Valve</a:t>
            </a:r>
            <a:r>
              <a:rPr lang="pt-BR" dirty="0"/>
              <a:t>), </a:t>
            </a:r>
            <a:br>
              <a:rPr lang="pt-BR" dirty="0"/>
            </a:br>
            <a:r>
              <a:rPr lang="pt-BR" dirty="0"/>
              <a:t>       Frostbite (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EA</a:t>
            </a:r>
            <a:r>
              <a:rPr lang="pt-BR" dirty="0"/>
              <a:t>), Glacier (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IO Interactive</a:t>
            </a:r>
            <a:r>
              <a:rPr lang="pt-BR" dirty="0"/>
              <a:t>), CryEngine (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CryTek</a:t>
            </a:r>
            <a:r>
              <a:rPr lang="pt-BR" dirty="0"/>
              <a:t>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Arquitetura de Motores</a:t>
            </a:r>
          </a:p>
        </p:txBody>
      </p:sp>
    </p:spTree>
    <p:extLst>
      <p:ext uri="{BB962C8B-B14F-4D97-AF65-F5344CB8AC3E}">
        <p14:creationId xmlns:p14="http://schemas.microsoft.com/office/powerpoint/2010/main" val="405012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Motor do Curso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E9C20CFD-4B36-4D6F-94B9-9A8E881410C0}"/>
              </a:ext>
            </a:extLst>
          </p:cNvPr>
          <p:cNvGrpSpPr/>
          <p:nvPr/>
        </p:nvGrpSpPr>
        <p:grpSpPr>
          <a:xfrm>
            <a:off x="846136" y="1700808"/>
            <a:ext cx="10499728" cy="4602478"/>
            <a:chOff x="983432" y="1513637"/>
            <a:chExt cx="10499728" cy="4602478"/>
          </a:xfrm>
        </p:grpSpPr>
        <p:sp>
          <p:nvSpPr>
            <p:cNvPr id="4" name="Retângulo 3"/>
            <p:cNvSpPr/>
            <p:nvPr/>
          </p:nvSpPr>
          <p:spPr>
            <a:xfrm>
              <a:off x="988740" y="1652907"/>
              <a:ext cx="1224136" cy="122413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288000" tIns="144000" rIns="288000" rtlCol="0" anchor="t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Game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983432" y="3429000"/>
              <a:ext cx="1224136" cy="1296144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144000" rIns="72000" rtlCol="0" anchor="t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MyGame</a:t>
              </a:r>
            </a:p>
          </p:txBody>
        </p:sp>
        <p:cxnSp>
          <p:nvCxnSpPr>
            <p:cNvPr id="9" name="Conector reto 8"/>
            <p:cNvCxnSpPr>
              <a:stCxn id="4" idx="2"/>
              <a:endCxn id="6" idx="0"/>
            </p:cNvCxnSpPr>
            <p:nvPr/>
          </p:nvCxnSpPr>
          <p:spPr>
            <a:xfrm flipH="1">
              <a:off x="1595500" y="2877043"/>
              <a:ext cx="5308" cy="55195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38"/>
            <p:cNvSpPr/>
            <p:nvPr/>
          </p:nvSpPr>
          <p:spPr>
            <a:xfrm>
              <a:off x="3663349" y="2210025"/>
              <a:ext cx="1224136" cy="6036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Graphics Manager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3663350" y="2906413"/>
              <a:ext cx="1224136" cy="6036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Audio Manager</a:t>
              </a: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3657197" y="3821142"/>
              <a:ext cx="1224136" cy="6036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Scene Manager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3648871" y="4514031"/>
              <a:ext cx="1224136" cy="6036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Timer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3648871" y="5206920"/>
              <a:ext cx="1224136" cy="6036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Animation</a:t>
              </a:r>
            </a:p>
          </p:txBody>
        </p:sp>
        <p:cxnSp>
          <p:nvCxnSpPr>
            <p:cNvPr id="48" name="Conector angulado 47"/>
            <p:cNvCxnSpPr>
              <a:stCxn id="39" idx="1"/>
              <a:endCxn id="89" idx="3"/>
            </p:cNvCxnSpPr>
            <p:nvPr/>
          </p:nvCxnSpPr>
          <p:spPr>
            <a:xfrm rot="10800000">
              <a:off x="2456355" y="2168571"/>
              <a:ext cx="1206995" cy="343297"/>
            </a:xfrm>
            <a:prstGeom prst="bentConnector3">
              <a:avLst>
                <a:gd name="adj1" fmla="val 4210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angulado 48"/>
            <p:cNvCxnSpPr>
              <a:stCxn id="43" idx="1"/>
              <a:endCxn id="88" idx="3"/>
            </p:cNvCxnSpPr>
            <p:nvPr/>
          </p:nvCxnSpPr>
          <p:spPr>
            <a:xfrm rot="10800000">
              <a:off x="2456354" y="2304875"/>
              <a:ext cx="1206996" cy="90338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angulado 52"/>
            <p:cNvCxnSpPr>
              <a:stCxn id="44" idx="1"/>
              <a:endCxn id="87" idx="3"/>
            </p:cNvCxnSpPr>
            <p:nvPr/>
          </p:nvCxnSpPr>
          <p:spPr>
            <a:xfrm rot="10800000">
              <a:off x="2456356" y="3818478"/>
              <a:ext cx="1200843" cy="304506"/>
            </a:xfrm>
            <a:prstGeom prst="bentConnector3">
              <a:avLst>
                <a:gd name="adj1" fmla="val 277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angulado 55"/>
            <p:cNvCxnSpPr>
              <a:stCxn id="45" idx="1"/>
              <a:endCxn id="85" idx="3"/>
            </p:cNvCxnSpPr>
            <p:nvPr/>
          </p:nvCxnSpPr>
          <p:spPr>
            <a:xfrm rot="10800000">
              <a:off x="2456355" y="3975233"/>
              <a:ext cx="1192517" cy="840641"/>
            </a:xfrm>
            <a:prstGeom prst="bentConnector3">
              <a:avLst>
                <a:gd name="adj1" fmla="val 380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angulado 58"/>
            <p:cNvCxnSpPr>
              <a:stCxn id="46" idx="1"/>
              <a:endCxn id="86" idx="3"/>
            </p:cNvCxnSpPr>
            <p:nvPr/>
          </p:nvCxnSpPr>
          <p:spPr>
            <a:xfrm rot="10800000">
              <a:off x="2456353" y="4127632"/>
              <a:ext cx="1192518" cy="138113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ixaDeTexto 75"/>
            <p:cNvSpPr txBox="1"/>
            <p:nvPr/>
          </p:nvSpPr>
          <p:spPr>
            <a:xfrm>
              <a:off x="3400085" y="4596153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n</a:t>
              </a:r>
            </a:p>
          </p:txBody>
        </p:sp>
        <p:sp>
          <p:nvSpPr>
            <p:cNvPr id="81" name="Retângulo 80"/>
            <p:cNvSpPr/>
            <p:nvPr/>
          </p:nvSpPr>
          <p:spPr>
            <a:xfrm>
              <a:off x="1096101" y="3912495"/>
              <a:ext cx="1008112" cy="7044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r>
                <a:rPr lang="pt-BR" sz="1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Init()</a:t>
              </a:r>
            </a:p>
            <a:p>
              <a:r>
                <a:rPr lang="pt-BR" sz="1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Update()</a:t>
              </a:r>
            </a:p>
            <a:p>
              <a:r>
                <a:rPr lang="pt-BR" sz="1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Draw()</a:t>
              </a:r>
            </a:p>
            <a:p>
              <a:r>
                <a:rPr lang="pt-BR" sz="1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Finalize()</a:t>
              </a:r>
            </a:p>
          </p:txBody>
        </p:sp>
        <p:sp>
          <p:nvSpPr>
            <p:cNvPr id="85" name="CaixaDeTexto 84"/>
            <p:cNvSpPr txBox="1"/>
            <p:nvPr/>
          </p:nvSpPr>
          <p:spPr>
            <a:xfrm>
              <a:off x="2207568" y="3867510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2207567" y="4019910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87" name="CaixaDeTexto 86"/>
            <p:cNvSpPr txBox="1"/>
            <p:nvPr/>
          </p:nvSpPr>
          <p:spPr>
            <a:xfrm>
              <a:off x="2207568" y="3710756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2207568" y="2197152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2207568" y="2060848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3408839" y="5293318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n</a:t>
              </a:r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3399658" y="3907539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3420058" y="325007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3422022" y="2304873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663349" y="1513637"/>
              <a:ext cx="1224136" cy="6036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Window Manager</a:t>
              </a: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7822814" y="5206920"/>
              <a:ext cx="1224136" cy="6036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Direct3D</a:t>
              </a: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8616280" y="4365104"/>
              <a:ext cx="1224136" cy="6036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OpenGL</a:t>
              </a:r>
            </a:p>
          </p:txBody>
        </p:sp>
        <p:cxnSp>
          <p:nvCxnSpPr>
            <p:cNvPr id="33" name="Conector angulado 32"/>
            <p:cNvCxnSpPr>
              <a:cxnSpLocks/>
              <a:stCxn id="60" idx="0"/>
            </p:cNvCxnSpPr>
            <p:nvPr/>
          </p:nvCxnSpPr>
          <p:spPr>
            <a:xfrm rot="16200000" flipV="1">
              <a:off x="5367968" y="2140006"/>
              <a:ext cx="2585054" cy="35487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angulado 65"/>
            <p:cNvCxnSpPr>
              <a:cxnSpLocks/>
              <a:stCxn id="61" idx="0"/>
            </p:cNvCxnSpPr>
            <p:nvPr/>
          </p:nvCxnSpPr>
          <p:spPr>
            <a:xfrm rot="16200000" flipV="1">
              <a:off x="6076801" y="1213557"/>
              <a:ext cx="1945236" cy="435785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tângulo 69"/>
            <p:cNvSpPr/>
            <p:nvPr/>
          </p:nvSpPr>
          <p:spPr>
            <a:xfrm>
              <a:off x="1091444" y="2116462"/>
              <a:ext cx="1008112" cy="7044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r>
                <a:rPr lang="pt-BR" sz="10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Init()</a:t>
              </a:r>
            </a:p>
            <a:p>
              <a:r>
                <a:rPr lang="pt-BR" sz="10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Update()</a:t>
              </a:r>
            </a:p>
            <a:p>
              <a:r>
                <a:rPr lang="pt-BR" sz="10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Draw()</a:t>
              </a:r>
            </a:p>
            <a:p>
              <a:r>
                <a:rPr lang="pt-BR" sz="10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Finalize()</a:t>
              </a:r>
            </a:p>
          </p:txBody>
        </p:sp>
        <p:cxnSp>
          <p:nvCxnSpPr>
            <p:cNvPr id="71" name="Conector angulado 70"/>
            <p:cNvCxnSpPr>
              <a:stCxn id="47" idx="1"/>
              <a:endCxn id="106" idx="3"/>
            </p:cNvCxnSpPr>
            <p:nvPr/>
          </p:nvCxnSpPr>
          <p:spPr>
            <a:xfrm rot="10800000" flipV="1">
              <a:off x="2461664" y="1815479"/>
              <a:ext cx="1201687" cy="184016"/>
            </a:xfrm>
            <a:prstGeom prst="bentConnector3">
              <a:avLst>
                <a:gd name="adj1" fmla="val 420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tângulo 94"/>
            <p:cNvSpPr/>
            <p:nvPr/>
          </p:nvSpPr>
          <p:spPr>
            <a:xfrm>
              <a:off x="6416484" y="4364333"/>
              <a:ext cx="1224136" cy="6036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DirectSound</a:t>
              </a:r>
            </a:p>
          </p:txBody>
        </p:sp>
        <p:cxnSp>
          <p:nvCxnSpPr>
            <p:cNvPr id="96" name="Conector angulado 95"/>
            <p:cNvCxnSpPr>
              <a:cxnSpLocks/>
              <a:stCxn id="94" idx="0"/>
            </p:cNvCxnSpPr>
            <p:nvPr/>
          </p:nvCxnSpPr>
          <p:spPr>
            <a:xfrm rot="16200000" flipV="1">
              <a:off x="4594240" y="3698924"/>
              <a:ext cx="1806445" cy="1209548"/>
            </a:xfrm>
            <a:prstGeom prst="bentConnector3">
              <a:avLst>
                <a:gd name="adj1" fmla="val 10012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angulado 96"/>
            <p:cNvCxnSpPr>
              <a:cxnSpLocks/>
            </p:cNvCxnSpPr>
            <p:nvPr/>
          </p:nvCxnSpPr>
          <p:spPr>
            <a:xfrm rot="16200000" flipV="1">
              <a:off x="5272164" y="2823770"/>
              <a:ext cx="1165689" cy="19154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CaixaDeTexto 105"/>
            <p:cNvSpPr txBox="1"/>
            <p:nvPr/>
          </p:nvSpPr>
          <p:spPr>
            <a:xfrm>
              <a:off x="2212876" y="1891773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108" name="CaixaDeTexto 107"/>
            <p:cNvSpPr txBox="1"/>
            <p:nvPr/>
          </p:nvSpPr>
          <p:spPr>
            <a:xfrm>
              <a:off x="3414671" y="1628800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028552" y="3478728"/>
              <a:ext cx="1224136" cy="6036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FMOD</a:t>
              </a:r>
            </a:p>
          </p:txBody>
        </p:sp>
        <p:cxnSp>
          <p:nvCxnSpPr>
            <p:cNvPr id="41" name="Conector angulado 40"/>
            <p:cNvCxnSpPr>
              <a:stCxn id="40" idx="0"/>
            </p:cNvCxnSpPr>
            <p:nvPr/>
          </p:nvCxnSpPr>
          <p:spPr>
            <a:xfrm rot="16200000" flipV="1">
              <a:off x="6036696" y="1874803"/>
              <a:ext cx="457315" cy="27505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tângulo 93"/>
            <p:cNvSpPr/>
            <p:nvPr/>
          </p:nvSpPr>
          <p:spPr>
            <a:xfrm>
              <a:off x="5490168" y="5206920"/>
              <a:ext cx="1224136" cy="6036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XAudio2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9423877" y="3473388"/>
              <a:ext cx="1224136" cy="6036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Windows</a:t>
              </a: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10259024" y="2662509"/>
              <a:ext cx="1224136" cy="6036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Linux</a:t>
              </a:r>
            </a:p>
          </p:txBody>
        </p:sp>
        <p:cxnSp>
          <p:nvCxnSpPr>
            <p:cNvPr id="72" name="Conector angulado 71"/>
            <p:cNvCxnSpPr>
              <a:cxnSpLocks/>
              <a:stCxn id="68" idx="0"/>
            </p:cNvCxnSpPr>
            <p:nvPr/>
          </p:nvCxnSpPr>
          <p:spPr>
            <a:xfrm rot="16200000" flipV="1">
              <a:off x="6693056" y="130499"/>
              <a:ext cx="1533596" cy="515218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angulado 72"/>
            <p:cNvCxnSpPr>
              <a:cxnSpLocks/>
              <a:stCxn id="69" idx="0"/>
            </p:cNvCxnSpPr>
            <p:nvPr/>
          </p:nvCxnSpPr>
          <p:spPr>
            <a:xfrm rot="16200000" flipV="1">
              <a:off x="7397444" y="-811140"/>
              <a:ext cx="960306" cy="59869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angulado 49"/>
            <p:cNvCxnSpPr>
              <a:cxnSpLocks/>
              <a:stCxn id="51" idx="1"/>
              <a:endCxn id="57" idx="3"/>
            </p:cNvCxnSpPr>
            <p:nvPr/>
          </p:nvCxnSpPr>
          <p:spPr>
            <a:xfrm rot="10800000">
              <a:off x="2456355" y="4280032"/>
              <a:ext cx="1185225" cy="1724148"/>
            </a:xfrm>
            <a:prstGeom prst="bentConnector3">
              <a:avLst>
                <a:gd name="adj1" fmla="val 6285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tângulo 50"/>
            <p:cNvSpPr/>
            <p:nvPr/>
          </p:nvSpPr>
          <p:spPr>
            <a:xfrm>
              <a:off x="3641579" y="5892244"/>
              <a:ext cx="1224136" cy="22387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...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2207568" y="4172310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370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arquitetura baseada em composição e herança </a:t>
            </a:r>
          </a:p>
          <a:p>
            <a:pPr lvl="1"/>
            <a:r>
              <a:rPr lang="pt-BR" dirty="0"/>
              <a:t>Um jogo é uma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classe derivada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(subclasse de Game)</a:t>
            </a:r>
          </a:p>
          <a:p>
            <a:pPr lvl="1"/>
            <a:r>
              <a:rPr lang="pt-BR" dirty="0"/>
              <a:t>Um jogo deve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sobrescrever os métodos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Game::Init</a:t>
            </a:r>
          </a:p>
          <a:p>
            <a:pPr lvl="2"/>
            <a:r>
              <a:rPr lang="pt-BR" dirty="0"/>
              <a:t>Game::Update</a:t>
            </a:r>
          </a:p>
          <a:p>
            <a:pPr lvl="2"/>
            <a:r>
              <a:rPr lang="pt-BR" dirty="0"/>
              <a:t>Game::Draw</a:t>
            </a:r>
          </a:p>
          <a:p>
            <a:pPr lvl="2"/>
            <a:r>
              <a:rPr lang="pt-BR" dirty="0"/>
              <a:t>Game::Finalize</a:t>
            </a:r>
          </a:p>
          <a:p>
            <a:pPr lvl="1"/>
            <a:r>
              <a:rPr lang="pt-BR" dirty="0"/>
              <a:t>A função WinMain:</a:t>
            </a:r>
          </a:p>
          <a:p>
            <a:pPr lvl="2"/>
            <a:r>
              <a:rPr lang="pt-BR" dirty="0"/>
              <a:t>Cria uma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instância do jogo</a:t>
            </a:r>
          </a:p>
          <a:p>
            <a:pPr lvl="2"/>
            <a:r>
              <a:rPr lang="pt-BR" dirty="0"/>
              <a:t>Chama os métodos de configuração do motor</a:t>
            </a:r>
          </a:p>
          <a:p>
            <a:pPr lvl="1"/>
            <a:r>
              <a:rPr lang="pt-BR" dirty="0"/>
              <a:t>Pode ser facilmente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encapsulada em uma biblioteca </a:t>
            </a:r>
            <a:r>
              <a:rPr lang="pt-BR" dirty="0"/>
              <a:t>(DLL)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Motor do Curso</a:t>
            </a:r>
          </a:p>
        </p:txBody>
      </p:sp>
    </p:spTree>
    <p:extLst>
      <p:ext uri="{BB962C8B-B14F-4D97-AF65-F5344CB8AC3E}">
        <p14:creationId xmlns:p14="http://schemas.microsoft.com/office/powerpoint/2010/main" val="234450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Motor do Curso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3432" y="2420888"/>
            <a:ext cx="48245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MyGame :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Game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x, y;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Init();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Update();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Draw();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Finalize();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6" name="Retângulo 5"/>
          <p:cNvSpPr/>
          <p:nvPr/>
        </p:nvSpPr>
        <p:spPr>
          <a:xfrm>
            <a:off x="6384032" y="1929021"/>
            <a:ext cx="48245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MyGame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{} </a:t>
            </a:r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MyGame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::Update()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{} </a:t>
            </a:r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MyGame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::Draw()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Print(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"Windows Game Demo"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x, y,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RGB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(255,255,255));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MyGame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::Finalize()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{} </a:t>
            </a:r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/>
          <a:lstStyle/>
          <a:p>
            <a:r>
              <a:rPr lang="pt-BR" dirty="0"/>
              <a:t>A classe do Jogo</a:t>
            </a:r>
          </a:p>
        </p:txBody>
      </p:sp>
      <p:cxnSp>
        <p:nvCxnSpPr>
          <p:cNvPr id="9" name="Conector reto 8"/>
          <p:cNvCxnSpPr>
            <a:cxnSpLocks/>
          </p:cNvCxnSpPr>
          <p:nvPr/>
        </p:nvCxnSpPr>
        <p:spPr>
          <a:xfrm>
            <a:off x="5303912" y="2132856"/>
            <a:ext cx="0" cy="367240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56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principal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Motor do Curso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3432" y="2204864"/>
            <a:ext cx="957706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WinMain (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In_opt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hPrevInstance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b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lpCmdLine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nCmdShow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Mode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WINDOWED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(960,540);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-&gt;Color(240,240,140);	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20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Game"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Game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* game =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WinGame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-&gt;Start(game);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962CE3D-86F5-462C-A2DD-B81D6D23FA1E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82E24467-245C-4218-BCE9-27FE8D06F536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D31FB11-81D1-462E-88C4-E27CECB91C29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3684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4047</TotalTime>
  <Words>559</Words>
  <Application>Microsoft Office PowerPoint</Application>
  <PresentationFormat>Widescreen</PresentationFormat>
  <Paragraphs>172</Paragraphs>
  <Slides>10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Calibri</vt:lpstr>
      <vt:lpstr>Consolas</vt:lpstr>
      <vt:lpstr>Lucida Sans Unicode</vt:lpstr>
      <vt:lpstr>Verdana</vt:lpstr>
      <vt:lpstr>Wingdings 2</vt:lpstr>
      <vt:lpstr>Wingdings 3</vt:lpstr>
      <vt:lpstr>Concurso</vt:lpstr>
      <vt:lpstr>Motor de Jogo</vt:lpstr>
      <vt:lpstr>Introdução</vt:lpstr>
      <vt:lpstr>Arquitetura do Jogo</vt:lpstr>
      <vt:lpstr>Organização do Código</vt:lpstr>
      <vt:lpstr>Arquitetura de Motores</vt:lpstr>
      <vt:lpstr>Arquitetura do Motor do Curso</vt:lpstr>
      <vt:lpstr>Arquitetura do Motor do Curso</vt:lpstr>
      <vt:lpstr>Usando o Motor do Curso</vt:lpstr>
      <vt:lpstr>Usando o Motor do Curso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Organização;Biblioteca;Orientação a Objetos</cp:keywords>
  <cp:lastModifiedBy>Judson Santiago</cp:lastModifiedBy>
  <cp:revision>497</cp:revision>
  <dcterms:created xsi:type="dcterms:W3CDTF">2009-02-25T19:16:57Z</dcterms:created>
  <dcterms:modified xsi:type="dcterms:W3CDTF">2019-05-17T19:58:19Z</dcterms:modified>
</cp:coreProperties>
</file>