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9"/>
  </p:notesMasterIdLst>
  <p:sldIdLst>
    <p:sldId id="256" r:id="rId2"/>
    <p:sldId id="362" r:id="rId3"/>
    <p:sldId id="266" r:id="rId4"/>
    <p:sldId id="326" r:id="rId5"/>
    <p:sldId id="327" r:id="rId6"/>
    <p:sldId id="328" r:id="rId7"/>
    <p:sldId id="343" r:id="rId8"/>
    <p:sldId id="330" r:id="rId9"/>
    <p:sldId id="329" r:id="rId10"/>
    <p:sldId id="334" r:id="rId11"/>
    <p:sldId id="335" r:id="rId12"/>
    <p:sldId id="337" r:id="rId13"/>
    <p:sldId id="383" r:id="rId14"/>
    <p:sldId id="382" r:id="rId15"/>
    <p:sldId id="381" r:id="rId16"/>
    <p:sldId id="338" r:id="rId17"/>
    <p:sldId id="339" r:id="rId18"/>
    <p:sldId id="378" r:id="rId19"/>
    <p:sldId id="375" r:id="rId20"/>
    <p:sldId id="377" r:id="rId21"/>
    <p:sldId id="384" r:id="rId22"/>
    <p:sldId id="379" r:id="rId23"/>
    <p:sldId id="376" r:id="rId24"/>
    <p:sldId id="380" r:id="rId25"/>
    <p:sldId id="340" r:id="rId26"/>
    <p:sldId id="341" r:id="rId27"/>
    <p:sldId id="32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F981D-1BC0-46E8-B193-A20E5E1F3E9F}" v="154" dt="2019-05-17T20:05:37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3090" autoAdjust="0"/>
  </p:normalViewPr>
  <p:slideViewPr>
    <p:cSldViewPr>
      <p:cViewPr varScale="1">
        <p:scale>
          <a:sx n="80" d="100"/>
          <a:sy n="80" d="100"/>
        </p:scale>
        <p:origin x="75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612F981D-1BC0-46E8-B193-A20E5E1F3E9F}"/>
    <pc:docChg chg="undo custSel addSld modSld sldOrd modMainMaster">
      <pc:chgData name="Judson Santiago" userId="ebb108da2f256286" providerId="LiveId" clId="{612F981D-1BC0-46E8-B193-A20E5E1F3E9F}" dt="2019-05-17T20:05:37.122" v="3392" actId="207"/>
      <pc:docMkLst>
        <pc:docMk/>
      </pc:docMkLst>
      <pc:sldChg chg="modSp">
        <pc:chgData name="Judson Santiago" userId="ebb108da2f256286" providerId="LiveId" clId="{612F981D-1BC0-46E8-B193-A20E5E1F3E9F}" dt="2019-05-16T17:14:08.479" v="6" actId="3064"/>
        <pc:sldMkLst>
          <pc:docMk/>
          <pc:sldMk cId="0" sldId="256"/>
        </pc:sldMkLst>
        <pc:spChg chg="mod">
          <ac:chgData name="Judson Santiago" userId="ebb108da2f256286" providerId="LiveId" clId="{612F981D-1BC0-46E8-B193-A20E5E1F3E9F}" dt="2019-05-16T17:14:08.479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612F981D-1BC0-46E8-B193-A20E5E1F3E9F}" dt="2019-05-17T17:54:07.398" v="2121" actId="1076"/>
        <pc:sldMkLst>
          <pc:docMk/>
          <pc:sldMk cId="460992010" sldId="266"/>
        </pc:sldMkLst>
        <pc:spChg chg="mod">
          <ac:chgData name="Judson Santiago" userId="ebb108da2f256286" providerId="LiveId" clId="{612F981D-1BC0-46E8-B193-A20E5E1F3E9F}" dt="2019-05-17T17:53:49.653" v="2120" actId="20577"/>
          <ac:spMkLst>
            <pc:docMk/>
            <pc:sldMk cId="460992010" sldId="266"/>
            <ac:spMk id="3" creationId="{00000000-0000-0000-0000-000000000000}"/>
          </ac:spMkLst>
        </pc:spChg>
        <pc:picChg chg="mod">
          <ac:chgData name="Judson Santiago" userId="ebb108da2f256286" providerId="LiveId" clId="{612F981D-1BC0-46E8-B193-A20E5E1F3E9F}" dt="2019-05-17T17:54:07.398" v="2121" actId="1076"/>
          <ac:picMkLst>
            <pc:docMk/>
            <pc:sldMk cId="460992010" sldId="266"/>
            <ac:picMk id="5" creationId="{00000000-0000-0000-0000-000000000000}"/>
          </ac:picMkLst>
        </pc:picChg>
      </pc:sldChg>
      <pc:sldChg chg="modSp">
        <pc:chgData name="Judson Santiago" userId="ebb108da2f256286" providerId="LiveId" clId="{612F981D-1BC0-46E8-B193-A20E5E1F3E9F}" dt="2019-05-17T20:05:37.122" v="3392" actId="207"/>
        <pc:sldMkLst>
          <pc:docMk/>
          <pc:sldMk cId="904695914" sldId="325"/>
        </pc:sldMkLst>
        <pc:spChg chg="mod">
          <ac:chgData name="Judson Santiago" userId="ebb108da2f256286" providerId="LiveId" clId="{612F981D-1BC0-46E8-B193-A20E5E1F3E9F}" dt="2019-05-17T20:05:37.122" v="3392" actId="207"/>
          <ac:spMkLst>
            <pc:docMk/>
            <pc:sldMk cId="904695914" sldId="325"/>
            <ac:spMk id="2" creationId="{00000000-0000-0000-0000-000000000000}"/>
          </ac:spMkLst>
        </pc:spChg>
      </pc:sldChg>
      <pc:sldChg chg="modSp">
        <pc:chgData name="Judson Santiago" userId="ebb108da2f256286" providerId="LiveId" clId="{612F981D-1BC0-46E8-B193-A20E5E1F3E9F}" dt="2019-05-17T17:56:54.886" v="2135" actId="207"/>
        <pc:sldMkLst>
          <pc:docMk/>
          <pc:sldMk cId="3215550556" sldId="326"/>
        </pc:sldMkLst>
        <pc:spChg chg="mod">
          <ac:chgData name="Judson Santiago" userId="ebb108da2f256286" providerId="LiveId" clId="{612F981D-1BC0-46E8-B193-A20E5E1F3E9F}" dt="2019-05-17T17:56:54.886" v="2135" actId="207"/>
          <ac:spMkLst>
            <pc:docMk/>
            <pc:sldMk cId="3215550556" sldId="326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54.886" v="2135" actId="207"/>
          <ac:spMkLst>
            <pc:docMk/>
            <pc:sldMk cId="3215550556" sldId="326"/>
            <ac:spMk id="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17.456" v="2133" actId="3064"/>
          <ac:spMkLst>
            <pc:docMk/>
            <pc:sldMk cId="3215550556" sldId="326"/>
            <ac:spMk id="9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21.112" v="2134" actId="3064"/>
          <ac:spMkLst>
            <pc:docMk/>
            <pc:sldMk cId="3215550556" sldId="326"/>
            <ac:spMk id="1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54.886" v="2135" actId="207"/>
          <ac:spMkLst>
            <pc:docMk/>
            <pc:sldMk cId="3215550556" sldId="326"/>
            <ac:spMk id="17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54.886" v="2135" actId="207"/>
          <ac:spMkLst>
            <pc:docMk/>
            <pc:sldMk cId="3215550556" sldId="326"/>
            <ac:spMk id="20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25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26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27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17.456" v="2133" actId="3064"/>
          <ac:spMkLst>
            <pc:docMk/>
            <pc:sldMk cId="3215550556" sldId="326"/>
            <ac:spMk id="28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1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2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3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4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5" creationId="{00000000-0000-0000-0000-000000000000}"/>
          </ac:spMkLst>
        </pc:spChg>
      </pc:sldChg>
      <pc:sldChg chg="modSp modNotesTx">
        <pc:chgData name="Judson Santiago" userId="ebb108da2f256286" providerId="LiveId" clId="{612F981D-1BC0-46E8-B193-A20E5E1F3E9F}" dt="2019-05-16T17:42:45.123" v="111" actId="6549"/>
        <pc:sldMkLst>
          <pc:docMk/>
          <pc:sldMk cId="1648035948" sldId="327"/>
        </pc:sldMkLst>
        <pc:spChg chg="mod">
          <ac:chgData name="Judson Santiago" userId="ebb108da2f256286" providerId="LiveId" clId="{612F981D-1BC0-46E8-B193-A20E5E1F3E9F}" dt="2019-05-16T17:42:24.168" v="89"/>
          <ac:spMkLst>
            <pc:docMk/>
            <pc:sldMk cId="1648035948" sldId="327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7:39:41.118" v="63"/>
          <ac:spMkLst>
            <pc:docMk/>
            <pc:sldMk cId="1648035948" sldId="327"/>
            <ac:spMk id="4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7:39:51.913" v="67" actId="6549"/>
          <ac:spMkLst>
            <pc:docMk/>
            <pc:sldMk cId="1648035948" sldId="327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7:39:41.118" v="63"/>
          <ac:spMkLst>
            <pc:docMk/>
            <pc:sldMk cId="1648035948" sldId="327"/>
            <ac:spMk id="6" creationId="{00000000-0000-0000-0000-000000000000}"/>
          </ac:spMkLst>
        </pc:spChg>
        <pc:spChg chg="ord">
          <ac:chgData name="Judson Santiago" userId="ebb108da2f256286" providerId="LiveId" clId="{612F981D-1BC0-46E8-B193-A20E5E1F3E9F}" dt="2019-05-16T17:39:22.269" v="62" actId="167"/>
          <ac:spMkLst>
            <pc:docMk/>
            <pc:sldMk cId="1648035948" sldId="327"/>
            <ac:spMk id="7" creationId="{00000000-0000-0000-0000-000000000000}"/>
          </ac:spMkLst>
        </pc:spChg>
        <pc:spChg chg="ord">
          <ac:chgData name="Judson Santiago" userId="ebb108da2f256286" providerId="LiveId" clId="{612F981D-1BC0-46E8-B193-A20E5E1F3E9F}" dt="2019-05-16T17:39:22.269" v="62" actId="167"/>
          <ac:spMkLst>
            <pc:docMk/>
            <pc:sldMk cId="1648035948" sldId="327"/>
            <ac:spMk id="8" creationId="{00000000-0000-0000-0000-000000000000}"/>
          </ac:spMkLst>
        </pc:spChg>
      </pc:sldChg>
      <pc:sldChg chg="addSp delSp modSp modNotesTx">
        <pc:chgData name="Judson Santiago" userId="ebb108da2f256286" providerId="LiveId" clId="{612F981D-1BC0-46E8-B193-A20E5E1F3E9F}" dt="2019-05-17T18:01:26.856" v="2145" actId="207"/>
        <pc:sldMkLst>
          <pc:docMk/>
          <pc:sldMk cId="2641424220" sldId="328"/>
        </pc:sldMkLst>
        <pc:spChg chg="mod">
          <ac:chgData name="Judson Santiago" userId="ebb108da2f256286" providerId="LiveId" clId="{612F981D-1BC0-46E8-B193-A20E5E1F3E9F}" dt="2019-05-17T18:01:26.856" v="2145" actId="207"/>
          <ac:spMkLst>
            <pc:docMk/>
            <pc:sldMk cId="2641424220" sldId="328"/>
            <ac:spMk id="2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7T17:59:53.393" v="2137" actId="1582"/>
          <ac:spMkLst>
            <pc:docMk/>
            <pc:sldMk cId="2641424220" sldId="328"/>
            <ac:spMk id="4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6T17:55:34.194" v="396" actId="1076"/>
          <ac:spMkLst>
            <pc:docMk/>
            <pc:sldMk cId="2641424220" sldId="328"/>
            <ac:spMk id="6" creationId="{5884B303-45A9-478D-8425-6C3243B81710}"/>
          </ac:spMkLst>
        </pc:spChg>
        <pc:picChg chg="add mod modCrop">
          <ac:chgData name="Judson Santiago" userId="ebb108da2f256286" providerId="LiveId" clId="{612F981D-1BC0-46E8-B193-A20E5E1F3E9F}" dt="2019-05-17T17:59:31.002" v="2136"/>
          <ac:picMkLst>
            <pc:docMk/>
            <pc:sldMk cId="2641424220" sldId="328"/>
            <ac:picMk id="5" creationId="{C35C67B2-C90F-4FB1-92D2-2212613DB1BB}"/>
          </ac:picMkLst>
        </pc:picChg>
        <pc:picChg chg="del">
          <ac:chgData name="Judson Santiago" userId="ebb108da2f256286" providerId="LiveId" clId="{612F981D-1BC0-46E8-B193-A20E5E1F3E9F}" dt="2019-05-16T17:50:00.297" v="161" actId="478"/>
          <ac:picMkLst>
            <pc:docMk/>
            <pc:sldMk cId="2641424220" sldId="328"/>
            <ac:picMk id="1026" creationId="{00000000-0000-0000-0000-000000000000}"/>
          </ac:picMkLst>
        </pc:picChg>
      </pc:sldChg>
      <pc:sldChg chg="addSp delSp modSp">
        <pc:chgData name="Judson Santiago" userId="ebb108da2f256286" providerId="LiveId" clId="{612F981D-1BC0-46E8-B193-A20E5E1F3E9F}" dt="2019-05-17T18:26:20.042" v="2282" actId="14100"/>
        <pc:sldMkLst>
          <pc:docMk/>
          <pc:sldMk cId="286559806" sldId="329"/>
        </pc:sldMkLst>
        <pc:spChg chg="mod">
          <ac:chgData name="Judson Santiago" userId="ebb108da2f256286" providerId="LiveId" clId="{612F981D-1BC0-46E8-B193-A20E5E1F3E9F}" dt="2019-05-16T18:48:59.991" v="554" actId="20577"/>
          <ac:spMkLst>
            <pc:docMk/>
            <pc:sldMk cId="286559806" sldId="329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0:36.790" v="2269" actId="14100"/>
          <ac:spMkLst>
            <pc:docMk/>
            <pc:sldMk cId="286559806" sldId="329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6:20.042" v="2282" actId="14100"/>
          <ac:spMkLst>
            <pc:docMk/>
            <pc:sldMk cId="286559806" sldId="329"/>
            <ac:spMk id="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49:07.474" v="555" actId="164"/>
          <ac:spMkLst>
            <pc:docMk/>
            <pc:sldMk cId="286559806" sldId="329"/>
            <ac:spMk id="10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49:07.474" v="555" actId="164"/>
          <ac:spMkLst>
            <pc:docMk/>
            <pc:sldMk cId="286559806" sldId="329"/>
            <ac:spMk id="11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6T18:49:11.278" v="556" actId="12788"/>
          <ac:grpSpMkLst>
            <pc:docMk/>
            <pc:sldMk cId="286559806" sldId="329"/>
            <ac:grpSpMk id="8" creationId="{C9CBB5A1-0AE6-40A5-90A6-E0D7A435C840}"/>
          </ac:grpSpMkLst>
        </pc:grpChg>
        <pc:picChg chg="add mod ord modCrop">
          <ac:chgData name="Judson Santiago" userId="ebb108da2f256286" providerId="LiveId" clId="{612F981D-1BC0-46E8-B193-A20E5E1F3E9F}" dt="2019-05-16T18:49:07.474" v="555" actId="164"/>
          <ac:picMkLst>
            <pc:docMk/>
            <pc:sldMk cId="286559806" sldId="329"/>
            <ac:picMk id="4" creationId="{2BAA2E6E-DB20-4518-BF7C-A165781FF93C}"/>
          </ac:picMkLst>
        </pc:picChg>
        <pc:picChg chg="del">
          <ac:chgData name="Judson Santiago" userId="ebb108da2f256286" providerId="LiveId" clId="{612F981D-1BC0-46E8-B193-A20E5E1F3E9F}" dt="2019-05-16T18:47:19.146" v="501" actId="478"/>
          <ac:picMkLst>
            <pc:docMk/>
            <pc:sldMk cId="286559806" sldId="329"/>
            <ac:picMk id="7" creationId="{00000000-0000-0000-0000-000000000000}"/>
          </ac:picMkLst>
        </pc:picChg>
      </pc:sldChg>
      <pc:sldChg chg="addSp delSp modSp">
        <pc:chgData name="Judson Santiago" userId="ebb108da2f256286" providerId="LiveId" clId="{612F981D-1BC0-46E8-B193-A20E5E1F3E9F}" dt="2019-05-17T18:27:12.969" v="2287" actId="14100"/>
        <pc:sldMkLst>
          <pc:docMk/>
          <pc:sldMk cId="3235755784" sldId="330"/>
        </pc:sldMkLst>
        <pc:spChg chg="mod">
          <ac:chgData name="Judson Santiago" userId="ebb108da2f256286" providerId="LiveId" clId="{612F981D-1BC0-46E8-B193-A20E5E1F3E9F}" dt="2019-05-16T18:44:16.089" v="496" actId="20577"/>
          <ac:spMkLst>
            <pc:docMk/>
            <pc:sldMk cId="3235755784" sldId="330"/>
            <ac:spMk id="2" creationId="{00000000-0000-0000-0000-000000000000}"/>
          </ac:spMkLst>
        </pc:spChg>
        <pc:spChg chg="add del mod">
          <ac:chgData name="Judson Santiago" userId="ebb108da2f256286" providerId="LiveId" clId="{612F981D-1BC0-46E8-B193-A20E5E1F3E9F}" dt="2019-05-17T18:05:57.750" v="2153" actId="478"/>
          <ac:spMkLst>
            <pc:docMk/>
            <pc:sldMk cId="3235755784" sldId="330"/>
            <ac:spMk id="4" creationId="{54AAEEF2-8595-4911-B972-8DCCA1898067}"/>
          </ac:spMkLst>
        </pc:spChg>
        <pc:spChg chg="mod ord topLvl">
          <ac:chgData name="Judson Santiago" userId="ebb108da2f256286" providerId="LiveId" clId="{612F981D-1BC0-46E8-B193-A20E5E1F3E9F}" dt="2019-05-17T18:27:09.858" v="2286" actId="14100"/>
          <ac:spMkLst>
            <pc:docMk/>
            <pc:sldMk cId="3235755784" sldId="330"/>
            <ac:spMk id="6" creationId="{00000000-0000-0000-0000-000000000000}"/>
          </ac:spMkLst>
        </pc:spChg>
        <pc:spChg chg="add del mod">
          <ac:chgData name="Judson Santiago" userId="ebb108da2f256286" providerId="LiveId" clId="{612F981D-1BC0-46E8-B193-A20E5E1F3E9F}" dt="2019-05-17T18:06:00.218" v="2154" actId="478"/>
          <ac:spMkLst>
            <pc:docMk/>
            <pc:sldMk cId="3235755784" sldId="330"/>
            <ac:spMk id="7" creationId="{8E2FB850-78AA-4BF4-8D64-E4EEFAAC5231}"/>
          </ac:spMkLst>
        </pc:spChg>
        <pc:spChg chg="add mod ord topLvl">
          <ac:chgData name="Judson Santiago" userId="ebb108da2f256286" providerId="LiveId" clId="{612F981D-1BC0-46E8-B193-A20E5E1F3E9F}" dt="2019-05-17T18:18:15.899" v="2266" actId="164"/>
          <ac:spMkLst>
            <pc:docMk/>
            <pc:sldMk cId="3235755784" sldId="330"/>
            <ac:spMk id="8" creationId="{02DE219D-803A-419F-8935-8C322DCFC8FF}"/>
          </ac:spMkLst>
        </pc:spChg>
        <pc:spChg chg="add mod ord">
          <ac:chgData name="Judson Santiago" userId="ebb108da2f256286" providerId="LiveId" clId="{612F981D-1BC0-46E8-B193-A20E5E1F3E9F}" dt="2019-05-17T18:18:15.899" v="2266" actId="164"/>
          <ac:spMkLst>
            <pc:docMk/>
            <pc:sldMk cId="3235755784" sldId="330"/>
            <ac:spMk id="11" creationId="{6EEAFC35-06D0-4D78-A303-5C9D2A62F7C8}"/>
          </ac:spMkLst>
        </pc:spChg>
        <pc:spChg chg="add mod">
          <ac:chgData name="Judson Santiago" userId="ebb108da2f256286" providerId="LiveId" clId="{612F981D-1BC0-46E8-B193-A20E5E1F3E9F}" dt="2019-05-17T18:18:15.899" v="2266" actId="164"/>
          <ac:spMkLst>
            <pc:docMk/>
            <pc:sldMk cId="3235755784" sldId="330"/>
            <ac:spMk id="12" creationId="{DB35030F-F322-4278-B0F6-965C17496656}"/>
          </ac:spMkLst>
        </pc:spChg>
        <pc:spChg chg="add mod">
          <ac:chgData name="Judson Santiago" userId="ebb108da2f256286" providerId="LiveId" clId="{612F981D-1BC0-46E8-B193-A20E5E1F3E9F}" dt="2019-05-17T18:27:12.969" v="2287" actId="14100"/>
          <ac:spMkLst>
            <pc:docMk/>
            <pc:sldMk cId="3235755784" sldId="330"/>
            <ac:spMk id="13" creationId="{4BFF6DC1-33A0-4489-AC6E-7D618F3DA7A6}"/>
          </ac:spMkLst>
        </pc:spChg>
        <pc:spChg chg="add mod">
          <ac:chgData name="Judson Santiago" userId="ebb108da2f256286" providerId="LiveId" clId="{612F981D-1BC0-46E8-B193-A20E5E1F3E9F}" dt="2019-05-17T18:26:50.343" v="2284" actId="14100"/>
          <ac:spMkLst>
            <pc:docMk/>
            <pc:sldMk cId="3235755784" sldId="330"/>
            <ac:spMk id="14" creationId="{D0022F64-9F14-4365-BE8F-D84898E6B0EE}"/>
          </ac:spMkLst>
        </pc:spChg>
        <pc:grpChg chg="add del mod">
          <ac:chgData name="Judson Santiago" userId="ebb108da2f256286" providerId="LiveId" clId="{612F981D-1BC0-46E8-B193-A20E5E1F3E9F}" dt="2019-05-17T18:11:36.575" v="2220" actId="165"/>
          <ac:grpSpMkLst>
            <pc:docMk/>
            <pc:sldMk cId="3235755784" sldId="330"/>
            <ac:grpSpMk id="10" creationId="{8A0BAFDA-ECE6-443F-A827-F6F35106D048}"/>
          </ac:grpSpMkLst>
        </pc:grpChg>
        <pc:grpChg chg="add mod">
          <ac:chgData name="Judson Santiago" userId="ebb108da2f256286" providerId="LiveId" clId="{612F981D-1BC0-46E8-B193-A20E5E1F3E9F}" dt="2019-05-17T18:18:15.899" v="2266" actId="164"/>
          <ac:grpSpMkLst>
            <pc:docMk/>
            <pc:sldMk cId="3235755784" sldId="330"/>
            <ac:grpSpMk id="15" creationId="{4EF5AA1A-E9DF-4775-8CCE-39B0A74DDC2A}"/>
          </ac:grpSpMkLst>
        </pc:grpChg>
        <pc:picChg chg="del mod">
          <ac:chgData name="Judson Santiago" userId="ebb108da2f256286" providerId="LiveId" clId="{612F981D-1BC0-46E8-B193-A20E5E1F3E9F}" dt="2019-05-16T18:42:45.324" v="442" actId="478"/>
          <ac:picMkLst>
            <pc:docMk/>
            <pc:sldMk cId="3235755784" sldId="330"/>
            <ac:picMk id="4" creationId="{00000000-0000-0000-0000-000000000000}"/>
          </ac:picMkLst>
        </pc:picChg>
        <pc:picChg chg="add mod ord topLvl modCrop">
          <ac:chgData name="Judson Santiago" userId="ebb108da2f256286" providerId="LiveId" clId="{612F981D-1BC0-46E8-B193-A20E5E1F3E9F}" dt="2019-05-17T18:18:15.899" v="2266" actId="164"/>
          <ac:picMkLst>
            <pc:docMk/>
            <pc:sldMk cId="3235755784" sldId="330"/>
            <ac:picMk id="5" creationId="{D800B6FC-E816-43F0-911A-985863C57202}"/>
          </ac:picMkLst>
        </pc:picChg>
        <pc:picChg chg="add mod topLvl modCrop">
          <ac:chgData name="Judson Santiago" userId="ebb108da2f256286" providerId="LiveId" clId="{612F981D-1BC0-46E8-B193-A20E5E1F3E9F}" dt="2019-05-17T18:18:15.899" v="2266" actId="164"/>
          <ac:picMkLst>
            <pc:docMk/>
            <pc:sldMk cId="3235755784" sldId="330"/>
            <ac:picMk id="9" creationId="{A8965934-6EA2-46CD-A708-DB89D697FF01}"/>
          </ac:picMkLst>
        </pc:picChg>
      </pc:sldChg>
      <pc:sldChg chg="addSp delSp modSp">
        <pc:chgData name="Judson Santiago" userId="ebb108da2f256286" providerId="LiveId" clId="{612F981D-1BC0-46E8-B193-A20E5E1F3E9F}" dt="2019-05-16T18:55:07.118" v="644" actId="732"/>
        <pc:sldMkLst>
          <pc:docMk/>
          <pc:sldMk cId="3417860098" sldId="334"/>
        </pc:sldMkLst>
        <pc:spChg chg="mod">
          <ac:chgData name="Judson Santiago" userId="ebb108da2f256286" providerId="LiveId" clId="{612F981D-1BC0-46E8-B193-A20E5E1F3E9F}" dt="2019-05-16T18:54:35.333" v="641" actId="20577"/>
          <ac:spMkLst>
            <pc:docMk/>
            <pc:sldMk cId="3417860098" sldId="334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54:43.151" v="642" actId="164"/>
          <ac:spMkLst>
            <pc:docMk/>
            <pc:sldMk cId="3417860098" sldId="334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54:43.151" v="642" actId="164"/>
          <ac:spMkLst>
            <pc:docMk/>
            <pc:sldMk cId="3417860098" sldId="334"/>
            <ac:spMk id="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54:43.151" v="642" actId="164"/>
          <ac:spMkLst>
            <pc:docMk/>
            <pc:sldMk cId="3417860098" sldId="334"/>
            <ac:spMk id="8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6T18:54:46.431" v="643" actId="12788"/>
          <ac:grpSpMkLst>
            <pc:docMk/>
            <pc:sldMk cId="3417860098" sldId="334"/>
            <ac:grpSpMk id="7" creationId="{C25E4241-4F5F-4D8A-A4A0-BD244943D5F1}"/>
          </ac:grpSpMkLst>
        </pc:grpChg>
        <pc:picChg chg="add mod ord modCrop">
          <ac:chgData name="Judson Santiago" userId="ebb108da2f256286" providerId="LiveId" clId="{612F981D-1BC0-46E8-B193-A20E5E1F3E9F}" dt="2019-05-16T18:55:07.118" v="644" actId="732"/>
          <ac:picMkLst>
            <pc:docMk/>
            <pc:sldMk cId="3417860098" sldId="334"/>
            <ac:picMk id="4" creationId="{0B1BC2F8-7C6B-4ECA-AA78-FC2E8877F07B}"/>
          </ac:picMkLst>
        </pc:picChg>
        <pc:picChg chg="del">
          <ac:chgData name="Judson Santiago" userId="ebb108da2f256286" providerId="LiveId" clId="{612F981D-1BC0-46E8-B193-A20E5E1F3E9F}" dt="2019-05-16T18:52:57.579" v="562" actId="478"/>
          <ac:picMkLst>
            <pc:docMk/>
            <pc:sldMk cId="3417860098" sldId="334"/>
            <ac:picMk id="5122" creationId="{00000000-0000-0000-0000-000000000000}"/>
          </ac:picMkLst>
        </pc:picChg>
      </pc:sldChg>
      <pc:sldChg chg="addSp delSp modSp">
        <pc:chgData name="Judson Santiago" userId="ebb108da2f256286" providerId="LiveId" clId="{612F981D-1BC0-46E8-B193-A20E5E1F3E9F}" dt="2019-05-17T18:27:46.282" v="2288" actId="14100"/>
        <pc:sldMkLst>
          <pc:docMk/>
          <pc:sldMk cId="3005680620" sldId="335"/>
        </pc:sldMkLst>
        <pc:spChg chg="mod">
          <ac:chgData name="Judson Santiago" userId="ebb108da2f256286" providerId="LiveId" clId="{612F981D-1BC0-46E8-B193-A20E5E1F3E9F}" dt="2019-05-16T18:57:27.324" v="669" actId="20577"/>
          <ac:spMkLst>
            <pc:docMk/>
            <pc:sldMk cId="3005680620" sldId="335"/>
            <ac:spMk id="2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9:03:06.079" v="706" actId="164"/>
          <ac:spMkLst>
            <pc:docMk/>
            <pc:sldMk cId="3005680620" sldId="335"/>
            <ac:spMk id="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5:26.704" v="2276" actId="14100"/>
          <ac:spMkLst>
            <pc:docMk/>
            <pc:sldMk cId="3005680620" sldId="335"/>
            <ac:spMk id="10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7:46.282" v="2288" actId="14100"/>
          <ac:spMkLst>
            <pc:docMk/>
            <pc:sldMk cId="3005680620" sldId="335"/>
            <ac:spMk id="11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5:54.125" v="2280" actId="14100"/>
          <ac:spMkLst>
            <pc:docMk/>
            <pc:sldMk cId="3005680620" sldId="335"/>
            <ac:spMk id="12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6T19:04:11.502" v="750" actId="1076"/>
          <ac:spMkLst>
            <pc:docMk/>
            <pc:sldMk cId="3005680620" sldId="335"/>
            <ac:spMk id="15" creationId="{1CBA5596-CE9A-45B7-8DE8-812A2757EA77}"/>
          </ac:spMkLst>
        </pc:spChg>
        <pc:grpChg chg="add mod">
          <ac:chgData name="Judson Santiago" userId="ebb108da2f256286" providerId="LiveId" clId="{612F981D-1BC0-46E8-B193-A20E5E1F3E9F}" dt="2019-05-16T19:03:25.097" v="708" actId="1076"/>
          <ac:grpSpMkLst>
            <pc:docMk/>
            <pc:sldMk cId="3005680620" sldId="335"/>
            <ac:grpSpMk id="14" creationId="{DC4023CD-4D17-4110-8D53-04A97C7AF3FA}"/>
          </ac:grpSpMkLst>
        </pc:grpChg>
        <pc:picChg chg="add del mod">
          <ac:chgData name="Judson Santiago" userId="ebb108da2f256286" providerId="LiveId" clId="{612F981D-1BC0-46E8-B193-A20E5E1F3E9F}" dt="2019-05-16T18:57:54.099" v="672" actId="478"/>
          <ac:picMkLst>
            <pc:docMk/>
            <pc:sldMk cId="3005680620" sldId="335"/>
            <ac:picMk id="4" creationId="{2647B36B-9188-439C-8F69-C13D0B51F039}"/>
          </ac:picMkLst>
        </pc:picChg>
        <pc:picChg chg="add del mod modCrop">
          <ac:chgData name="Judson Santiago" userId="ebb108da2f256286" providerId="LiveId" clId="{612F981D-1BC0-46E8-B193-A20E5E1F3E9F}" dt="2019-05-16T18:58:46.056" v="679" actId="478"/>
          <ac:picMkLst>
            <pc:docMk/>
            <pc:sldMk cId="3005680620" sldId="335"/>
            <ac:picMk id="5" creationId="{1143DA52-E9B8-4D1A-82AD-D60337E8B1A8}"/>
          </ac:picMkLst>
        </pc:picChg>
        <pc:picChg chg="add mod modCrop">
          <ac:chgData name="Judson Santiago" userId="ebb108da2f256286" providerId="LiveId" clId="{612F981D-1BC0-46E8-B193-A20E5E1F3E9F}" dt="2019-05-16T19:03:06.079" v="706" actId="164"/>
          <ac:picMkLst>
            <pc:docMk/>
            <pc:sldMk cId="3005680620" sldId="335"/>
            <ac:picMk id="6" creationId="{F0AF4BE7-CEA2-4C7E-9772-A169A8118CE7}"/>
          </ac:picMkLst>
        </pc:picChg>
        <pc:picChg chg="del">
          <ac:chgData name="Judson Santiago" userId="ebb108da2f256286" providerId="LiveId" clId="{612F981D-1BC0-46E8-B193-A20E5E1F3E9F}" dt="2019-05-16T19:00:11.989" v="683" actId="478"/>
          <ac:picMkLst>
            <pc:docMk/>
            <pc:sldMk cId="3005680620" sldId="335"/>
            <ac:picMk id="7" creationId="{00000000-0000-0000-0000-000000000000}"/>
          </ac:picMkLst>
        </pc:picChg>
        <pc:picChg chg="del">
          <ac:chgData name="Judson Santiago" userId="ebb108da2f256286" providerId="LiveId" clId="{612F981D-1BC0-46E8-B193-A20E5E1F3E9F}" dt="2019-05-16T19:01:30.078" v="689" actId="478"/>
          <ac:picMkLst>
            <pc:docMk/>
            <pc:sldMk cId="3005680620" sldId="335"/>
            <ac:picMk id="9" creationId="{00000000-0000-0000-0000-000000000000}"/>
          </ac:picMkLst>
        </pc:picChg>
        <pc:picChg chg="add mod ord modCrop">
          <ac:chgData name="Judson Santiago" userId="ebb108da2f256286" providerId="LiveId" clId="{612F981D-1BC0-46E8-B193-A20E5E1F3E9F}" dt="2019-05-16T19:03:06.079" v="706" actId="164"/>
          <ac:picMkLst>
            <pc:docMk/>
            <pc:sldMk cId="3005680620" sldId="335"/>
            <ac:picMk id="13" creationId="{D73CF59B-5B5E-4BCB-BC4B-ED41CA4BBABB}"/>
          </ac:picMkLst>
        </pc:picChg>
      </pc:sldChg>
      <pc:sldChg chg="addSp modSp modNotesTx">
        <pc:chgData name="Judson Santiago" userId="ebb108da2f256286" providerId="LiveId" clId="{612F981D-1BC0-46E8-B193-A20E5E1F3E9F}" dt="2019-05-17T18:32:32.447" v="2314" actId="20577"/>
        <pc:sldMkLst>
          <pc:docMk/>
          <pc:sldMk cId="3148442248" sldId="337"/>
        </pc:sldMkLst>
        <pc:spChg chg="mod">
          <ac:chgData name="Judson Santiago" userId="ebb108da2f256286" providerId="LiveId" clId="{612F981D-1BC0-46E8-B193-A20E5E1F3E9F}" dt="2019-05-17T18:32:32.447" v="2314" actId="20577"/>
          <ac:spMkLst>
            <pc:docMk/>
            <pc:sldMk cId="3148442248" sldId="337"/>
            <ac:spMk id="2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6T19:26:01.816" v="1273" actId="1076"/>
          <ac:spMkLst>
            <pc:docMk/>
            <pc:sldMk cId="3148442248" sldId="337"/>
            <ac:spMk id="4" creationId="{7188A9BE-B37F-42D8-AF3F-24BFF0D3B635}"/>
          </ac:spMkLst>
        </pc:spChg>
      </pc:sldChg>
      <pc:sldChg chg="modSp">
        <pc:chgData name="Judson Santiago" userId="ebb108da2f256286" providerId="LiveId" clId="{612F981D-1BC0-46E8-B193-A20E5E1F3E9F}" dt="2019-05-17T18:43:59.548" v="2421" actId="20577"/>
        <pc:sldMkLst>
          <pc:docMk/>
          <pc:sldMk cId="3069570649" sldId="338"/>
        </pc:sldMkLst>
        <pc:spChg chg="mod">
          <ac:chgData name="Judson Santiago" userId="ebb108da2f256286" providerId="LiveId" clId="{612F981D-1BC0-46E8-B193-A20E5E1F3E9F}" dt="2019-05-16T19:58:14.822" v="2014" actId="207"/>
          <ac:spMkLst>
            <pc:docMk/>
            <pc:sldMk cId="3069570649" sldId="338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43:59.548" v="2421" actId="20577"/>
          <ac:spMkLst>
            <pc:docMk/>
            <pc:sldMk cId="3069570649" sldId="338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612F981D-1BC0-46E8-B193-A20E5E1F3E9F}" dt="2019-05-17T18:44:57.104" v="2423" actId="20577"/>
        <pc:sldMkLst>
          <pc:docMk/>
          <pc:sldMk cId="1256126484" sldId="339"/>
        </pc:sldMkLst>
        <pc:spChg chg="mod">
          <ac:chgData name="Judson Santiago" userId="ebb108da2f256286" providerId="LiveId" clId="{612F981D-1BC0-46E8-B193-A20E5E1F3E9F}" dt="2019-05-16T19:57:51.250" v="2013" actId="20577"/>
          <ac:spMkLst>
            <pc:docMk/>
            <pc:sldMk cId="1256126484" sldId="339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44:57.104" v="2423" actId="20577"/>
          <ac:spMkLst>
            <pc:docMk/>
            <pc:sldMk cId="1256126484" sldId="339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612F981D-1BC0-46E8-B193-A20E5E1F3E9F}" dt="2019-05-17T19:54:40.493" v="3152" actId="20577"/>
        <pc:sldMkLst>
          <pc:docMk/>
          <pc:sldMk cId="978481848" sldId="340"/>
        </pc:sldMkLst>
        <pc:spChg chg="mod">
          <ac:chgData name="Judson Santiago" userId="ebb108da2f256286" providerId="LiveId" clId="{612F981D-1BC0-46E8-B193-A20E5E1F3E9F}" dt="2019-05-17T19:39:48.020" v="3140" actId="20577"/>
          <ac:spMkLst>
            <pc:docMk/>
            <pc:sldMk cId="978481848" sldId="340"/>
            <ac:spMk id="3" creationId="{00000000-0000-0000-0000-000000000000}"/>
          </ac:spMkLst>
        </pc:spChg>
      </pc:sldChg>
      <pc:sldChg chg="addSp modNotesTx">
        <pc:chgData name="Judson Santiago" userId="ebb108da2f256286" providerId="LiveId" clId="{612F981D-1BC0-46E8-B193-A20E5E1F3E9F}" dt="2019-05-17T19:59:20.918" v="3199" actId="113"/>
        <pc:sldMkLst>
          <pc:docMk/>
          <pc:sldMk cId="1918821203" sldId="341"/>
        </pc:sldMkLst>
        <pc:grpChg chg="add">
          <ac:chgData name="Judson Santiago" userId="ebb108da2f256286" providerId="LiveId" clId="{612F981D-1BC0-46E8-B193-A20E5E1F3E9F}" dt="2019-05-17T19:58:33.046" v="3153"/>
          <ac:grpSpMkLst>
            <pc:docMk/>
            <pc:sldMk cId="1918821203" sldId="341"/>
            <ac:grpSpMk id="5" creationId="{5EB689CD-F62A-4973-BCAA-6F2D6FA030FF}"/>
          </ac:grpSpMkLst>
        </pc:grpChg>
      </pc:sldChg>
      <pc:sldChg chg="modSp modNotesTx">
        <pc:chgData name="Judson Santiago" userId="ebb108da2f256286" providerId="LiveId" clId="{612F981D-1BC0-46E8-B193-A20E5E1F3E9F}" dt="2019-05-16T17:59:45.526" v="434" actId="20577"/>
        <pc:sldMkLst>
          <pc:docMk/>
          <pc:sldMk cId="3056365457" sldId="343"/>
        </pc:sldMkLst>
        <pc:spChg chg="mod">
          <ac:chgData name="Judson Santiago" userId="ebb108da2f256286" providerId="LiveId" clId="{612F981D-1BC0-46E8-B193-A20E5E1F3E9F}" dt="2019-05-16T17:59:27.107" v="430" actId="20577"/>
          <ac:spMkLst>
            <pc:docMk/>
            <pc:sldMk cId="3056365457" sldId="343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7:58:15.332" v="415" actId="1076"/>
          <ac:spMkLst>
            <pc:docMk/>
            <pc:sldMk cId="3056365457" sldId="343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612F981D-1BC0-46E8-B193-A20E5E1F3E9F}" dt="2019-05-17T17:53:24.826" v="2118" actId="207"/>
        <pc:sldMkLst>
          <pc:docMk/>
          <pc:sldMk cId="585693896" sldId="362"/>
        </pc:sldMkLst>
        <pc:spChg chg="mod">
          <ac:chgData name="Judson Santiago" userId="ebb108da2f256286" providerId="LiveId" clId="{612F981D-1BC0-46E8-B193-A20E5E1F3E9F}" dt="2019-05-17T17:53:24.826" v="2118" actId="207"/>
          <ac:spMkLst>
            <pc:docMk/>
            <pc:sldMk cId="585693896" sldId="362"/>
            <ac:spMk id="2" creationId="{00000000-0000-0000-0000-000000000000}"/>
          </ac:spMkLst>
        </pc:spChg>
        <pc:picChg chg="add del mod">
          <ac:chgData name="Judson Santiago" userId="ebb108da2f256286" providerId="LiveId" clId="{612F981D-1BC0-46E8-B193-A20E5E1F3E9F}" dt="2019-05-16T17:17:20.156" v="12" actId="478"/>
          <ac:picMkLst>
            <pc:docMk/>
            <pc:sldMk cId="585693896" sldId="362"/>
            <ac:picMk id="5" creationId="{A81404D2-272E-4583-99E7-09C82E874C9D}"/>
          </ac:picMkLst>
        </pc:picChg>
        <pc:picChg chg="add del mod">
          <ac:chgData name="Judson Santiago" userId="ebb108da2f256286" providerId="LiveId" clId="{612F981D-1BC0-46E8-B193-A20E5E1F3E9F}" dt="2019-05-16T17:18:23.524" v="16" actId="478"/>
          <ac:picMkLst>
            <pc:docMk/>
            <pc:sldMk cId="585693896" sldId="362"/>
            <ac:picMk id="7" creationId="{ECEE6428-16B4-4D19-B503-EF285DD0AB90}"/>
          </ac:picMkLst>
        </pc:picChg>
        <pc:picChg chg="add del mod">
          <ac:chgData name="Judson Santiago" userId="ebb108da2f256286" providerId="LiveId" clId="{612F981D-1BC0-46E8-B193-A20E5E1F3E9F}" dt="2019-05-16T17:24:57.202" v="24" actId="478"/>
          <ac:picMkLst>
            <pc:docMk/>
            <pc:sldMk cId="585693896" sldId="362"/>
            <ac:picMk id="9" creationId="{10A547C1-625A-4984-AABB-FA46EA213F6C}"/>
          </ac:picMkLst>
        </pc:picChg>
        <pc:picChg chg="add del">
          <ac:chgData name="Judson Santiago" userId="ebb108da2f256286" providerId="LiveId" clId="{612F981D-1BC0-46E8-B193-A20E5E1F3E9F}" dt="2019-05-16T17:24:59.468" v="26" actId="478"/>
          <ac:picMkLst>
            <pc:docMk/>
            <pc:sldMk cId="585693896" sldId="362"/>
            <ac:picMk id="10" creationId="{DAC79802-5F5D-41D3-94EF-401BB88FD16C}"/>
          </ac:picMkLst>
        </pc:picChg>
        <pc:picChg chg="add del mod">
          <ac:chgData name="Judson Santiago" userId="ebb108da2f256286" providerId="LiveId" clId="{612F981D-1BC0-46E8-B193-A20E5E1F3E9F}" dt="2019-05-16T17:26:36.246" v="35" actId="478"/>
          <ac:picMkLst>
            <pc:docMk/>
            <pc:sldMk cId="585693896" sldId="362"/>
            <ac:picMk id="12" creationId="{1EB3E62E-5B79-4503-A634-6D64358A05BA}"/>
          </ac:picMkLst>
        </pc:picChg>
      </pc:sldChg>
      <pc:sldChg chg="ord">
        <pc:chgData name="Judson Santiago" userId="ebb108da2f256286" providerId="LiveId" clId="{612F981D-1BC0-46E8-B193-A20E5E1F3E9F}" dt="2019-05-17T19:37:39.387" v="3132"/>
        <pc:sldMkLst>
          <pc:docMk/>
          <pc:sldMk cId="1409620739" sldId="375"/>
        </pc:sldMkLst>
      </pc:sldChg>
      <pc:sldChg chg="modSp modNotesTx">
        <pc:chgData name="Judson Santiago" userId="ebb108da2f256286" providerId="LiveId" clId="{612F981D-1BC0-46E8-B193-A20E5E1F3E9F}" dt="2019-05-17T19:35:37.906" v="3130"/>
        <pc:sldMkLst>
          <pc:docMk/>
          <pc:sldMk cId="3768630579" sldId="376"/>
        </pc:sldMkLst>
        <pc:spChg chg="mod">
          <ac:chgData name="Judson Santiago" userId="ebb108da2f256286" providerId="LiveId" clId="{612F981D-1BC0-46E8-B193-A20E5E1F3E9F}" dt="2019-05-17T19:35:37.906" v="3130"/>
          <ac:spMkLst>
            <pc:docMk/>
            <pc:sldMk cId="3768630579" sldId="376"/>
            <ac:spMk id="3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0:54.819" v="3085" actId="207"/>
          <ac:spMkLst>
            <pc:docMk/>
            <pc:sldMk cId="3768630579" sldId="376"/>
            <ac:spMk id="6" creationId="{00000000-0000-0000-0000-000000000000}"/>
          </ac:spMkLst>
        </pc:spChg>
      </pc:sldChg>
      <pc:sldChg chg="addSp delSp modSp modNotesTx">
        <pc:chgData name="Judson Santiago" userId="ebb108da2f256286" providerId="LiveId" clId="{612F981D-1BC0-46E8-B193-A20E5E1F3E9F}" dt="2019-05-17T19:34:49.608" v="3110" actId="20577"/>
        <pc:sldMkLst>
          <pc:docMk/>
          <pc:sldMk cId="861902382" sldId="377"/>
        </pc:sldMkLst>
        <pc:spChg chg="mod">
          <ac:chgData name="Judson Santiago" userId="ebb108da2f256286" providerId="LiveId" clId="{612F981D-1BC0-46E8-B193-A20E5E1F3E9F}" dt="2019-05-17T18:55:21.485" v="2500" actId="20577"/>
          <ac:spMkLst>
            <pc:docMk/>
            <pc:sldMk cId="861902382" sldId="377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4:49.608" v="3110" actId="20577"/>
          <ac:spMkLst>
            <pc:docMk/>
            <pc:sldMk cId="861902382" sldId="377"/>
            <ac:spMk id="3" creationId="{00000000-0000-0000-0000-000000000000}"/>
          </ac:spMkLst>
        </pc:spChg>
        <pc:spChg chg="del mod">
          <ac:chgData name="Judson Santiago" userId="ebb108da2f256286" providerId="LiveId" clId="{612F981D-1BC0-46E8-B193-A20E5E1F3E9F}" dt="2019-05-17T18:50:27.389" v="2446" actId="478"/>
          <ac:spMkLst>
            <pc:docMk/>
            <pc:sldMk cId="861902382" sldId="377"/>
            <ac:spMk id="4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7T18:53:42.832" v="2491" actId="207"/>
          <ac:spMkLst>
            <pc:docMk/>
            <pc:sldMk cId="861902382" sldId="377"/>
            <ac:spMk id="5" creationId="{D0F7C50F-6DDB-4EFA-94F7-168CF8EBF024}"/>
          </ac:spMkLst>
        </pc:spChg>
        <pc:spChg chg="add mod">
          <ac:chgData name="Judson Santiago" userId="ebb108da2f256286" providerId="LiveId" clId="{612F981D-1BC0-46E8-B193-A20E5E1F3E9F}" dt="2019-05-17T18:53:26.559" v="2490" actId="207"/>
          <ac:spMkLst>
            <pc:docMk/>
            <pc:sldMk cId="861902382" sldId="377"/>
            <ac:spMk id="6" creationId="{B6AC3406-85F6-43A7-99DD-957BBD731D39}"/>
          </ac:spMkLst>
        </pc:spChg>
        <pc:spChg chg="add mod">
          <ac:chgData name="Judson Santiago" userId="ebb108da2f256286" providerId="LiveId" clId="{612F981D-1BC0-46E8-B193-A20E5E1F3E9F}" dt="2019-05-17T18:51:57.860" v="2473" actId="1076"/>
          <ac:spMkLst>
            <pc:docMk/>
            <pc:sldMk cId="861902382" sldId="377"/>
            <ac:spMk id="7" creationId="{F8DAF4AA-2116-4E25-B2FE-C342831C50A7}"/>
          </ac:spMkLst>
        </pc:spChg>
        <pc:spChg chg="add mod">
          <ac:chgData name="Judson Santiago" userId="ebb108da2f256286" providerId="LiveId" clId="{612F981D-1BC0-46E8-B193-A20E5E1F3E9F}" dt="2019-05-17T18:52:57.089" v="2484" actId="2085"/>
          <ac:spMkLst>
            <pc:docMk/>
            <pc:sldMk cId="861902382" sldId="377"/>
            <ac:spMk id="8" creationId="{02EEE11F-72BA-48EA-AECC-2B964E38FE6F}"/>
          </ac:spMkLst>
        </pc:spChg>
        <pc:spChg chg="add mod">
          <ac:chgData name="Judson Santiago" userId="ebb108da2f256286" providerId="LiveId" clId="{612F981D-1BC0-46E8-B193-A20E5E1F3E9F}" dt="2019-05-17T18:56:38.361" v="2510" actId="20577"/>
          <ac:spMkLst>
            <pc:docMk/>
            <pc:sldMk cId="861902382" sldId="377"/>
            <ac:spMk id="9" creationId="{D521B6EC-0B16-426F-B4CC-67F0A12B97BF}"/>
          </ac:spMkLst>
        </pc:spChg>
      </pc:sldChg>
      <pc:sldChg chg="modSp modNotesTx">
        <pc:chgData name="Judson Santiago" userId="ebb108da2f256286" providerId="LiveId" clId="{612F981D-1BC0-46E8-B193-A20E5E1F3E9F}" dt="2019-05-17T18:47:19.752" v="2444" actId="20577"/>
        <pc:sldMkLst>
          <pc:docMk/>
          <pc:sldMk cId="842908609" sldId="378"/>
        </pc:sldMkLst>
        <pc:spChg chg="mod">
          <ac:chgData name="Judson Santiago" userId="ebb108da2f256286" providerId="LiveId" clId="{612F981D-1BC0-46E8-B193-A20E5E1F3E9F}" dt="2019-05-16T20:02:19.400" v="2077" actId="20577"/>
          <ac:spMkLst>
            <pc:docMk/>
            <pc:sldMk cId="842908609" sldId="378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47:19.752" v="2444" actId="20577"/>
          <ac:spMkLst>
            <pc:docMk/>
            <pc:sldMk cId="842908609" sldId="378"/>
            <ac:spMk id="4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46:48.992" v="2424" actId="1582"/>
          <ac:spMkLst>
            <pc:docMk/>
            <pc:sldMk cId="842908609" sldId="378"/>
            <ac:spMk id="5" creationId="{00000000-0000-0000-0000-000000000000}"/>
          </ac:spMkLst>
        </pc:spChg>
      </pc:sldChg>
      <pc:sldChg chg="addSp modSp modNotesTx">
        <pc:chgData name="Judson Santiago" userId="ebb108da2f256286" providerId="LiveId" clId="{612F981D-1BC0-46E8-B193-A20E5E1F3E9F}" dt="2019-05-17T19:35:29.738" v="3129" actId="20577"/>
        <pc:sldMkLst>
          <pc:docMk/>
          <pc:sldMk cId="1260142720" sldId="379"/>
        </pc:sldMkLst>
        <pc:spChg chg="mod">
          <ac:chgData name="Judson Santiago" userId="ebb108da2f256286" providerId="LiveId" clId="{612F981D-1BC0-46E8-B193-A20E5E1F3E9F}" dt="2019-05-17T19:17:13.535" v="3023" actId="1076"/>
          <ac:spMkLst>
            <pc:docMk/>
            <pc:sldMk cId="1260142720" sldId="379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5:29.738" v="3129" actId="20577"/>
          <ac:spMkLst>
            <pc:docMk/>
            <pc:sldMk cId="1260142720" sldId="379"/>
            <ac:spMk id="3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11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1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0:33.466" v="3039" actId="1076"/>
          <ac:spMkLst>
            <pc:docMk/>
            <pc:sldMk cId="1260142720" sldId="379"/>
            <ac:spMk id="13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1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20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3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37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3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19:13.985" v="3033"/>
          <ac:spMkLst>
            <pc:docMk/>
            <pc:sldMk cId="1260142720" sldId="379"/>
            <ac:spMk id="46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7T19:21:48.809" v="3041" actId="1076"/>
          <ac:grpSpMkLst>
            <pc:docMk/>
            <pc:sldMk cId="1260142720" sldId="379"/>
            <ac:grpSpMk id="6" creationId="{8A757E1D-E950-49E1-BC13-06180703F238}"/>
          </ac:grpSpMkLst>
        </pc:grpChg>
        <pc:cxnChg chg="mod">
          <ac:chgData name="Judson Santiago" userId="ebb108da2f256286" providerId="LiveId" clId="{612F981D-1BC0-46E8-B193-A20E5E1F3E9F}" dt="2019-05-17T19:19:46.142" v="3035" actId="14100"/>
          <ac:cxnSpMkLst>
            <pc:docMk/>
            <pc:sldMk cId="1260142720" sldId="379"/>
            <ac:cxnSpMk id="5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7T19:21:08.860" v="3040" actId="164"/>
          <ac:cxnSpMkLst>
            <pc:docMk/>
            <pc:sldMk cId="1260142720" sldId="379"/>
            <ac:cxnSpMk id="22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7T19:21:08.860" v="3040" actId="164"/>
          <ac:cxnSpMkLst>
            <pc:docMk/>
            <pc:sldMk cId="1260142720" sldId="379"/>
            <ac:cxnSpMk id="27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7T19:21:08.860" v="3040" actId="164"/>
          <ac:cxnSpMkLst>
            <pc:docMk/>
            <pc:sldMk cId="1260142720" sldId="379"/>
            <ac:cxnSpMk id="32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7T19:21:08.860" v="3040" actId="164"/>
          <ac:cxnSpMkLst>
            <pc:docMk/>
            <pc:sldMk cId="1260142720" sldId="379"/>
            <ac:cxnSpMk id="34" creationId="{00000000-0000-0000-0000-000000000000}"/>
          </ac:cxnSpMkLst>
        </pc:cxnChg>
      </pc:sldChg>
      <pc:sldChg chg="modSp">
        <pc:chgData name="Judson Santiago" userId="ebb108da2f256286" providerId="LiveId" clId="{612F981D-1BC0-46E8-B193-A20E5E1F3E9F}" dt="2019-05-17T19:35:41.812" v="3131"/>
        <pc:sldMkLst>
          <pc:docMk/>
          <pc:sldMk cId="3751945192" sldId="380"/>
        </pc:sldMkLst>
        <pc:spChg chg="mod">
          <ac:chgData name="Judson Santiago" userId="ebb108da2f256286" providerId="LiveId" clId="{612F981D-1BC0-46E8-B193-A20E5E1F3E9F}" dt="2019-05-17T19:33:19.410" v="3093" actId="6549"/>
          <ac:spMkLst>
            <pc:docMk/>
            <pc:sldMk cId="3751945192" sldId="380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5:41.812" v="3131"/>
          <ac:spMkLst>
            <pc:docMk/>
            <pc:sldMk cId="3751945192" sldId="380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612F981D-1BC0-46E8-B193-A20E5E1F3E9F}" dt="2019-05-17T18:38:07.047" v="2377" actId="113"/>
        <pc:sldMkLst>
          <pc:docMk/>
          <pc:sldMk cId="4125065710" sldId="381"/>
        </pc:sldMkLst>
        <pc:spChg chg="mod">
          <ac:chgData name="Judson Santiago" userId="ebb108da2f256286" providerId="LiveId" clId="{612F981D-1BC0-46E8-B193-A20E5E1F3E9F}" dt="2019-05-17T18:38:07.047" v="2377" actId="113"/>
          <ac:spMkLst>
            <pc:docMk/>
            <pc:sldMk cId="4125065710" sldId="381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9:02.149" v="1982" actId="164"/>
          <ac:spMkLst>
            <pc:docMk/>
            <pc:sldMk cId="4125065710" sldId="381"/>
            <ac:spMk id="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9:02.149" v="1982" actId="164"/>
          <ac:spMkLst>
            <pc:docMk/>
            <pc:sldMk cId="4125065710" sldId="381"/>
            <ac:spMk id="1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9:02.149" v="1982" actId="164"/>
          <ac:spMkLst>
            <pc:docMk/>
            <pc:sldMk cId="4125065710" sldId="381"/>
            <ac:spMk id="2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9:02.149" v="1982" actId="164"/>
          <ac:spMkLst>
            <pc:docMk/>
            <pc:sldMk cId="4125065710" sldId="381"/>
            <ac:spMk id="33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6T19:57:15.635" v="2011" actId="1038"/>
          <ac:grpSpMkLst>
            <pc:docMk/>
            <pc:sldMk cId="4125065710" sldId="381"/>
            <ac:grpSpMk id="4" creationId="{17815740-44D7-4EF0-B629-408DB66C59B2}"/>
          </ac:grpSpMkLst>
        </pc:grpChg>
        <pc:picChg chg="mod">
          <ac:chgData name="Judson Santiago" userId="ebb108da2f256286" providerId="LiveId" clId="{612F981D-1BC0-46E8-B193-A20E5E1F3E9F}" dt="2019-05-16T19:49:02.149" v="1982" actId="164"/>
          <ac:picMkLst>
            <pc:docMk/>
            <pc:sldMk cId="4125065710" sldId="381"/>
            <ac:picMk id="1026" creationId="{00000000-0000-0000-0000-000000000000}"/>
          </ac:picMkLst>
        </pc:picChg>
      </pc:sldChg>
      <pc:sldChg chg="addSp modSp">
        <pc:chgData name="Judson Santiago" userId="ebb108da2f256286" providerId="LiveId" clId="{612F981D-1BC0-46E8-B193-A20E5E1F3E9F}" dt="2019-05-17T18:37:44.158" v="2374" actId="20577"/>
        <pc:sldMkLst>
          <pc:docMk/>
          <pc:sldMk cId="800030195" sldId="382"/>
        </pc:sldMkLst>
        <pc:spChg chg="mod">
          <ac:chgData name="Judson Santiago" userId="ebb108da2f256286" providerId="LiveId" clId="{612F981D-1BC0-46E8-B193-A20E5E1F3E9F}" dt="2019-05-16T19:42:03.170" v="1968" actId="20577"/>
          <ac:spMkLst>
            <pc:docMk/>
            <pc:sldMk cId="800030195" sldId="382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4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9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10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11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7T18:37:44.158" v="2374" actId="20577"/>
          <ac:spMkLst>
            <pc:docMk/>
            <pc:sldMk cId="800030195" sldId="382"/>
            <ac:spMk id="12" creationId="{A02E35CA-D6B4-4AEF-A50F-3FCD05F019C7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1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19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27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2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29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31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3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43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6T19:42:45.761" v="1973" actId="1035"/>
          <ac:grpSpMkLst>
            <pc:docMk/>
            <pc:sldMk cId="800030195" sldId="382"/>
            <ac:grpSpMk id="6" creationId="{CB20563E-4A49-49B5-8128-9204BCB7B3DF}"/>
          </ac:grpSpMkLst>
        </pc:grp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7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17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21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30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37" creationId="{00000000-0000-0000-0000-000000000000}"/>
          </ac:cxnSpMkLst>
        </pc:cxnChg>
      </pc:sldChg>
      <pc:sldChg chg="modSp add">
        <pc:chgData name="Judson Santiago" userId="ebb108da2f256286" providerId="LiveId" clId="{612F981D-1BC0-46E8-B193-A20E5E1F3E9F}" dt="2019-05-17T18:35:55.746" v="2361" actId="6549"/>
        <pc:sldMkLst>
          <pc:docMk/>
          <pc:sldMk cId="3920245211" sldId="383"/>
        </pc:sldMkLst>
        <pc:spChg chg="mod">
          <ac:chgData name="Judson Santiago" userId="ebb108da2f256286" providerId="LiveId" clId="{612F981D-1BC0-46E8-B193-A20E5E1F3E9F}" dt="2019-05-17T18:35:55.746" v="2361" actId="6549"/>
          <ac:spMkLst>
            <pc:docMk/>
            <pc:sldMk cId="3920245211" sldId="383"/>
            <ac:spMk id="2" creationId="{00000000-0000-0000-0000-000000000000}"/>
          </ac:spMkLst>
        </pc:spChg>
      </pc:sldChg>
      <pc:sldChg chg="modSp add">
        <pc:chgData name="Judson Santiago" userId="ebb108da2f256286" providerId="LiveId" clId="{612F981D-1BC0-46E8-B193-A20E5E1F3E9F}" dt="2019-05-17T19:35:09.555" v="3111"/>
        <pc:sldMkLst>
          <pc:docMk/>
          <pc:sldMk cId="3526012694" sldId="384"/>
        </pc:sldMkLst>
        <pc:spChg chg="mod">
          <ac:chgData name="Judson Santiago" userId="ebb108da2f256286" providerId="LiveId" clId="{612F981D-1BC0-46E8-B193-A20E5E1F3E9F}" dt="2019-05-17T19:24:21.999" v="3079" actId="20577"/>
          <ac:spMkLst>
            <pc:docMk/>
            <pc:sldMk cId="3526012694" sldId="384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5:09.555" v="3111"/>
          <ac:spMkLst>
            <pc:docMk/>
            <pc:sldMk cId="3526012694" sldId="384"/>
            <ac:spMk id="3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12:32.602" v="3014" actId="207"/>
          <ac:spMkLst>
            <pc:docMk/>
            <pc:sldMk cId="3526012694" sldId="384"/>
            <ac:spMk id="4" creationId="{00000000-0000-0000-0000-000000000000}"/>
          </ac:spMkLst>
        </pc:spChg>
      </pc:sldChg>
      <pc:sldMasterChg chg="modSldLayout">
        <pc:chgData name="Judson Santiago" userId="ebb108da2f256286" providerId="LiveId" clId="{612F981D-1BC0-46E8-B193-A20E5E1F3E9F}" dt="2019-05-16T17:13:41.881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612F981D-1BC0-46E8-B193-A20E5E1F3E9F}" dt="2019-05-16T17:13:41.881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612F981D-1BC0-46E8-B193-A20E5E1F3E9F}" dt="2019-05-16T17:13:41.210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612F981D-1BC0-46E8-B193-A20E5E1F3E9F}" dt="2019-05-16T17:13:41.210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11" creationId="{EAE256FE-CABB-46C9-9A10-B4AC662D532E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12" creationId="{2B17A6DC-1048-403B-98AA-107601DC70C3}"/>
            </ac:spMkLst>
          </pc:spChg>
          <pc:spChg chg="del">
            <ac:chgData name="Judson Santiago" userId="ebb108da2f256286" providerId="LiveId" clId="{612F981D-1BC0-46E8-B193-A20E5E1F3E9F}" dt="2019-05-16T17:13:41.210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18" creationId="{983889FC-18DC-4B40-8A69-2ABEB307DC46}"/>
            </ac:spMkLst>
          </pc:spChg>
          <pc:spChg chg="del">
            <ac:chgData name="Judson Santiago" userId="ebb108da2f256286" providerId="LiveId" clId="{612F981D-1BC0-46E8-B193-A20E5E1F3E9F}" dt="2019-05-16T17:13:41.210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1" creationId="{FC013CC0-0EF8-48C2-9611-5DC10907EE07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2" creationId="{370818D7-3A02-4406-BAC0-C1CD325029E7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3" creationId="{166E2B92-2804-4738-8FE9-FA034DEA01D5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4" creationId="{0B22EC84-F50A-445D-BE4E-5FA565FD44FA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5" creationId="{465AF124-59B8-4710-856A-5DE7ABFC26DF}"/>
            </ac:spMkLst>
          </pc:spChg>
          <pc:grpChg chg="del">
            <ac:chgData name="Judson Santiago" userId="ebb108da2f256286" providerId="LiveId" clId="{612F981D-1BC0-46E8-B193-A20E5E1F3E9F}" dt="2019-05-16T17:13:41.210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A Microsoft não recomenda</a:t>
            </a:r>
            <a:r>
              <a:rPr lang="pt-BR" baseline="0" dirty="0"/>
              <a:t> mais o uso do </a:t>
            </a:r>
            <a:r>
              <a:rPr lang="pt-BR" baseline="0" dirty="0" err="1"/>
              <a:t>DirectSound</a:t>
            </a:r>
            <a:r>
              <a:rPr lang="pt-BR" baseline="0" dirty="0"/>
              <a:t> e a biblioteca está sendo substituída pela XAudio2.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A placa de vídeo precisa ter suporte a versão do Direct3D que se deseja usar (9, 10, 11 ou 12).</a:t>
            </a:r>
          </a:p>
          <a:p>
            <a:pPr marL="171450" indent="-171450">
              <a:buFontTx/>
              <a:buChar char="-"/>
            </a:pPr>
            <a:r>
              <a:rPr lang="pt-BR" dirty="0"/>
              <a:t>O Direct2D</a:t>
            </a:r>
            <a:r>
              <a:rPr lang="pt-BR" baseline="0" dirty="0"/>
              <a:t> é suportado no Windows Vista com SP2 e com Platform Update for Windows Vista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O </a:t>
            </a:r>
            <a:r>
              <a:rPr lang="pt-BR" baseline="0" dirty="0" err="1"/>
              <a:t>DirectWrite</a:t>
            </a:r>
            <a:r>
              <a:rPr lang="pt-BR" baseline="0" dirty="0"/>
              <a:t> usa aceleração de hardware quando usado em conjunto com Direct2D</a:t>
            </a:r>
          </a:p>
          <a:p>
            <a:pPr marL="171450" indent="-171450">
              <a:buFontTx/>
              <a:buChar char="-"/>
            </a:pPr>
            <a:r>
              <a:rPr lang="pt-BR" baseline="0" dirty="0" err="1"/>
              <a:t>Xinput</a:t>
            </a:r>
            <a:r>
              <a:rPr lang="pt-BR" baseline="0" dirty="0"/>
              <a:t> só fornece suporte ao Controle do Xbox 360, outros controladores devem usar </a:t>
            </a:r>
            <a:r>
              <a:rPr lang="pt-BR" baseline="0" dirty="0" err="1"/>
              <a:t>DirectInput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816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err="1"/>
              <a:t>Screen</a:t>
            </a:r>
            <a:r>
              <a:rPr lang="pt-BR" baseline="0" dirty="0"/>
              <a:t> </a:t>
            </a:r>
            <a:r>
              <a:rPr lang="pt-BR" baseline="0" dirty="0" err="1"/>
              <a:t>Tearing</a:t>
            </a:r>
            <a:r>
              <a:rPr lang="pt-BR" baseline="0" dirty="0"/>
              <a:t> = artefato visual gerado por desenhar diretamente na superfície de exibição ou por falta de sincronismo com a linha de desenho do monitor.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01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flag do último parâmetro indica que resolução usar quando estiver em tela cheia: a resolução mais próxima</a:t>
            </a:r>
            <a:r>
              <a:rPr lang="pt-BR" baseline="0" dirty="0"/>
              <a:t> possível do tamanho do backbuffer ou a resolução utilizada no desktop do usuário. A opção DXGI_SWAP_CHAIN_FLAG_ALLOW_MODE_SWITCH usa o tamanho do backbuffer, fazendo com que o monitor mude sua resolução.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61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 = DirectX 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Graphics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Infrastructure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/ __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é um operador que retorna o tipo da interface utilizada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345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Input-</a:t>
            </a:r>
            <a:r>
              <a:rPr lang="pt-BR" dirty="0" err="1"/>
              <a:t>assembler</a:t>
            </a:r>
            <a:r>
              <a:rPr lang="pt-BR" dirty="0"/>
              <a:t>:</a:t>
            </a:r>
            <a:r>
              <a:rPr lang="pt-BR" baseline="0" dirty="0"/>
              <a:t> responsável por transferir dados da memória (vértices de triângulos, linhas e pontos) para o primeiro estágio do pipeline</a:t>
            </a:r>
          </a:p>
          <a:p>
            <a:r>
              <a:rPr lang="pt-BR" baseline="0" dirty="0" err="1"/>
              <a:t>Vertex-shader</a:t>
            </a:r>
            <a:r>
              <a:rPr lang="pt-BR" baseline="0" dirty="0"/>
              <a:t>: processa vértices, realizando transformações e iluminação</a:t>
            </a:r>
          </a:p>
          <a:p>
            <a:r>
              <a:rPr lang="pt-BR" baseline="0" dirty="0" err="1"/>
              <a:t>Geometry-shader</a:t>
            </a:r>
            <a:r>
              <a:rPr lang="pt-BR" baseline="0" dirty="0"/>
              <a:t>: processa primitivas inteiras (triângulos, linhas, pontos)</a:t>
            </a:r>
          </a:p>
          <a:p>
            <a:r>
              <a:rPr lang="pt-BR" baseline="0" dirty="0" err="1"/>
              <a:t>Stream</a:t>
            </a:r>
            <a:r>
              <a:rPr lang="pt-BR" baseline="0" dirty="0"/>
              <a:t>-output: envia dados de primitivas para memória para recircular pelos estágios anteriores ou ir para a </a:t>
            </a:r>
            <a:r>
              <a:rPr lang="pt-BR" baseline="0" dirty="0" err="1"/>
              <a:t>rasterização</a:t>
            </a:r>
            <a:endParaRPr lang="pt-BR" baseline="0" dirty="0"/>
          </a:p>
          <a:p>
            <a:r>
              <a:rPr lang="pt-BR" baseline="0" dirty="0" err="1"/>
              <a:t>Rasterizer</a:t>
            </a:r>
            <a:r>
              <a:rPr lang="pt-BR" baseline="0" dirty="0"/>
              <a:t>: transforma o mundo 3D em pixels num plano e faz recorte das primitivas</a:t>
            </a:r>
          </a:p>
          <a:p>
            <a:r>
              <a:rPr lang="pt-BR" baseline="0" dirty="0"/>
              <a:t>Pixel-</a:t>
            </a:r>
            <a:r>
              <a:rPr lang="pt-BR" baseline="0" dirty="0" err="1"/>
              <a:t>shader</a:t>
            </a:r>
            <a:r>
              <a:rPr lang="pt-BR" baseline="0" dirty="0"/>
              <a:t>: processa os pixels, trabalhando por exemplo como a cor de cada pixel</a:t>
            </a:r>
          </a:p>
          <a:p>
            <a:r>
              <a:rPr lang="pt-BR" baseline="0" dirty="0"/>
              <a:t>Output-</a:t>
            </a:r>
            <a:r>
              <a:rPr lang="pt-BR" baseline="0" dirty="0" err="1"/>
              <a:t>merger</a:t>
            </a:r>
            <a:r>
              <a:rPr lang="pt-BR" baseline="0" dirty="0"/>
              <a:t>: combina os dados do pixel-</a:t>
            </a:r>
            <a:r>
              <a:rPr lang="pt-BR" baseline="0" dirty="0" err="1"/>
              <a:t>shader</a:t>
            </a:r>
            <a:r>
              <a:rPr lang="pt-BR" baseline="0" dirty="0"/>
              <a:t> com o conteúdo da render </a:t>
            </a:r>
            <a:r>
              <a:rPr lang="pt-BR" baseline="0" dirty="0" err="1"/>
              <a:t>target</a:t>
            </a:r>
            <a:r>
              <a:rPr lang="pt-BR" baseline="0" dirty="0"/>
              <a:t> para gerar o resultado final apresentado em tela.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/>
              <a:t>Tesselation</a:t>
            </a:r>
            <a:r>
              <a:rPr lang="pt-BR" baseline="0" dirty="0"/>
              <a:t>: gera modelos de alta resolução a partir de modelos com baixa resolução (poucos polígonos)</a:t>
            </a:r>
            <a:endParaRPr lang="pt-BR" dirty="0"/>
          </a:p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137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957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GetBuffer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– índice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do buffer a ser acessado (caso tenha mais de um) e o tipo da interface usada para acessar o buffer (__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é um operador que retorna esse tipo)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84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depth</a:t>
            </a:r>
            <a:r>
              <a:rPr lang="pt-BR" dirty="0"/>
              <a:t> buffer</a:t>
            </a:r>
            <a:r>
              <a:rPr lang="pt-BR" baseline="0" dirty="0"/>
              <a:t> é uma superfície auxiliar que guarda a profundidade do pixel visível.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2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mipLevels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acrônimo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multum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parvo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pouco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Stencil buffer é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usado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diversas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mas o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criação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sombras,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bordas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mascaras.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11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OMSetRenderTargets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– recebe número de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views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e ponteiro para vetor de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views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. Colocando nulo no último parâmetro significa não use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depth-stencil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98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quatro primeiros membros</a:t>
            </a:r>
            <a:r>
              <a:rPr lang="pt-BR" baseline="0" dirty="0"/>
              <a:t> da </a:t>
            </a:r>
            <a:r>
              <a:rPr lang="pt-BR" baseline="0" dirty="0" err="1"/>
              <a:t>Viewport</a:t>
            </a:r>
            <a:r>
              <a:rPr lang="pt-BR" baseline="0" dirty="0"/>
              <a:t> são valores relativos ao canto superior esquerdo da janela/backbuffer. É um recurso que permite jogar com a tela dividida.</a:t>
            </a:r>
            <a:endParaRPr lang="pt-BR" dirty="0"/>
          </a:p>
          <a:p>
            <a:r>
              <a:rPr lang="pt-BR" dirty="0" err="1"/>
              <a:t>RSSetViewports</a:t>
            </a:r>
            <a:r>
              <a:rPr lang="pt-BR" baseline="0" dirty="0"/>
              <a:t> – liga um </a:t>
            </a:r>
            <a:r>
              <a:rPr lang="pt-BR" baseline="0" dirty="0" err="1"/>
              <a:t>array</a:t>
            </a:r>
            <a:r>
              <a:rPr lang="pt-BR" baseline="0" dirty="0"/>
              <a:t> de </a:t>
            </a:r>
            <a:r>
              <a:rPr lang="pt-BR" baseline="0" dirty="0" err="1"/>
              <a:t>viewports</a:t>
            </a:r>
            <a:r>
              <a:rPr lang="pt-BR" baseline="0" dirty="0"/>
              <a:t> ao estágio de </a:t>
            </a:r>
            <a:r>
              <a:rPr lang="pt-BR" baseline="0" dirty="0" err="1"/>
              <a:t>rasterização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0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Direct</a:t>
            </a:r>
            <a:r>
              <a:rPr lang="pt-BR" baseline="0" dirty="0"/>
              <a:t>3D expõe o processador gráfico das placas de vídeo, coisa que a GDI não faz.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79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 err="1">
                <a:solidFill>
                  <a:schemeClr val="bg1"/>
                </a:solidFill>
              </a:rPr>
              <a:t>Graphics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>
                <a:solidFill>
                  <a:schemeClr val="bg1"/>
                </a:solidFill>
              </a:rPr>
              <a:t>D3DGame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6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REF Device é lento e portanto utilizado apenas para testes de funcionalidades. A partir do</a:t>
            </a:r>
            <a:r>
              <a:rPr lang="pt-BR" baseline="0" dirty="0"/>
              <a:t> DirectX 10 as placas de vídeo são obrigadas a suportar todos os recursos para receber o selo de compatibilidade.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1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. A Microsoft reconheceu a importância do DirectX para o Windows e decidiu embutir o DirectX no SDK do Windows, que já é instalado junto com o Visual Studio.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effectLst/>
              </a:rPr>
              <a:t>A compilação de uma DLL gerará um arquivo DLL e um LIB. O LIB é usado para a ligação de uma DLL em tempo de compilação; ele não é necessário para a ligação em tempo de execução.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89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Verificar se o caminho para o Windows</a:t>
            </a:r>
            <a:r>
              <a:rPr lang="pt-BR" baseline="0" dirty="0"/>
              <a:t> SKD está configurado corretamente (O SDK do DirectX foi incorporado pelo SDK do Windows).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68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 COM aparece na hora de criar objetos do DirectX. O enderenço de uma variável é passado para uma função que cria o objeto.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907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8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swap </a:t>
            </a:r>
            <a:r>
              <a:rPr lang="pt-BR" dirty="0" err="1"/>
              <a:t>chain</a:t>
            </a:r>
            <a:r>
              <a:rPr lang="pt-BR" baseline="0" dirty="0"/>
              <a:t> é o objeto responsável por trocar </a:t>
            </a:r>
            <a:r>
              <a:rPr lang="pt-BR" baseline="0" dirty="0" err="1"/>
              <a:t>framebuffer</a:t>
            </a:r>
            <a:r>
              <a:rPr lang="pt-BR" baseline="0" dirty="0"/>
              <a:t> e </a:t>
            </a:r>
            <a:r>
              <a:rPr lang="pt-BR" baseline="0" dirty="0" err="1"/>
              <a:t>backbufer</a:t>
            </a:r>
            <a:r>
              <a:rPr lang="pt-BR" baseline="0" dirty="0"/>
              <a:t> a cada quadro do jogo. </a:t>
            </a:r>
          </a:p>
          <a:p>
            <a:r>
              <a:rPr lang="pt-BR" baseline="0" dirty="0"/>
              <a:t>Double </a:t>
            </a:r>
            <a:r>
              <a:rPr lang="pt-BR" baseline="0" dirty="0" err="1"/>
              <a:t>buffering</a:t>
            </a:r>
            <a:r>
              <a:rPr lang="pt-BR" baseline="0" dirty="0"/>
              <a:t> = 1 </a:t>
            </a:r>
            <a:r>
              <a:rPr lang="pt-BR" baseline="0" dirty="0" err="1"/>
              <a:t>frontbuffer</a:t>
            </a:r>
            <a:r>
              <a:rPr lang="pt-BR" baseline="0" dirty="0"/>
              <a:t> + 1 backbuffer</a:t>
            </a:r>
          </a:p>
          <a:p>
            <a:r>
              <a:rPr lang="pt-BR" baseline="0" dirty="0"/>
              <a:t>Triple </a:t>
            </a:r>
            <a:r>
              <a:rPr lang="pt-BR" baseline="0" dirty="0" err="1"/>
              <a:t>buffering</a:t>
            </a:r>
            <a:r>
              <a:rPr lang="pt-BR" baseline="0" dirty="0"/>
              <a:t> = 1 </a:t>
            </a:r>
            <a:r>
              <a:rPr lang="pt-BR" baseline="0" dirty="0" err="1"/>
              <a:t>frontbuffer</a:t>
            </a:r>
            <a:r>
              <a:rPr lang="pt-BR" baseline="0" dirty="0"/>
              <a:t> + 2 backbuffers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1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EAE256FE-CABB-46C9-9A10-B4AC662D532E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2B17A6DC-1048-403B-98AA-107601DC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8" name="Forma livre 12">
            <a:extLst>
              <a:ext uri="{FF2B5EF4-FFF2-40B4-BE49-F238E27FC236}">
                <a16:creationId xmlns:a16="http://schemas.microsoft.com/office/drawing/2014/main" id="{983889FC-18DC-4B40-8A69-2ABEB307DC46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Triângulo retângulo 13">
            <a:extLst>
              <a:ext uri="{FF2B5EF4-FFF2-40B4-BE49-F238E27FC236}">
                <a16:creationId xmlns:a16="http://schemas.microsoft.com/office/drawing/2014/main" id="{FC013CC0-0EF8-48C2-9611-5DC10907EE07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370818D7-3A02-4406-BAC0-C1CD325029E7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3" name="Forma livre 11">
            <a:extLst>
              <a:ext uri="{FF2B5EF4-FFF2-40B4-BE49-F238E27FC236}">
                <a16:creationId xmlns:a16="http://schemas.microsoft.com/office/drawing/2014/main" id="{166E2B92-2804-4738-8FE9-FA034DEA01D5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0B22EC84-F50A-445D-BE4E-5FA565FD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465AF124-59B8-4710-856A-5DE7ABFC26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dirty="0"/>
              <a:t>Direct3D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Configurar o Ligador (Vinculador)</a:t>
            </a:r>
          </a:p>
          <a:p>
            <a:pPr marL="393192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dirty="0"/>
              <a:t>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Vinculador</a:t>
            </a:r>
            <a:r>
              <a:rPr lang="pt-BR" dirty="0"/>
              <a:t> 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Entrada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Projeto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25E4241-4F5F-4D8A-A4A0-BD244943D5F1}"/>
              </a:ext>
            </a:extLst>
          </p:cNvPr>
          <p:cNvGrpSpPr/>
          <p:nvPr/>
        </p:nvGrpSpPr>
        <p:grpSpPr>
          <a:xfrm>
            <a:off x="1815741" y="2612290"/>
            <a:ext cx="8560518" cy="3264982"/>
            <a:chOff x="2648051" y="2612290"/>
            <a:chExt cx="8560518" cy="326498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B1BC2F8-7C6B-4ECA-AA78-FC2E8877F0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48051" y="2612290"/>
              <a:ext cx="8560518" cy="3264982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2809875" y="3524251"/>
              <a:ext cx="2190749" cy="228600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185616" y="4594833"/>
              <a:ext cx="750143" cy="201191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75548" y="5009009"/>
              <a:ext cx="560212" cy="201191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786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Adicionar dependências de bibliotecas</a:t>
            </a:r>
          </a:p>
          <a:p>
            <a:pPr marL="393192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Dependências Adicionais </a:t>
            </a:r>
            <a:r>
              <a:rPr lang="pt-BR" dirty="0"/>
              <a:t>&gt;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Editar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Projeto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C4023CD-4D17-4110-8D53-04A97C7AF3FA}"/>
              </a:ext>
            </a:extLst>
          </p:cNvPr>
          <p:cNvGrpSpPr/>
          <p:nvPr/>
        </p:nvGrpSpPr>
        <p:grpSpPr>
          <a:xfrm>
            <a:off x="1343470" y="2708920"/>
            <a:ext cx="9505059" cy="2993243"/>
            <a:chOff x="1343471" y="3110110"/>
            <a:chExt cx="9505059" cy="299324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D73CF59B-5B5E-4BCB-BC4B-ED41CA4BBA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69" t="16401" r="26375" b="62600"/>
            <a:stretch/>
          </p:blipFill>
          <p:spPr>
            <a:xfrm>
              <a:off x="1343471" y="3110110"/>
              <a:ext cx="9177227" cy="2047081"/>
            </a:xfrm>
            <a:prstGeom prst="rect">
              <a:avLst/>
            </a:prstGeom>
          </p:spPr>
        </p:pic>
        <p:sp>
          <p:nvSpPr>
            <p:cNvPr id="10" name="Retângulo 9"/>
            <p:cNvSpPr/>
            <p:nvPr/>
          </p:nvSpPr>
          <p:spPr>
            <a:xfrm>
              <a:off x="3881121" y="3965460"/>
              <a:ext cx="2514600" cy="21525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390641" y="4201094"/>
              <a:ext cx="4069080" cy="253935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0277475" y="3965460"/>
              <a:ext cx="197486" cy="200010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0AF4BE7-CEA2-4C7E-9772-A169A8118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7991" b="71396"/>
            <a:stretch/>
          </p:blipFill>
          <p:spPr>
            <a:xfrm>
              <a:off x="8955907" y="4741093"/>
              <a:ext cx="1892623" cy="136226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9009553" y="5197583"/>
              <a:ext cx="813782" cy="633958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BA5596-CE9A-45B7-8DE8-812A2757EA77}"/>
              </a:ext>
            </a:extLst>
          </p:cNvPr>
          <p:cNvSpPr txBox="1"/>
          <p:nvPr/>
        </p:nvSpPr>
        <p:spPr>
          <a:xfrm>
            <a:off x="7392144" y="4819692"/>
            <a:ext cx="1375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dxgi.lib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d3d11.lib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winmm.lib</a:t>
            </a:r>
          </a:p>
        </p:txBody>
      </p:sp>
    </p:spTree>
    <p:extLst>
      <p:ext uri="{BB962C8B-B14F-4D97-AF65-F5344CB8AC3E}">
        <p14:creationId xmlns:p14="http://schemas.microsoft.com/office/powerpoint/2010/main" val="300568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044015"/>
          </a:xfrm>
        </p:spPr>
        <p:txBody>
          <a:bodyPr>
            <a:normAutofit/>
          </a:bodyPr>
          <a:lstStyle/>
          <a:p>
            <a:r>
              <a:rPr lang="pt-BR" dirty="0"/>
              <a:t>O Direct3D é baseado em objetos COM</a:t>
            </a:r>
            <a:br>
              <a:rPr lang="pt-BR" dirty="0"/>
            </a:br>
            <a:r>
              <a:rPr lang="pt-BR" dirty="0"/>
              <a:t> </a:t>
            </a:r>
          </a:p>
          <a:p>
            <a:pPr lvl="1"/>
            <a:r>
              <a:rPr lang="pt-BR" dirty="0"/>
              <a:t>Component Object Model (COM) é um padrão de interface binária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 de software </a:t>
            </a:r>
            <a:r>
              <a:rPr lang="pt-BR" dirty="0"/>
              <a:t>introduzido pela Microsoft em 1993</a:t>
            </a:r>
          </a:p>
          <a:p>
            <a:pPr lvl="2"/>
            <a:r>
              <a:rPr lang="pt-BR" dirty="0"/>
              <a:t>Ele é usado para permitir a comunicação entre processos e a criação de objetos de forma independente da linguagem de programação</a:t>
            </a:r>
          </a:p>
          <a:p>
            <a:pPr lvl="3"/>
            <a:r>
              <a:rPr lang="pt-BR" dirty="0"/>
              <a:t>Utilizado em várias tecnologias: </a:t>
            </a:r>
            <a:br>
              <a:rPr lang="pt-BR" dirty="0"/>
            </a:br>
            <a:r>
              <a:rPr lang="pt-BR" dirty="0"/>
              <a:t>OLE, ActiveX, Windows Shell, DirectX, Windows </a:t>
            </a:r>
            <a:r>
              <a:rPr lang="pt-BR" dirty="0" err="1"/>
              <a:t>Runtime</a:t>
            </a:r>
            <a:r>
              <a:rPr lang="pt-BR" dirty="0"/>
              <a:t>, etc.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Direct3D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88A9BE-B37F-42D8-AF3F-24BFF0D3B635}"/>
              </a:ext>
            </a:extLst>
          </p:cNvPr>
          <p:cNvSpPr/>
          <p:nvPr/>
        </p:nvSpPr>
        <p:spPr>
          <a:xfrm>
            <a:off x="1775520" y="4653136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IDXGIDevice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d3dDev-&gt;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QueryInterface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__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uuidof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IDXGIDevice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),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**) &amp;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-&gt;Release();</a:t>
            </a:r>
          </a:p>
        </p:txBody>
      </p:sp>
    </p:spTree>
    <p:extLst>
      <p:ext uri="{BB962C8B-B14F-4D97-AF65-F5344CB8AC3E}">
        <p14:creationId xmlns:p14="http://schemas.microsoft.com/office/powerpoint/2010/main" val="314844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044015"/>
          </a:xfrm>
        </p:spPr>
        <p:txBody>
          <a:bodyPr>
            <a:normAutofit/>
          </a:bodyPr>
          <a:lstStyle/>
          <a:p>
            <a:r>
              <a:rPr lang="pt-BR" dirty="0"/>
              <a:t>Inicializar o Direct3D significa: </a:t>
            </a:r>
          </a:p>
          <a:p>
            <a:endParaRPr lang="pt-BR" dirty="0"/>
          </a:p>
          <a:p>
            <a:pPr lvl="1"/>
            <a:r>
              <a:rPr lang="pt-BR" dirty="0"/>
              <a:t>A criação de objetos:</a:t>
            </a:r>
          </a:p>
          <a:p>
            <a:pPr lvl="2"/>
            <a:r>
              <a:rPr lang="pt-BR" dirty="0"/>
              <a:t>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Direct3D</a:t>
            </a:r>
          </a:p>
          <a:p>
            <a:pPr lvl="2"/>
            <a:r>
              <a:rPr lang="pt-BR" dirty="0"/>
              <a:t>Para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</a:p>
          <a:p>
            <a:endParaRPr lang="pt-BR" dirty="0"/>
          </a:p>
          <a:p>
            <a:pPr lvl="1"/>
            <a:r>
              <a:rPr lang="pt-BR" dirty="0"/>
              <a:t>A configuração de: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Render-Target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  <a:p>
            <a:pPr lvl="2"/>
            <a:r>
              <a:rPr lang="pt-BR" dirty="0"/>
              <a:t>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Depth-Stencil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  <a:p>
            <a:pPr lvl="2"/>
            <a:r>
              <a:rPr lang="pt-BR" dirty="0"/>
              <a:t>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Viewport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Direct3D</a:t>
            </a:r>
          </a:p>
        </p:txBody>
      </p:sp>
    </p:spTree>
    <p:extLst>
      <p:ext uri="{BB962C8B-B14F-4D97-AF65-F5344CB8AC3E}">
        <p14:creationId xmlns:p14="http://schemas.microsoft.com/office/powerpoint/2010/main" val="392024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principais objetos são: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Direct3D</a:t>
            </a:r>
            <a:r>
              <a:rPr lang="pt-BR" dirty="0"/>
              <a:t>: objeto com acesso ao dispositivo gráfico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  <a:r>
              <a:rPr lang="pt-BR" dirty="0"/>
              <a:t>:</a:t>
            </a:r>
            <a:r>
              <a:rPr lang="pt-BR" i="1" dirty="0"/>
              <a:t> </a:t>
            </a:r>
            <a:r>
              <a:rPr lang="pt-BR" dirty="0"/>
              <a:t>objeto que faz a troca entre superfícies de desenho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Direct3D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B20563E-4A49-49B5-8128-9204BCB7B3DF}"/>
              </a:ext>
            </a:extLst>
          </p:cNvPr>
          <p:cNvGrpSpPr/>
          <p:nvPr/>
        </p:nvGrpSpPr>
        <p:grpSpPr>
          <a:xfrm>
            <a:off x="1496657" y="2924944"/>
            <a:ext cx="9198686" cy="3263549"/>
            <a:chOff x="2207568" y="3115910"/>
            <a:chExt cx="9198686" cy="3263549"/>
          </a:xfrm>
        </p:grpSpPr>
        <p:sp>
          <p:nvSpPr>
            <p:cNvPr id="32" name="Retângulo 31"/>
            <p:cNvSpPr/>
            <p:nvPr/>
          </p:nvSpPr>
          <p:spPr>
            <a:xfrm>
              <a:off x="6787114" y="4156160"/>
              <a:ext cx="2958009" cy="1752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/>
            <p:cNvSpPr/>
            <p:nvPr/>
          </p:nvSpPr>
          <p:spPr>
            <a:xfrm>
              <a:off x="3521075" y="5762165"/>
              <a:ext cx="792088" cy="3600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glow rad="101600">
                <a:schemeClr val="accent4">
                  <a:lumMod val="75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207568" y="3573016"/>
              <a:ext cx="3419103" cy="22745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glow rad="101600">
                <a:schemeClr val="accent4">
                  <a:lumMod val="75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2386311" y="3789040"/>
              <a:ext cx="3096344" cy="19145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58319" y="3861048"/>
              <a:ext cx="2958009" cy="1752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3460750" y="4911925"/>
              <a:ext cx="437729" cy="431583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2963186" y="4149080"/>
              <a:ext cx="1367341" cy="105041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strela de 5 pontas 7"/>
            <p:cNvSpPr/>
            <p:nvPr/>
          </p:nvSpPr>
          <p:spPr>
            <a:xfrm>
              <a:off x="4178549" y="4255226"/>
              <a:ext cx="582556" cy="546356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964282" y="3115910"/>
              <a:ext cx="12779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</a:rPr>
                <a:t>frontbuffer</a:t>
              </a:r>
              <a:endParaRPr lang="pt-BR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05708" y="6040905"/>
              <a:ext cx="1258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backbuffer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738764" y="5667834"/>
              <a:ext cx="393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Tela</a:t>
              </a:r>
              <a:endParaRPr lang="pt-BR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7" name="Conector em curva 36"/>
            <p:cNvCxnSpPr/>
            <p:nvPr/>
          </p:nvCxnSpPr>
          <p:spPr>
            <a:xfrm rot="16200000" flipV="1">
              <a:off x="8688586" y="4155663"/>
              <a:ext cx="318567" cy="278600"/>
            </a:xfrm>
            <a:prstGeom prst="curvedConnector2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6124235" y="3570812"/>
              <a:ext cx="2958009" cy="1752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riângulo isósceles 28"/>
            <p:cNvSpPr/>
            <p:nvPr/>
          </p:nvSpPr>
          <p:spPr>
            <a:xfrm>
              <a:off x="7126666" y="4621689"/>
              <a:ext cx="437729" cy="431583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Conector reto 29"/>
            <p:cNvCxnSpPr/>
            <p:nvPr/>
          </p:nvCxnSpPr>
          <p:spPr>
            <a:xfrm>
              <a:off x="6629102" y="3858844"/>
              <a:ext cx="1367341" cy="105041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strela de 5 pontas 30"/>
            <p:cNvSpPr/>
            <p:nvPr/>
          </p:nvSpPr>
          <p:spPr>
            <a:xfrm>
              <a:off x="7844465" y="3964990"/>
              <a:ext cx="582556" cy="546356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/>
            <p:cNvCxnSpPr>
              <a:stCxn id="28" idx="1"/>
            </p:cNvCxnSpPr>
            <p:nvPr/>
          </p:nvCxnSpPr>
          <p:spPr>
            <a:xfrm flipH="1">
              <a:off x="5698679" y="4447234"/>
              <a:ext cx="425556" cy="7013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em curva 16"/>
            <p:cNvCxnSpPr/>
            <p:nvPr/>
          </p:nvCxnSpPr>
          <p:spPr>
            <a:xfrm rot="16200000" flipH="1">
              <a:off x="9203123" y="3482677"/>
              <a:ext cx="618961" cy="655624"/>
            </a:xfrm>
            <a:prstGeom prst="curvedConnector4">
              <a:avLst>
                <a:gd name="adj1" fmla="val -9720"/>
                <a:gd name="adj2" fmla="val 111011"/>
              </a:avLst>
            </a:prstGeom>
            <a:ln w="317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42"/>
            <p:cNvSpPr/>
            <p:nvPr/>
          </p:nvSpPr>
          <p:spPr>
            <a:xfrm>
              <a:off x="9929568" y="3386146"/>
              <a:ext cx="1476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Swap Chain</a:t>
              </a:r>
              <a:endParaRPr lang="pt-BR" dirty="0"/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A02E35CA-D6B4-4AEF-A50F-3FCD05F019C7}"/>
              </a:ext>
            </a:extLst>
          </p:cNvPr>
          <p:cNvSpPr/>
          <p:nvPr/>
        </p:nvSpPr>
        <p:spPr>
          <a:xfrm>
            <a:off x="9241080" y="4526644"/>
            <a:ext cx="1254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Buffer Duplo</a:t>
            </a:r>
          </a:p>
        </p:txBody>
      </p:sp>
    </p:spTree>
    <p:extLst>
      <p:ext uri="{BB962C8B-B14F-4D97-AF65-F5344CB8AC3E}">
        <p14:creationId xmlns:p14="http://schemas.microsoft.com/office/powerpoint/2010/main" val="80003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 um </a:t>
            </a:r>
            <a:r>
              <a:rPr lang="pt-BR" b="1" dirty="0"/>
              <a:t>Buffer Duplo</a:t>
            </a:r>
            <a:r>
              <a:rPr lang="pt-BR" dirty="0"/>
              <a:t> obtém-se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Screen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Tearing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Direct3D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7815740-44D7-4EF0-B629-408DB66C59B2}"/>
              </a:ext>
            </a:extLst>
          </p:cNvPr>
          <p:cNvGrpSpPr/>
          <p:nvPr/>
        </p:nvGrpSpPr>
        <p:grpSpPr>
          <a:xfrm>
            <a:off x="1385260" y="2420887"/>
            <a:ext cx="7951100" cy="3600401"/>
            <a:chOff x="1169236" y="2708920"/>
            <a:chExt cx="7951100" cy="3600401"/>
          </a:xfrm>
        </p:grpSpPr>
        <p:pic>
          <p:nvPicPr>
            <p:cNvPr id="1026" name="Picture 2" descr="http://zoneitastuces.com/wp-content/uploads/2011/10/Screen-teari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626" y="2708920"/>
              <a:ext cx="6400710" cy="36004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>
              <a:off x="2423592" y="2708920"/>
              <a:ext cx="216024" cy="11005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have esquerda 24"/>
            <p:cNvSpPr/>
            <p:nvPr/>
          </p:nvSpPr>
          <p:spPr>
            <a:xfrm>
              <a:off x="2422566" y="3883231"/>
              <a:ext cx="217050" cy="24260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169236" y="307450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Quadro 1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169236" y="493044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Quadro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06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D3D</a:t>
            </a:r>
          </a:p>
          <a:p>
            <a:pPr marL="393192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109728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132856"/>
            <a:ext cx="105989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ID3D11Device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* d3dDev;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dispositivo gráfico direct3D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ID3D11DeviceContext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d3dDevContext;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contexto do dispositivo gráfico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D3D_FEATURE_LEVEL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featureLevel;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recursos D3D suportados pelo hardware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cria objeto para o dispositivo gráfico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D3D11CreateDevice(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			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adaptador de vídeo (NULL = adaptador padrão)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D3D_DRIVER_TYPE_HARDWARE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tipo de driver D3D (Hardware, Reference ou Software)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rasterizador em software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D3D11_CREATE_DEVICE_DEBUG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modo de depuração ou modo normal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		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recursos do D3D (NULL = maior suportado)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0,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		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tamanho do vetor de nível de recursos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D3D11_SDK_VERSION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versão do SDK do Direct3D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&amp;d3dDev,                    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guarda o dispositivo D3D criado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&amp;featureLevel,             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recursos do D3D utilizado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&amp;d3dDevContext);           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contexto do dispositivo D3D</a:t>
            </a:r>
          </a:p>
        </p:txBody>
      </p:sp>
    </p:spTree>
    <p:extLst>
      <p:ext uri="{BB962C8B-B14F-4D97-AF65-F5344CB8AC3E}">
        <p14:creationId xmlns:p14="http://schemas.microsoft.com/office/powerpoint/2010/main" val="306957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Configuração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020041"/>
            <a:ext cx="105989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descrição da swap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DXGI_SWAP_CHAIN_DESC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{0};</a:t>
            </a:r>
          </a:p>
          <a:p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largura do backbuffer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swapDesc.BufferDesc.Height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window.Height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altura do backbuffer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swapDesc.BufferDesc.RefreshRate.Numerator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60; 	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taxa de atualização em hertz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swapDesc.BufferDesc.RefreshRate.Denominator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1;	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denominador da frequência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swapDesc.BufferDesc.Format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DXGI_FORMAT_R8G8B8A8_UNORM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formato de cores RGBA 32 bits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swapDesc.SampleDesc.Count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1;			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amostras por pixel (antialiasing)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swapDesc.SampleDesc.Quality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			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qualidade da imagem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swapDesc.BufferUsage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DXGI_USAGE_RENDER_TARGET_OUTPUT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uso da superfície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1;		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número de backbuffers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swapDesc.OutputWindow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window.Id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      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swapDesc.Windowed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window.Mode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 ==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WINDOWED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modo em janela ou tela cheia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swapDesc.SwapEffect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DXGI_SWAP_EFFECT_DISCARD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	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efeito da troca (descarte)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DXGI_SWAP_CHAIN_FLAG_ALLOW_MODE_SWITCH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tela cheia (backbuffer/desktop)</a:t>
            </a:r>
          </a:p>
        </p:txBody>
      </p:sp>
    </p:spTree>
    <p:extLst>
      <p:ext uri="{BB962C8B-B14F-4D97-AF65-F5344CB8AC3E}">
        <p14:creationId xmlns:p14="http://schemas.microsoft.com/office/powerpoint/2010/main" val="125612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Criação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020041"/>
            <a:ext cx="1008112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pega um ponteiro para o dispositivo gráfico</a:t>
            </a:r>
          </a:p>
          <a:p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IDXGIDevice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dxgiDevice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5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(d3dDev-&gt;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QueryInterface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5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IDXGIDevice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(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**) &amp;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dxgiDevice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5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5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pega adaptador controlado pelo dispositivo gráfico </a:t>
            </a:r>
          </a:p>
          <a:p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IDXGIAdapter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dxgiAdapter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5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dxgiDevice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GetParent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5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IDXGIAdapter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(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**) &amp;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dxgiAdapter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5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5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pega um ponteiro para a </a:t>
            </a:r>
            <a:r>
              <a:rPr lang="pt-B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DXGIFactory</a:t>
            </a:r>
            <a:r>
              <a:rPr lang="pt-B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do adaptador</a:t>
            </a:r>
          </a:p>
          <a:p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IDXGIFactory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dxgiFactory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5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dxgiAdapter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GetParent</a:t>
            </a:r>
            <a:r>
              <a:rPr lang="pt-BR" sz="15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(__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IDXGIFactory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(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**) &amp;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dxgiFactory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5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5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cria uma swap </a:t>
            </a:r>
            <a:r>
              <a:rPr lang="pt-B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endParaRPr lang="pt-BR" sz="15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5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dxgiFactory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CreateSwapChain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(d3dDev, &amp;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5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5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false</a:t>
            </a:r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983432" y="5445224"/>
            <a:ext cx="8712968" cy="822134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90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eta para baixo 59"/>
          <p:cNvSpPr/>
          <p:nvPr/>
        </p:nvSpPr>
        <p:spPr>
          <a:xfrm rot="16200000">
            <a:off x="5384111" y="4044872"/>
            <a:ext cx="139889" cy="1348815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Direct3D 11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3881304" y="2223424"/>
            <a:ext cx="1743099" cy="316607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Vertex-Shader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884379" y="4905048"/>
            <a:ext cx="1736947" cy="3189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Rasterizer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896215" y="5933990"/>
            <a:ext cx="1728193" cy="375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Output-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Merger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3896213" y="1705670"/>
            <a:ext cx="1743099" cy="3551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Input-Assembler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8033431" y="1628800"/>
            <a:ext cx="2815097" cy="4680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Recursos de Memória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(Buffers, Texturas)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6128462" y="4581128"/>
            <a:ext cx="1368152" cy="6036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-Output</a:t>
            </a: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3881303" y="4228391"/>
            <a:ext cx="1743099" cy="354777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Geometry-Shader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3881306" y="5408823"/>
            <a:ext cx="1743099" cy="32443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Pixel-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Shader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Conector angulado 43"/>
          <p:cNvCxnSpPr>
            <a:stCxn id="7" idx="1"/>
          </p:cNvCxnSpPr>
          <p:nvPr/>
        </p:nvCxnSpPr>
        <p:spPr>
          <a:xfrm rot="10800000" flipV="1">
            <a:off x="3878228" y="2381728"/>
            <a:ext cx="3077" cy="3192756"/>
          </a:xfrm>
          <a:prstGeom prst="bentConnector3">
            <a:avLst>
              <a:gd name="adj1" fmla="val 25125057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1100114" y="4006831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Estágios </a:t>
            </a:r>
          </a:p>
          <a:p>
            <a:pPr algn="ctr"/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Programáveis </a:t>
            </a:r>
          </a:p>
          <a:p>
            <a:pPr algn="ctr"/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(HLSL)</a:t>
            </a:r>
          </a:p>
        </p:txBody>
      </p:sp>
      <p:cxnSp>
        <p:nvCxnSpPr>
          <p:cNvPr id="52" name="Conector reto 51"/>
          <p:cNvCxnSpPr>
            <a:stCxn id="47" idx="3"/>
          </p:cNvCxnSpPr>
          <p:nvPr/>
        </p:nvCxnSpPr>
        <p:spPr>
          <a:xfrm>
            <a:off x="2689011" y="4422330"/>
            <a:ext cx="1189216" cy="44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eta para baixo 54"/>
          <p:cNvSpPr/>
          <p:nvPr/>
        </p:nvSpPr>
        <p:spPr>
          <a:xfrm>
            <a:off x="4678827" y="4038330"/>
            <a:ext cx="144016" cy="182758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Seta para baixo 55"/>
          <p:cNvSpPr/>
          <p:nvPr/>
        </p:nvSpPr>
        <p:spPr>
          <a:xfrm>
            <a:off x="4688302" y="4584928"/>
            <a:ext cx="136561" cy="311851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 para baixo 56"/>
          <p:cNvSpPr/>
          <p:nvPr/>
        </p:nvSpPr>
        <p:spPr>
          <a:xfrm>
            <a:off x="4680847" y="5229200"/>
            <a:ext cx="144016" cy="182758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 para baixo 57"/>
          <p:cNvSpPr/>
          <p:nvPr/>
        </p:nvSpPr>
        <p:spPr>
          <a:xfrm>
            <a:off x="4688302" y="5766522"/>
            <a:ext cx="144016" cy="182758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de seta reta 62"/>
          <p:cNvCxnSpPr>
            <a:endCxn id="7" idx="3"/>
          </p:cNvCxnSpPr>
          <p:nvPr/>
        </p:nvCxnSpPr>
        <p:spPr>
          <a:xfrm flipH="1">
            <a:off x="5624403" y="2381728"/>
            <a:ext cx="2413408" cy="0"/>
          </a:xfrm>
          <a:prstGeom prst="straightConnector1">
            <a:avLst/>
          </a:prstGeom>
          <a:ln w="19050">
            <a:tailEnd type="triangle" w="med" len="lg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7496614" y="4869160"/>
            <a:ext cx="536818" cy="0"/>
          </a:xfrm>
          <a:prstGeom prst="straightConnector1">
            <a:avLst/>
          </a:prstGeom>
          <a:ln w="19050">
            <a:tailEnd type="triangle" w="med" len="lg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2" idx="3"/>
          </p:cNvCxnSpPr>
          <p:nvPr/>
        </p:nvCxnSpPr>
        <p:spPr>
          <a:xfrm flipH="1">
            <a:off x="5624405" y="5571008"/>
            <a:ext cx="2398498" cy="32"/>
          </a:xfrm>
          <a:prstGeom prst="straightConnector1">
            <a:avLst/>
          </a:prstGeom>
          <a:ln w="19050">
            <a:headEnd type="triangle" w="med" len="lg"/>
            <a:tailEnd type="triangle" w="med" len="lg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flipH="1">
            <a:off x="5628783" y="6093296"/>
            <a:ext cx="2409028" cy="0"/>
          </a:xfrm>
          <a:prstGeom prst="straightConnector1">
            <a:avLst/>
          </a:prstGeom>
          <a:ln w="19050">
            <a:headEnd type="triangle" w="med" len="lg"/>
            <a:tailEnd type="triangle" w="med" len="lg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5634934" y="4397547"/>
            <a:ext cx="2402877" cy="0"/>
          </a:xfrm>
          <a:prstGeom prst="straightConnector1">
            <a:avLst/>
          </a:prstGeom>
          <a:ln w="19050">
            <a:tailEnd type="triangle" w="med" len="lg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de cantos arredondados 25"/>
          <p:cNvSpPr/>
          <p:nvPr/>
        </p:nvSpPr>
        <p:spPr>
          <a:xfrm>
            <a:off x="3880234" y="2697200"/>
            <a:ext cx="1775056" cy="31814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Hull-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Shader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896213" y="3194856"/>
            <a:ext cx="1743099" cy="326283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Tesselator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878227" y="3689886"/>
            <a:ext cx="1743099" cy="33984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Domain-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Shader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Conector de seta reta 42"/>
          <p:cNvCxnSpPr/>
          <p:nvPr/>
        </p:nvCxnSpPr>
        <p:spPr>
          <a:xfrm flipH="1">
            <a:off x="5633163" y="1878361"/>
            <a:ext cx="2413408" cy="0"/>
          </a:xfrm>
          <a:prstGeom prst="straightConnector1">
            <a:avLst/>
          </a:prstGeom>
          <a:ln w="19050">
            <a:tailEnd type="triangle" w="med" len="lg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eta para baixo 44"/>
          <p:cNvSpPr/>
          <p:nvPr/>
        </p:nvSpPr>
        <p:spPr>
          <a:xfrm>
            <a:off x="4692029" y="2054839"/>
            <a:ext cx="151469" cy="159550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baixo 45"/>
          <p:cNvSpPr/>
          <p:nvPr/>
        </p:nvSpPr>
        <p:spPr>
          <a:xfrm>
            <a:off x="4688302" y="2541421"/>
            <a:ext cx="151469" cy="159550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4688302" y="3018270"/>
            <a:ext cx="151469" cy="159550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 para baixo 52"/>
          <p:cNvSpPr/>
          <p:nvPr/>
        </p:nvSpPr>
        <p:spPr>
          <a:xfrm>
            <a:off x="4688302" y="3528907"/>
            <a:ext cx="151469" cy="159550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H="1">
            <a:off x="5611099" y="3857948"/>
            <a:ext cx="2402877" cy="0"/>
          </a:xfrm>
          <a:prstGeom prst="straightConnector1">
            <a:avLst/>
          </a:prstGeom>
          <a:ln w="19050">
            <a:tailEnd type="triangle" w="med" len="lg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5643694" y="2856273"/>
            <a:ext cx="2402877" cy="0"/>
          </a:xfrm>
          <a:prstGeom prst="straightConnector1">
            <a:avLst/>
          </a:prstGeom>
          <a:ln w="19050">
            <a:tailEnd type="triangle" w="med" len="lg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26" idx="1"/>
            <a:endCxn id="32" idx="1"/>
          </p:cNvCxnSpPr>
          <p:nvPr/>
        </p:nvCxnSpPr>
        <p:spPr>
          <a:xfrm rot="10800000" flipV="1">
            <a:off x="3878228" y="2856273"/>
            <a:ext cx="2007" cy="1003537"/>
          </a:xfrm>
          <a:prstGeom prst="bentConnector3">
            <a:avLst>
              <a:gd name="adj1" fmla="val 20981913"/>
            </a:avLst>
          </a:prstGeom>
          <a:ln w="19050">
            <a:tailEnd type="triangle" w="med" len="lg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API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Win32</a:t>
            </a:r>
            <a:r>
              <a:rPr lang="pt-BR" dirty="0"/>
              <a:t> foi desenvolvida para a criação de aplicações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 GDI, componente responsável pelo desenho de pixels, linhas e imagens,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muito lenta para a programação de jogos</a:t>
            </a:r>
          </a:p>
          <a:p>
            <a:pPr marL="109728" indent="0" algn="ctr">
              <a:buNone/>
            </a:pPr>
            <a:endParaRPr lang="pt-BR" dirty="0"/>
          </a:p>
          <a:p>
            <a:pPr marL="109728" indent="0" algn="ctr">
              <a:buNone/>
            </a:pPr>
            <a:r>
              <a:rPr lang="pt-BR" dirty="0"/>
              <a:t>Para o desenvolvimento de jogos </a:t>
            </a:r>
            <a:br>
              <a:rPr lang="pt-BR" dirty="0"/>
            </a:br>
            <a:r>
              <a:rPr lang="pt-BR" dirty="0"/>
              <a:t>a Microsoft desenvolveu um conjunto </a:t>
            </a:r>
            <a:br>
              <a:rPr lang="pt-BR" dirty="0"/>
            </a:br>
            <a:r>
              <a:rPr lang="pt-BR" dirty="0"/>
              <a:t>de APIs conhecidas por </a:t>
            </a:r>
            <a:br>
              <a:rPr lang="pt-BR" dirty="0"/>
            </a:br>
            <a:r>
              <a:rPr lang="pt-BR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DirectX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58569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827991"/>
          </a:xfrm>
        </p:spPr>
        <p:txBody>
          <a:bodyPr>
            <a:normAutofit/>
          </a:bodyPr>
          <a:lstStyle/>
          <a:p>
            <a:r>
              <a:rPr lang="pt-BR" dirty="0"/>
              <a:t>Para que uma superfície possa ser alvo de desenhos no D3D, deve-se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criar uma Render-Target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pt-BR" dirty="0"/>
              <a:t> para ela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pt-BR" dirty="0"/>
              <a:t> é o mecanismo usado </a:t>
            </a:r>
            <a:br>
              <a:rPr lang="pt-BR" dirty="0"/>
            </a:br>
            <a:r>
              <a:rPr lang="pt-BR" dirty="0"/>
              <a:t>para representar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dados carregados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na memória (recursos)</a:t>
            </a:r>
            <a:r>
              <a:rPr lang="pt-BR" dirty="0"/>
              <a:t> que serão </a:t>
            </a:r>
            <a:br>
              <a:rPr lang="pt-BR" dirty="0"/>
            </a:br>
            <a:r>
              <a:rPr lang="pt-BR" dirty="0"/>
              <a:t>usados pelo hardware gráfico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Ela permite que os estágios do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pipeline do D3D </a:t>
            </a:r>
            <a:r>
              <a:rPr lang="pt-BR" dirty="0"/>
              <a:t>acessem apenas </a:t>
            </a:r>
            <a:br>
              <a:rPr lang="pt-BR" dirty="0"/>
            </a:br>
            <a:r>
              <a:rPr lang="pt-BR" dirty="0"/>
              <a:t>os dados necessários em cada </a:t>
            </a:r>
            <a:br>
              <a:rPr lang="pt-BR" dirty="0"/>
            </a:br>
            <a:r>
              <a:rPr lang="pt-BR" dirty="0"/>
              <a:t>tarefa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Render-Target</a:t>
            </a:r>
          </a:p>
        </p:txBody>
      </p:sp>
      <p:sp>
        <p:nvSpPr>
          <p:cNvPr id="5" name="Hexágono 14">
            <a:extLst>
              <a:ext uri="{FF2B5EF4-FFF2-40B4-BE49-F238E27FC236}">
                <a16:creationId xmlns:a16="http://schemas.microsoft.com/office/drawing/2014/main" id="{D0F7C50F-6DDB-4EFA-94F7-168CF8EBF024}"/>
              </a:ext>
            </a:extLst>
          </p:cNvPr>
          <p:cNvSpPr/>
          <p:nvPr/>
        </p:nvSpPr>
        <p:spPr>
          <a:xfrm>
            <a:off x="7681750" y="3496512"/>
            <a:ext cx="1330574" cy="953692"/>
          </a:xfrm>
          <a:custGeom>
            <a:avLst/>
            <a:gdLst>
              <a:gd name="connsiteX0" fmla="*/ 0 w 1080120"/>
              <a:gd name="connsiteY0" fmla="*/ 486415 h 972830"/>
              <a:gd name="connsiteX1" fmla="*/ 243208 w 1080120"/>
              <a:gd name="connsiteY1" fmla="*/ 0 h 972830"/>
              <a:gd name="connsiteX2" fmla="*/ 836913 w 1080120"/>
              <a:gd name="connsiteY2" fmla="*/ 0 h 972830"/>
              <a:gd name="connsiteX3" fmla="*/ 1080120 w 1080120"/>
              <a:gd name="connsiteY3" fmla="*/ 486415 h 972830"/>
              <a:gd name="connsiteX4" fmla="*/ 836913 w 1080120"/>
              <a:gd name="connsiteY4" fmla="*/ 972830 h 972830"/>
              <a:gd name="connsiteX5" fmla="*/ 243208 w 1080120"/>
              <a:gd name="connsiteY5" fmla="*/ 972830 h 972830"/>
              <a:gd name="connsiteX6" fmla="*/ 0 w 1080120"/>
              <a:gd name="connsiteY6" fmla="*/ 486415 h 972830"/>
              <a:gd name="connsiteX0" fmla="*/ 0 w 1317627"/>
              <a:gd name="connsiteY0" fmla="*/ 213283 h 972830"/>
              <a:gd name="connsiteX1" fmla="*/ 480715 w 1317627"/>
              <a:gd name="connsiteY1" fmla="*/ 0 h 972830"/>
              <a:gd name="connsiteX2" fmla="*/ 1074420 w 1317627"/>
              <a:gd name="connsiteY2" fmla="*/ 0 h 972830"/>
              <a:gd name="connsiteX3" fmla="*/ 1317627 w 1317627"/>
              <a:gd name="connsiteY3" fmla="*/ 486415 h 972830"/>
              <a:gd name="connsiteX4" fmla="*/ 1074420 w 1317627"/>
              <a:gd name="connsiteY4" fmla="*/ 972830 h 972830"/>
              <a:gd name="connsiteX5" fmla="*/ 480715 w 1317627"/>
              <a:gd name="connsiteY5" fmla="*/ 972830 h 972830"/>
              <a:gd name="connsiteX6" fmla="*/ 0 w 1317627"/>
              <a:gd name="connsiteY6" fmla="*/ 213283 h 972830"/>
              <a:gd name="connsiteX0" fmla="*/ 0 w 1317627"/>
              <a:gd name="connsiteY0" fmla="*/ 213283 h 972830"/>
              <a:gd name="connsiteX1" fmla="*/ 480715 w 1317627"/>
              <a:gd name="connsiteY1" fmla="*/ 0 h 972830"/>
              <a:gd name="connsiteX2" fmla="*/ 1074420 w 1317627"/>
              <a:gd name="connsiteY2" fmla="*/ 0 h 972830"/>
              <a:gd name="connsiteX3" fmla="*/ 1317627 w 1317627"/>
              <a:gd name="connsiteY3" fmla="*/ 486415 h 972830"/>
              <a:gd name="connsiteX4" fmla="*/ 1074420 w 1317627"/>
              <a:gd name="connsiteY4" fmla="*/ 972830 h 972830"/>
              <a:gd name="connsiteX5" fmla="*/ 136331 w 1317627"/>
              <a:gd name="connsiteY5" fmla="*/ 711573 h 972830"/>
              <a:gd name="connsiteX6" fmla="*/ 0 w 1317627"/>
              <a:gd name="connsiteY6" fmla="*/ 213283 h 972830"/>
              <a:gd name="connsiteX0" fmla="*/ 0 w 1317627"/>
              <a:gd name="connsiteY0" fmla="*/ 213283 h 865952"/>
              <a:gd name="connsiteX1" fmla="*/ 480715 w 1317627"/>
              <a:gd name="connsiteY1" fmla="*/ 0 h 865952"/>
              <a:gd name="connsiteX2" fmla="*/ 1074420 w 1317627"/>
              <a:gd name="connsiteY2" fmla="*/ 0 h 865952"/>
              <a:gd name="connsiteX3" fmla="*/ 1317627 w 1317627"/>
              <a:gd name="connsiteY3" fmla="*/ 486415 h 865952"/>
              <a:gd name="connsiteX4" fmla="*/ 765661 w 1317627"/>
              <a:gd name="connsiteY4" fmla="*/ 865952 h 865952"/>
              <a:gd name="connsiteX5" fmla="*/ 136331 w 1317627"/>
              <a:gd name="connsiteY5" fmla="*/ 711573 h 865952"/>
              <a:gd name="connsiteX6" fmla="*/ 0 w 1317627"/>
              <a:gd name="connsiteY6" fmla="*/ 213283 h 865952"/>
              <a:gd name="connsiteX0" fmla="*/ 0 w 1074420"/>
              <a:gd name="connsiteY0" fmla="*/ 213283 h 865952"/>
              <a:gd name="connsiteX1" fmla="*/ 480715 w 1074420"/>
              <a:gd name="connsiteY1" fmla="*/ 0 h 865952"/>
              <a:gd name="connsiteX2" fmla="*/ 1074420 w 1074420"/>
              <a:gd name="connsiteY2" fmla="*/ 0 h 865952"/>
              <a:gd name="connsiteX3" fmla="*/ 890115 w 1074420"/>
              <a:gd name="connsiteY3" fmla="*/ 522041 h 865952"/>
              <a:gd name="connsiteX4" fmla="*/ 765661 w 1074420"/>
              <a:gd name="connsiteY4" fmla="*/ 865952 h 865952"/>
              <a:gd name="connsiteX5" fmla="*/ 136331 w 1074420"/>
              <a:gd name="connsiteY5" fmla="*/ 711573 h 865952"/>
              <a:gd name="connsiteX6" fmla="*/ 0 w 1074420"/>
              <a:gd name="connsiteY6" fmla="*/ 213283 h 865952"/>
              <a:gd name="connsiteX0" fmla="*/ 0 w 890115"/>
              <a:gd name="connsiteY0" fmla="*/ 213283 h 865952"/>
              <a:gd name="connsiteX1" fmla="*/ 480715 w 890115"/>
              <a:gd name="connsiteY1" fmla="*/ 0 h 865952"/>
              <a:gd name="connsiteX2" fmla="*/ 730035 w 890115"/>
              <a:gd name="connsiteY2" fmla="*/ 35626 h 865952"/>
              <a:gd name="connsiteX3" fmla="*/ 890115 w 890115"/>
              <a:gd name="connsiteY3" fmla="*/ 522041 h 865952"/>
              <a:gd name="connsiteX4" fmla="*/ 765661 w 890115"/>
              <a:gd name="connsiteY4" fmla="*/ 865952 h 865952"/>
              <a:gd name="connsiteX5" fmla="*/ 136331 w 890115"/>
              <a:gd name="connsiteY5" fmla="*/ 711573 h 865952"/>
              <a:gd name="connsiteX6" fmla="*/ 0 w 890115"/>
              <a:gd name="connsiteY6" fmla="*/ 213283 h 865952"/>
              <a:gd name="connsiteX0" fmla="*/ 0 w 890115"/>
              <a:gd name="connsiteY0" fmla="*/ 248909 h 901578"/>
              <a:gd name="connsiteX1" fmla="*/ 183832 w 890115"/>
              <a:gd name="connsiteY1" fmla="*/ 0 h 901578"/>
              <a:gd name="connsiteX2" fmla="*/ 730035 w 890115"/>
              <a:gd name="connsiteY2" fmla="*/ 71252 h 901578"/>
              <a:gd name="connsiteX3" fmla="*/ 890115 w 890115"/>
              <a:gd name="connsiteY3" fmla="*/ 557667 h 901578"/>
              <a:gd name="connsiteX4" fmla="*/ 765661 w 890115"/>
              <a:gd name="connsiteY4" fmla="*/ 901578 h 901578"/>
              <a:gd name="connsiteX5" fmla="*/ 136331 w 890115"/>
              <a:gd name="connsiteY5" fmla="*/ 747199 h 901578"/>
              <a:gd name="connsiteX6" fmla="*/ 0 w 890115"/>
              <a:gd name="connsiteY6" fmla="*/ 248909 h 901578"/>
              <a:gd name="connsiteX0" fmla="*/ 0 w 890115"/>
              <a:gd name="connsiteY0" fmla="*/ 355787 h 901578"/>
              <a:gd name="connsiteX1" fmla="*/ 183832 w 890115"/>
              <a:gd name="connsiteY1" fmla="*/ 0 h 901578"/>
              <a:gd name="connsiteX2" fmla="*/ 730035 w 890115"/>
              <a:gd name="connsiteY2" fmla="*/ 71252 h 901578"/>
              <a:gd name="connsiteX3" fmla="*/ 890115 w 890115"/>
              <a:gd name="connsiteY3" fmla="*/ 557667 h 901578"/>
              <a:gd name="connsiteX4" fmla="*/ 765661 w 890115"/>
              <a:gd name="connsiteY4" fmla="*/ 901578 h 901578"/>
              <a:gd name="connsiteX5" fmla="*/ 136331 w 890115"/>
              <a:gd name="connsiteY5" fmla="*/ 747199 h 901578"/>
              <a:gd name="connsiteX6" fmla="*/ 0 w 890115"/>
              <a:gd name="connsiteY6" fmla="*/ 355787 h 901578"/>
              <a:gd name="connsiteX0" fmla="*/ 0 w 890115"/>
              <a:gd name="connsiteY0" fmla="*/ 367662 h 913453"/>
              <a:gd name="connsiteX1" fmla="*/ 207583 w 890115"/>
              <a:gd name="connsiteY1" fmla="*/ 0 h 913453"/>
              <a:gd name="connsiteX2" fmla="*/ 730035 w 890115"/>
              <a:gd name="connsiteY2" fmla="*/ 83127 h 913453"/>
              <a:gd name="connsiteX3" fmla="*/ 890115 w 890115"/>
              <a:gd name="connsiteY3" fmla="*/ 569542 h 913453"/>
              <a:gd name="connsiteX4" fmla="*/ 765661 w 890115"/>
              <a:gd name="connsiteY4" fmla="*/ 913453 h 913453"/>
              <a:gd name="connsiteX5" fmla="*/ 136331 w 890115"/>
              <a:gd name="connsiteY5" fmla="*/ 759074 h 913453"/>
              <a:gd name="connsiteX6" fmla="*/ 0 w 890115"/>
              <a:gd name="connsiteY6" fmla="*/ 367662 h 913453"/>
              <a:gd name="connsiteX0" fmla="*/ 0 w 890115"/>
              <a:gd name="connsiteY0" fmla="*/ 367662 h 913453"/>
              <a:gd name="connsiteX1" fmla="*/ 207583 w 890115"/>
              <a:gd name="connsiteY1" fmla="*/ 0 h 913453"/>
              <a:gd name="connsiteX2" fmla="*/ 635033 w 890115"/>
              <a:gd name="connsiteY2" fmla="*/ 190005 h 913453"/>
              <a:gd name="connsiteX3" fmla="*/ 890115 w 890115"/>
              <a:gd name="connsiteY3" fmla="*/ 569542 h 913453"/>
              <a:gd name="connsiteX4" fmla="*/ 765661 w 890115"/>
              <a:gd name="connsiteY4" fmla="*/ 913453 h 913453"/>
              <a:gd name="connsiteX5" fmla="*/ 136331 w 890115"/>
              <a:gd name="connsiteY5" fmla="*/ 759074 h 913453"/>
              <a:gd name="connsiteX6" fmla="*/ 0 w 890115"/>
              <a:gd name="connsiteY6" fmla="*/ 367662 h 913453"/>
              <a:gd name="connsiteX0" fmla="*/ 0 w 765661"/>
              <a:gd name="connsiteY0" fmla="*/ 367662 h 913453"/>
              <a:gd name="connsiteX1" fmla="*/ 207583 w 765661"/>
              <a:gd name="connsiteY1" fmla="*/ 0 h 913453"/>
              <a:gd name="connsiteX2" fmla="*/ 635033 w 765661"/>
              <a:gd name="connsiteY2" fmla="*/ 190005 h 913453"/>
              <a:gd name="connsiteX3" fmla="*/ 735736 w 765661"/>
              <a:gd name="connsiteY3" fmla="*/ 569542 h 913453"/>
              <a:gd name="connsiteX4" fmla="*/ 765661 w 765661"/>
              <a:gd name="connsiteY4" fmla="*/ 913453 h 913453"/>
              <a:gd name="connsiteX5" fmla="*/ 136331 w 765661"/>
              <a:gd name="connsiteY5" fmla="*/ 759074 h 913453"/>
              <a:gd name="connsiteX6" fmla="*/ 0 w 765661"/>
              <a:gd name="connsiteY6" fmla="*/ 367662 h 913453"/>
              <a:gd name="connsiteX0" fmla="*/ 0 w 735736"/>
              <a:gd name="connsiteY0" fmla="*/ 367662 h 889702"/>
              <a:gd name="connsiteX1" fmla="*/ 207583 w 735736"/>
              <a:gd name="connsiteY1" fmla="*/ 0 h 889702"/>
              <a:gd name="connsiteX2" fmla="*/ 635033 w 735736"/>
              <a:gd name="connsiteY2" fmla="*/ 190005 h 889702"/>
              <a:gd name="connsiteX3" fmla="*/ 735736 w 735736"/>
              <a:gd name="connsiteY3" fmla="*/ 569542 h 889702"/>
              <a:gd name="connsiteX4" fmla="*/ 551905 w 735736"/>
              <a:gd name="connsiteY4" fmla="*/ 889702 h 889702"/>
              <a:gd name="connsiteX5" fmla="*/ 136331 w 735736"/>
              <a:gd name="connsiteY5" fmla="*/ 759074 h 889702"/>
              <a:gd name="connsiteX6" fmla="*/ 0 w 735736"/>
              <a:gd name="connsiteY6" fmla="*/ 367662 h 889702"/>
              <a:gd name="connsiteX0" fmla="*/ 0 w 735736"/>
              <a:gd name="connsiteY0" fmla="*/ 284535 h 806575"/>
              <a:gd name="connsiteX1" fmla="*/ 29453 w 735736"/>
              <a:gd name="connsiteY1" fmla="*/ 0 h 806575"/>
              <a:gd name="connsiteX2" fmla="*/ 635033 w 735736"/>
              <a:gd name="connsiteY2" fmla="*/ 106878 h 806575"/>
              <a:gd name="connsiteX3" fmla="*/ 735736 w 735736"/>
              <a:gd name="connsiteY3" fmla="*/ 486415 h 806575"/>
              <a:gd name="connsiteX4" fmla="*/ 551905 w 735736"/>
              <a:gd name="connsiteY4" fmla="*/ 806575 h 806575"/>
              <a:gd name="connsiteX5" fmla="*/ 136331 w 735736"/>
              <a:gd name="connsiteY5" fmla="*/ 675947 h 806575"/>
              <a:gd name="connsiteX6" fmla="*/ 0 w 735736"/>
              <a:gd name="connsiteY6" fmla="*/ 284535 h 806575"/>
              <a:gd name="connsiteX0" fmla="*/ 0 w 735736"/>
              <a:gd name="connsiteY0" fmla="*/ 320161 h 842201"/>
              <a:gd name="connsiteX1" fmla="*/ 136331 w 735736"/>
              <a:gd name="connsiteY1" fmla="*/ 0 h 842201"/>
              <a:gd name="connsiteX2" fmla="*/ 635033 w 735736"/>
              <a:gd name="connsiteY2" fmla="*/ 142504 h 842201"/>
              <a:gd name="connsiteX3" fmla="*/ 735736 w 735736"/>
              <a:gd name="connsiteY3" fmla="*/ 522041 h 842201"/>
              <a:gd name="connsiteX4" fmla="*/ 551905 w 735736"/>
              <a:gd name="connsiteY4" fmla="*/ 842201 h 842201"/>
              <a:gd name="connsiteX5" fmla="*/ 136331 w 735736"/>
              <a:gd name="connsiteY5" fmla="*/ 711573 h 842201"/>
              <a:gd name="connsiteX6" fmla="*/ 0 w 735736"/>
              <a:gd name="connsiteY6" fmla="*/ 320161 h 842201"/>
              <a:gd name="connsiteX0" fmla="*/ 33790 w 769526"/>
              <a:gd name="connsiteY0" fmla="*/ 320161 h 842201"/>
              <a:gd name="connsiteX1" fmla="*/ 170121 w 769526"/>
              <a:gd name="connsiteY1" fmla="*/ 0 h 842201"/>
              <a:gd name="connsiteX2" fmla="*/ 668823 w 769526"/>
              <a:gd name="connsiteY2" fmla="*/ 142504 h 842201"/>
              <a:gd name="connsiteX3" fmla="*/ 769526 w 769526"/>
              <a:gd name="connsiteY3" fmla="*/ 522041 h 842201"/>
              <a:gd name="connsiteX4" fmla="*/ 585695 w 769526"/>
              <a:gd name="connsiteY4" fmla="*/ 842201 h 842201"/>
              <a:gd name="connsiteX5" fmla="*/ 0 w 769526"/>
              <a:gd name="connsiteY5" fmla="*/ 722206 h 842201"/>
              <a:gd name="connsiteX6" fmla="*/ 33790 w 769526"/>
              <a:gd name="connsiteY6" fmla="*/ 320161 h 842201"/>
              <a:gd name="connsiteX0" fmla="*/ 0 w 905857"/>
              <a:gd name="connsiteY0" fmla="*/ 320161 h 842201"/>
              <a:gd name="connsiteX1" fmla="*/ 306452 w 905857"/>
              <a:gd name="connsiteY1" fmla="*/ 0 h 842201"/>
              <a:gd name="connsiteX2" fmla="*/ 805154 w 905857"/>
              <a:gd name="connsiteY2" fmla="*/ 142504 h 842201"/>
              <a:gd name="connsiteX3" fmla="*/ 905857 w 905857"/>
              <a:gd name="connsiteY3" fmla="*/ 522041 h 842201"/>
              <a:gd name="connsiteX4" fmla="*/ 722026 w 905857"/>
              <a:gd name="connsiteY4" fmla="*/ 842201 h 842201"/>
              <a:gd name="connsiteX5" fmla="*/ 136331 w 905857"/>
              <a:gd name="connsiteY5" fmla="*/ 722206 h 842201"/>
              <a:gd name="connsiteX6" fmla="*/ 0 w 905857"/>
              <a:gd name="connsiteY6" fmla="*/ 320161 h 842201"/>
              <a:gd name="connsiteX0" fmla="*/ 0 w 905857"/>
              <a:gd name="connsiteY0" fmla="*/ 309529 h 831569"/>
              <a:gd name="connsiteX1" fmla="*/ 221391 w 905857"/>
              <a:gd name="connsiteY1" fmla="*/ 0 h 831569"/>
              <a:gd name="connsiteX2" fmla="*/ 805154 w 905857"/>
              <a:gd name="connsiteY2" fmla="*/ 131872 h 831569"/>
              <a:gd name="connsiteX3" fmla="*/ 905857 w 905857"/>
              <a:gd name="connsiteY3" fmla="*/ 511409 h 831569"/>
              <a:gd name="connsiteX4" fmla="*/ 722026 w 905857"/>
              <a:gd name="connsiteY4" fmla="*/ 831569 h 831569"/>
              <a:gd name="connsiteX5" fmla="*/ 136331 w 905857"/>
              <a:gd name="connsiteY5" fmla="*/ 711574 h 831569"/>
              <a:gd name="connsiteX6" fmla="*/ 0 w 905857"/>
              <a:gd name="connsiteY6" fmla="*/ 309529 h 831569"/>
              <a:gd name="connsiteX0" fmla="*/ 0 w 905857"/>
              <a:gd name="connsiteY0" fmla="*/ 309529 h 831569"/>
              <a:gd name="connsiteX1" fmla="*/ 221391 w 905857"/>
              <a:gd name="connsiteY1" fmla="*/ 0 h 831569"/>
              <a:gd name="connsiteX2" fmla="*/ 730726 w 905857"/>
              <a:gd name="connsiteY2" fmla="*/ 14914 h 831569"/>
              <a:gd name="connsiteX3" fmla="*/ 905857 w 905857"/>
              <a:gd name="connsiteY3" fmla="*/ 511409 h 831569"/>
              <a:gd name="connsiteX4" fmla="*/ 722026 w 905857"/>
              <a:gd name="connsiteY4" fmla="*/ 831569 h 831569"/>
              <a:gd name="connsiteX5" fmla="*/ 136331 w 905857"/>
              <a:gd name="connsiteY5" fmla="*/ 711574 h 831569"/>
              <a:gd name="connsiteX6" fmla="*/ 0 w 905857"/>
              <a:gd name="connsiteY6" fmla="*/ 309529 h 831569"/>
              <a:gd name="connsiteX0" fmla="*/ 0 w 969652"/>
              <a:gd name="connsiteY0" fmla="*/ 309529 h 831569"/>
              <a:gd name="connsiteX1" fmla="*/ 221391 w 969652"/>
              <a:gd name="connsiteY1" fmla="*/ 0 h 831569"/>
              <a:gd name="connsiteX2" fmla="*/ 730726 w 969652"/>
              <a:gd name="connsiteY2" fmla="*/ 14914 h 831569"/>
              <a:gd name="connsiteX3" fmla="*/ 969652 w 969652"/>
              <a:gd name="connsiteY3" fmla="*/ 373186 h 831569"/>
              <a:gd name="connsiteX4" fmla="*/ 722026 w 969652"/>
              <a:gd name="connsiteY4" fmla="*/ 831569 h 831569"/>
              <a:gd name="connsiteX5" fmla="*/ 136331 w 969652"/>
              <a:gd name="connsiteY5" fmla="*/ 711574 h 831569"/>
              <a:gd name="connsiteX6" fmla="*/ 0 w 969652"/>
              <a:gd name="connsiteY6" fmla="*/ 309529 h 831569"/>
              <a:gd name="connsiteX0" fmla="*/ 0 w 969652"/>
              <a:gd name="connsiteY0" fmla="*/ 309529 h 767774"/>
              <a:gd name="connsiteX1" fmla="*/ 221391 w 969652"/>
              <a:gd name="connsiteY1" fmla="*/ 0 h 767774"/>
              <a:gd name="connsiteX2" fmla="*/ 730726 w 969652"/>
              <a:gd name="connsiteY2" fmla="*/ 14914 h 767774"/>
              <a:gd name="connsiteX3" fmla="*/ 969652 w 969652"/>
              <a:gd name="connsiteY3" fmla="*/ 373186 h 767774"/>
              <a:gd name="connsiteX4" fmla="*/ 743291 w 969652"/>
              <a:gd name="connsiteY4" fmla="*/ 767774 h 767774"/>
              <a:gd name="connsiteX5" fmla="*/ 136331 w 969652"/>
              <a:gd name="connsiteY5" fmla="*/ 711574 h 767774"/>
              <a:gd name="connsiteX6" fmla="*/ 0 w 969652"/>
              <a:gd name="connsiteY6" fmla="*/ 309529 h 767774"/>
              <a:gd name="connsiteX0" fmla="*/ 0 w 969652"/>
              <a:gd name="connsiteY0" fmla="*/ 309529 h 711574"/>
              <a:gd name="connsiteX1" fmla="*/ 221391 w 969652"/>
              <a:gd name="connsiteY1" fmla="*/ 0 h 711574"/>
              <a:gd name="connsiteX2" fmla="*/ 730726 w 969652"/>
              <a:gd name="connsiteY2" fmla="*/ 14914 h 711574"/>
              <a:gd name="connsiteX3" fmla="*/ 969652 w 969652"/>
              <a:gd name="connsiteY3" fmla="*/ 373186 h 711574"/>
              <a:gd name="connsiteX4" fmla="*/ 726091 w 969652"/>
              <a:gd name="connsiteY4" fmla="*/ 707518 h 711574"/>
              <a:gd name="connsiteX5" fmla="*/ 136331 w 969652"/>
              <a:gd name="connsiteY5" fmla="*/ 711574 h 711574"/>
              <a:gd name="connsiteX6" fmla="*/ 0 w 969652"/>
              <a:gd name="connsiteY6" fmla="*/ 309529 h 711574"/>
              <a:gd name="connsiteX0" fmla="*/ 0 w 1026986"/>
              <a:gd name="connsiteY0" fmla="*/ 315007 h 711574"/>
              <a:gd name="connsiteX1" fmla="*/ 278725 w 1026986"/>
              <a:gd name="connsiteY1" fmla="*/ 0 h 711574"/>
              <a:gd name="connsiteX2" fmla="*/ 788060 w 1026986"/>
              <a:gd name="connsiteY2" fmla="*/ 14914 h 711574"/>
              <a:gd name="connsiteX3" fmla="*/ 1026986 w 1026986"/>
              <a:gd name="connsiteY3" fmla="*/ 373186 h 711574"/>
              <a:gd name="connsiteX4" fmla="*/ 783425 w 1026986"/>
              <a:gd name="connsiteY4" fmla="*/ 707518 h 711574"/>
              <a:gd name="connsiteX5" fmla="*/ 193665 w 1026986"/>
              <a:gd name="connsiteY5" fmla="*/ 711574 h 711574"/>
              <a:gd name="connsiteX6" fmla="*/ 0 w 1026986"/>
              <a:gd name="connsiteY6" fmla="*/ 315007 h 711574"/>
              <a:gd name="connsiteX0" fmla="*/ 0 w 1026986"/>
              <a:gd name="connsiteY0" fmla="*/ 316527 h 713094"/>
              <a:gd name="connsiteX1" fmla="*/ 278725 w 1026986"/>
              <a:gd name="connsiteY1" fmla="*/ 1520 h 713094"/>
              <a:gd name="connsiteX2" fmla="*/ 770860 w 1026986"/>
              <a:gd name="connsiteY2" fmla="*/ 0 h 713094"/>
              <a:gd name="connsiteX3" fmla="*/ 1026986 w 1026986"/>
              <a:gd name="connsiteY3" fmla="*/ 374706 h 713094"/>
              <a:gd name="connsiteX4" fmla="*/ 783425 w 1026986"/>
              <a:gd name="connsiteY4" fmla="*/ 709038 h 713094"/>
              <a:gd name="connsiteX5" fmla="*/ 193665 w 1026986"/>
              <a:gd name="connsiteY5" fmla="*/ 713094 h 713094"/>
              <a:gd name="connsiteX6" fmla="*/ 0 w 1026986"/>
              <a:gd name="connsiteY6" fmla="*/ 316527 h 71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6986" h="713094">
                <a:moveTo>
                  <a:pt x="0" y="316527"/>
                </a:moveTo>
                <a:lnTo>
                  <a:pt x="278725" y="1520"/>
                </a:lnTo>
                <a:lnTo>
                  <a:pt x="770860" y="0"/>
                </a:lnTo>
                <a:lnTo>
                  <a:pt x="1026986" y="374706"/>
                </a:lnTo>
                <a:lnTo>
                  <a:pt x="783425" y="709038"/>
                </a:lnTo>
                <a:lnTo>
                  <a:pt x="193665" y="713094"/>
                </a:lnTo>
                <a:lnTo>
                  <a:pt x="0" y="316527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11">
            <a:extLst>
              <a:ext uri="{FF2B5EF4-FFF2-40B4-BE49-F238E27FC236}">
                <a16:creationId xmlns:a16="http://schemas.microsoft.com/office/drawing/2014/main" id="{B6AC3406-85F6-43A7-99DD-957BBD731D39}"/>
              </a:ext>
            </a:extLst>
          </p:cNvPr>
          <p:cNvSpPr/>
          <p:nvPr/>
        </p:nvSpPr>
        <p:spPr>
          <a:xfrm rot="3682216">
            <a:off x="9289652" y="3518035"/>
            <a:ext cx="1444215" cy="963335"/>
          </a:xfrm>
          <a:custGeom>
            <a:avLst/>
            <a:gdLst>
              <a:gd name="connsiteX0" fmla="*/ 0 w 928500"/>
              <a:gd name="connsiteY0" fmla="*/ 0 h 613891"/>
              <a:gd name="connsiteX1" fmla="*/ 928500 w 928500"/>
              <a:gd name="connsiteY1" fmla="*/ 0 h 613891"/>
              <a:gd name="connsiteX2" fmla="*/ 928500 w 928500"/>
              <a:gd name="connsiteY2" fmla="*/ 613891 h 613891"/>
              <a:gd name="connsiteX3" fmla="*/ 0 w 928500"/>
              <a:gd name="connsiteY3" fmla="*/ 613891 h 613891"/>
              <a:gd name="connsiteX4" fmla="*/ 0 w 928500"/>
              <a:gd name="connsiteY4" fmla="*/ 0 h 613891"/>
              <a:gd name="connsiteX0" fmla="*/ 0 w 928500"/>
              <a:gd name="connsiteY0" fmla="*/ 0 h 613891"/>
              <a:gd name="connsiteX1" fmla="*/ 928500 w 928500"/>
              <a:gd name="connsiteY1" fmla="*/ 0 h 613891"/>
              <a:gd name="connsiteX2" fmla="*/ 928500 w 928500"/>
              <a:gd name="connsiteY2" fmla="*/ 613891 h 613891"/>
              <a:gd name="connsiteX3" fmla="*/ 273132 w 928500"/>
              <a:gd name="connsiteY3" fmla="*/ 447636 h 613891"/>
              <a:gd name="connsiteX4" fmla="*/ 0 w 928500"/>
              <a:gd name="connsiteY4" fmla="*/ 0 h 613891"/>
              <a:gd name="connsiteX0" fmla="*/ 0 w 928500"/>
              <a:gd name="connsiteY0" fmla="*/ 0 h 613891"/>
              <a:gd name="connsiteX1" fmla="*/ 595991 w 928500"/>
              <a:gd name="connsiteY1" fmla="*/ 95002 h 613891"/>
              <a:gd name="connsiteX2" fmla="*/ 928500 w 928500"/>
              <a:gd name="connsiteY2" fmla="*/ 613891 h 613891"/>
              <a:gd name="connsiteX3" fmla="*/ 273132 w 928500"/>
              <a:gd name="connsiteY3" fmla="*/ 447636 h 613891"/>
              <a:gd name="connsiteX4" fmla="*/ 0 w 928500"/>
              <a:gd name="connsiteY4" fmla="*/ 0 h 613891"/>
              <a:gd name="connsiteX0" fmla="*/ 0 w 928500"/>
              <a:gd name="connsiteY0" fmla="*/ 0 h 613891"/>
              <a:gd name="connsiteX1" fmla="*/ 536614 w 928500"/>
              <a:gd name="connsiteY1" fmla="*/ 35625 h 613891"/>
              <a:gd name="connsiteX2" fmla="*/ 928500 w 928500"/>
              <a:gd name="connsiteY2" fmla="*/ 613891 h 613891"/>
              <a:gd name="connsiteX3" fmla="*/ 273132 w 928500"/>
              <a:gd name="connsiteY3" fmla="*/ 447636 h 613891"/>
              <a:gd name="connsiteX4" fmla="*/ 0 w 928500"/>
              <a:gd name="connsiteY4" fmla="*/ 0 h 613891"/>
              <a:gd name="connsiteX0" fmla="*/ 0 w 821622"/>
              <a:gd name="connsiteY0" fmla="*/ 0 h 649517"/>
              <a:gd name="connsiteX1" fmla="*/ 536614 w 821622"/>
              <a:gd name="connsiteY1" fmla="*/ 35625 h 649517"/>
              <a:gd name="connsiteX2" fmla="*/ 821622 w 821622"/>
              <a:gd name="connsiteY2" fmla="*/ 649517 h 649517"/>
              <a:gd name="connsiteX3" fmla="*/ 273132 w 821622"/>
              <a:gd name="connsiteY3" fmla="*/ 447636 h 649517"/>
              <a:gd name="connsiteX4" fmla="*/ 0 w 821622"/>
              <a:gd name="connsiteY4" fmla="*/ 0 h 649517"/>
              <a:gd name="connsiteX0" fmla="*/ 0 w 821622"/>
              <a:gd name="connsiteY0" fmla="*/ 0 h 649517"/>
              <a:gd name="connsiteX1" fmla="*/ 536614 w 821622"/>
              <a:gd name="connsiteY1" fmla="*/ 35625 h 649517"/>
              <a:gd name="connsiteX2" fmla="*/ 821622 w 821622"/>
              <a:gd name="connsiteY2" fmla="*/ 649517 h 649517"/>
              <a:gd name="connsiteX3" fmla="*/ 178129 w 821622"/>
              <a:gd name="connsiteY3" fmla="*/ 495137 h 649517"/>
              <a:gd name="connsiteX4" fmla="*/ 0 w 821622"/>
              <a:gd name="connsiteY4" fmla="*/ 0 h 649517"/>
              <a:gd name="connsiteX0" fmla="*/ 0 w 821622"/>
              <a:gd name="connsiteY0" fmla="*/ 0 h 649517"/>
              <a:gd name="connsiteX1" fmla="*/ 548490 w 821622"/>
              <a:gd name="connsiteY1" fmla="*/ 118752 h 649517"/>
              <a:gd name="connsiteX2" fmla="*/ 821622 w 821622"/>
              <a:gd name="connsiteY2" fmla="*/ 649517 h 649517"/>
              <a:gd name="connsiteX3" fmla="*/ 178129 w 821622"/>
              <a:gd name="connsiteY3" fmla="*/ 495137 h 649517"/>
              <a:gd name="connsiteX4" fmla="*/ 0 w 821622"/>
              <a:gd name="connsiteY4" fmla="*/ 0 h 649517"/>
              <a:gd name="connsiteX0" fmla="*/ 0 w 1108701"/>
              <a:gd name="connsiteY0" fmla="*/ 168327 h 530765"/>
              <a:gd name="connsiteX1" fmla="*/ 835569 w 1108701"/>
              <a:gd name="connsiteY1" fmla="*/ 0 h 530765"/>
              <a:gd name="connsiteX2" fmla="*/ 1108701 w 1108701"/>
              <a:gd name="connsiteY2" fmla="*/ 530765 h 530765"/>
              <a:gd name="connsiteX3" fmla="*/ 465208 w 1108701"/>
              <a:gd name="connsiteY3" fmla="*/ 376385 h 530765"/>
              <a:gd name="connsiteX4" fmla="*/ 0 w 1108701"/>
              <a:gd name="connsiteY4" fmla="*/ 168327 h 530765"/>
              <a:gd name="connsiteX0" fmla="*/ 0 w 1108701"/>
              <a:gd name="connsiteY0" fmla="*/ 168327 h 674097"/>
              <a:gd name="connsiteX1" fmla="*/ 835569 w 1108701"/>
              <a:gd name="connsiteY1" fmla="*/ 0 h 674097"/>
              <a:gd name="connsiteX2" fmla="*/ 1108701 w 1108701"/>
              <a:gd name="connsiteY2" fmla="*/ 530765 h 674097"/>
              <a:gd name="connsiteX3" fmla="*/ 550269 w 1108701"/>
              <a:gd name="connsiteY3" fmla="*/ 674097 h 674097"/>
              <a:gd name="connsiteX4" fmla="*/ 0 w 1108701"/>
              <a:gd name="connsiteY4" fmla="*/ 168327 h 674097"/>
              <a:gd name="connsiteX0" fmla="*/ 0 w 1076804"/>
              <a:gd name="connsiteY0" fmla="*/ 338448 h 674097"/>
              <a:gd name="connsiteX1" fmla="*/ 803672 w 1076804"/>
              <a:gd name="connsiteY1" fmla="*/ 0 h 674097"/>
              <a:gd name="connsiteX2" fmla="*/ 1076804 w 1076804"/>
              <a:gd name="connsiteY2" fmla="*/ 530765 h 674097"/>
              <a:gd name="connsiteX3" fmla="*/ 518372 w 1076804"/>
              <a:gd name="connsiteY3" fmla="*/ 674097 h 674097"/>
              <a:gd name="connsiteX4" fmla="*/ 0 w 1076804"/>
              <a:gd name="connsiteY4" fmla="*/ 338448 h 674097"/>
              <a:gd name="connsiteX0" fmla="*/ 0 w 1215028"/>
              <a:gd name="connsiteY0" fmla="*/ 338448 h 674097"/>
              <a:gd name="connsiteX1" fmla="*/ 803672 w 1215028"/>
              <a:gd name="connsiteY1" fmla="*/ 0 h 674097"/>
              <a:gd name="connsiteX2" fmla="*/ 1215028 w 1215028"/>
              <a:gd name="connsiteY2" fmla="*/ 445705 h 674097"/>
              <a:gd name="connsiteX3" fmla="*/ 518372 w 1215028"/>
              <a:gd name="connsiteY3" fmla="*/ 674097 h 674097"/>
              <a:gd name="connsiteX4" fmla="*/ 0 w 1215028"/>
              <a:gd name="connsiteY4" fmla="*/ 338448 h 674097"/>
              <a:gd name="connsiteX0" fmla="*/ 0 w 1215028"/>
              <a:gd name="connsiteY0" fmla="*/ 338448 h 674097"/>
              <a:gd name="connsiteX1" fmla="*/ 707979 w 1215028"/>
              <a:gd name="connsiteY1" fmla="*/ 0 h 674097"/>
              <a:gd name="connsiteX2" fmla="*/ 1215028 w 1215028"/>
              <a:gd name="connsiteY2" fmla="*/ 445705 h 674097"/>
              <a:gd name="connsiteX3" fmla="*/ 518372 w 1215028"/>
              <a:gd name="connsiteY3" fmla="*/ 674097 h 674097"/>
              <a:gd name="connsiteX4" fmla="*/ 0 w 1215028"/>
              <a:gd name="connsiteY4" fmla="*/ 338448 h 674097"/>
              <a:gd name="connsiteX0" fmla="*/ 0 w 1342618"/>
              <a:gd name="connsiteY0" fmla="*/ 338448 h 674097"/>
              <a:gd name="connsiteX1" fmla="*/ 707979 w 1342618"/>
              <a:gd name="connsiteY1" fmla="*/ 0 h 674097"/>
              <a:gd name="connsiteX2" fmla="*/ 1342618 w 1342618"/>
              <a:gd name="connsiteY2" fmla="*/ 318115 h 674097"/>
              <a:gd name="connsiteX3" fmla="*/ 518372 w 1342618"/>
              <a:gd name="connsiteY3" fmla="*/ 674097 h 674097"/>
              <a:gd name="connsiteX4" fmla="*/ 0 w 1342618"/>
              <a:gd name="connsiteY4" fmla="*/ 338448 h 674097"/>
              <a:gd name="connsiteX0" fmla="*/ 0 w 1342618"/>
              <a:gd name="connsiteY0" fmla="*/ 402243 h 737892"/>
              <a:gd name="connsiteX1" fmla="*/ 665449 w 1342618"/>
              <a:gd name="connsiteY1" fmla="*/ 0 h 737892"/>
              <a:gd name="connsiteX2" fmla="*/ 1342618 w 1342618"/>
              <a:gd name="connsiteY2" fmla="*/ 381910 h 737892"/>
              <a:gd name="connsiteX3" fmla="*/ 518372 w 1342618"/>
              <a:gd name="connsiteY3" fmla="*/ 737892 h 737892"/>
              <a:gd name="connsiteX4" fmla="*/ 0 w 1342618"/>
              <a:gd name="connsiteY4" fmla="*/ 402243 h 737892"/>
              <a:gd name="connsiteX0" fmla="*/ 0 w 1385148"/>
              <a:gd name="connsiteY0" fmla="*/ 327815 h 737892"/>
              <a:gd name="connsiteX1" fmla="*/ 707979 w 1385148"/>
              <a:gd name="connsiteY1" fmla="*/ 0 h 737892"/>
              <a:gd name="connsiteX2" fmla="*/ 1385148 w 1385148"/>
              <a:gd name="connsiteY2" fmla="*/ 381910 h 737892"/>
              <a:gd name="connsiteX3" fmla="*/ 560902 w 1385148"/>
              <a:gd name="connsiteY3" fmla="*/ 737892 h 737892"/>
              <a:gd name="connsiteX4" fmla="*/ 0 w 1385148"/>
              <a:gd name="connsiteY4" fmla="*/ 327815 h 7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5148" h="737892">
                <a:moveTo>
                  <a:pt x="0" y="327815"/>
                </a:moveTo>
                <a:lnTo>
                  <a:pt x="707979" y="0"/>
                </a:lnTo>
                <a:lnTo>
                  <a:pt x="1385148" y="381910"/>
                </a:lnTo>
                <a:lnTo>
                  <a:pt x="560902" y="737892"/>
                </a:lnTo>
                <a:lnTo>
                  <a:pt x="0" y="32781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DAF4AA-2116-4E25-B2FE-C342831C50A7}"/>
              </a:ext>
            </a:extLst>
          </p:cNvPr>
          <p:cNvSpPr/>
          <p:nvPr/>
        </p:nvSpPr>
        <p:spPr>
          <a:xfrm>
            <a:off x="7032104" y="2996952"/>
            <a:ext cx="3960440" cy="252028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10">
            <a:extLst>
              <a:ext uri="{FF2B5EF4-FFF2-40B4-BE49-F238E27FC236}">
                <a16:creationId xmlns:a16="http://schemas.microsoft.com/office/drawing/2014/main" id="{02EEE11F-72BA-48EA-AECC-2B964E38FE6F}"/>
              </a:ext>
            </a:extLst>
          </p:cNvPr>
          <p:cNvSpPr/>
          <p:nvPr/>
        </p:nvSpPr>
        <p:spPr>
          <a:xfrm>
            <a:off x="8806274" y="4548045"/>
            <a:ext cx="1259313" cy="617970"/>
          </a:xfrm>
          <a:custGeom>
            <a:avLst/>
            <a:gdLst>
              <a:gd name="connsiteX0" fmla="*/ 0 w 720080"/>
              <a:gd name="connsiteY0" fmla="*/ 720080 h 720080"/>
              <a:gd name="connsiteX1" fmla="*/ 360040 w 720080"/>
              <a:gd name="connsiteY1" fmla="*/ 0 h 720080"/>
              <a:gd name="connsiteX2" fmla="*/ 720080 w 720080"/>
              <a:gd name="connsiteY2" fmla="*/ 720080 h 720080"/>
              <a:gd name="connsiteX3" fmla="*/ 0 w 720080"/>
              <a:gd name="connsiteY3" fmla="*/ 720080 h 720080"/>
              <a:gd name="connsiteX0" fmla="*/ 0 w 803208"/>
              <a:gd name="connsiteY0" fmla="*/ 221317 h 720080"/>
              <a:gd name="connsiteX1" fmla="*/ 443168 w 803208"/>
              <a:gd name="connsiteY1" fmla="*/ 0 h 720080"/>
              <a:gd name="connsiteX2" fmla="*/ 803208 w 803208"/>
              <a:gd name="connsiteY2" fmla="*/ 720080 h 720080"/>
              <a:gd name="connsiteX3" fmla="*/ 0 w 803208"/>
              <a:gd name="connsiteY3" fmla="*/ 221317 h 720080"/>
              <a:gd name="connsiteX0" fmla="*/ 0 w 803208"/>
              <a:gd name="connsiteY0" fmla="*/ 138190 h 636953"/>
              <a:gd name="connsiteX1" fmla="*/ 538170 w 803208"/>
              <a:gd name="connsiteY1" fmla="*/ 0 h 636953"/>
              <a:gd name="connsiteX2" fmla="*/ 803208 w 803208"/>
              <a:gd name="connsiteY2" fmla="*/ 636953 h 636953"/>
              <a:gd name="connsiteX3" fmla="*/ 0 w 803208"/>
              <a:gd name="connsiteY3" fmla="*/ 138190 h 636953"/>
              <a:gd name="connsiteX0" fmla="*/ 0 w 886335"/>
              <a:gd name="connsiteY0" fmla="*/ 90689 h 636953"/>
              <a:gd name="connsiteX1" fmla="*/ 621297 w 886335"/>
              <a:gd name="connsiteY1" fmla="*/ 0 h 636953"/>
              <a:gd name="connsiteX2" fmla="*/ 886335 w 886335"/>
              <a:gd name="connsiteY2" fmla="*/ 636953 h 636953"/>
              <a:gd name="connsiteX3" fmla="*/ 0 w 886335"/>
              <a:gd name="connsiteY3" fmla="*/ 90689 h 636953"/>
              <a:gd name="connsiteX0" fmla="*/ 0 w 886335"/>
              <a:gd name="connsiteY0" fmla="*/ 245068 h 791332"/>
              <a:gd name="connsiteX1" fmla="*/ 383790 w 886335"/>
              <a:gd name="connsiteY1" fmla="*/ 0 h 791332"/>
              <a:gd name="connsiteX2" fmla="*/ 886335 w 886335"/>
              <a:gd name="connsiteY2" fmla="*/ 791332 h 791332"/>
              <a:gd name="connsiteX3" fmla="*/ 0 w 886335"/>
              <a:gd name="connsiteY3" fmla="*/ 245068 h 791332"/>
              <a:gd name="connsiteX0" fmla="*/ 0 w 1194679"/>
              <a:gd name="connsiteY0" fmla="*/ 744798 h 791332"/>
              <a:gd name="connsiteX1" fmla="*/ 692134 w 1194679"/>
              <a:gd name="connsiteY1" fmla="*/ 0 h 791332"/>
              <a:gd name="connsiteX2" fmla="*/ 1194679 w 1194679"/>
              <a:gd name="connsiteY2" fmla="*/ 791332 h 791332"/>
              <a:gd name="connsiteX3" fmla="*/ 0 w 1194679"/>
              <a:gd name="connsiteY3" fmla="*/ 744798 h 791332"/>
              <a:gd name="connsiteX0" fmla="*/ 0 w 1194679"/>
              <a:gd name="connsiteY0" fmla="*/ 585310 h 631844"/>
              <a:gd name="connsiteX1" fmla="*/ 362525 w 1194679"/>
              <a:gd name="connsiteY1" fmla="*/ 0 h 631844"/>
              <a:gd name="connsiteX2" fmla="*/ 1194679 w 1194679"/>
              <a:gd name="connsiteY2" fmla="*/ 631844 h 631844"/>
              <a:gd name="connsiteX3" fmla="*/ 0 w 1194679"/>
              <a:gd name="connsiteY3" fmla="*/ 585310 h 631844"/>
              <a:gd name="connsiteX0" fmla="*/ 0 w 1215944"/>
              <a:gd name="connsiteY0" fmla="*/ 627841 h 631844"/>
              <a:gd name="connsiteX1" fmla="*/ 383790 w 1215944"/>
              <a:gd name="connsiteY1" fmla="*/ 0 h 631844"/>
              <a:gd name="connsiteX2" fmla="*/ 1215944 w 1215944"/>
              <a:gd name="connsiteY2" fmla="*/ 631844 h 631844"/>
              <a:gd name="connsiteX3" fmla="*/ 0 w 1215944"/>
              <a:gd name="connsiteY3" fmla="*/ 627841 h 63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44" h="631844">
                <a:moveTo>
                  <a:pt x="0" y="627841"/>
                </a:moveTo>
                <a:lnTo>
                  <a:pt x="383790" y="0"/>
                </a:lnTo>
                <a:lnTo>
                  <a:pt x="1215944" y="631844"/>
                </a:lnTo>
                <a:lnTo>
                  <a:pt x="0" y="6278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21B6EC-0B16-426F-B4CC-67F0A12B97BF}"/>
              </a:ext>
            </a:extLst>
          </p:cNvPr>
          <p:cNvSpPr txBox="1"/>
          <p:nvPr/>
        </p:nvSpPr>
        <p:spPr>
          <a:xfrm>
            <a:off x="9388999" y="5596370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Superfície alvo</a:t>
            </a:r>
          </a:p>
        </p:txBody>
      </p:sp>
    </p:spTree>
    <p:extLst>
      <p:ext uri="{BB962C8B-B14F-4D97-AF65-F5344CB8AC3E}">
        <p14:creationId xmlns:p14="http://schemas.microsoft.com/office/powerpoint/2010/main" val="86190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Configuração da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Render-Target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Render-Target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2276872"/>
            <a:ext cx="98650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pegando a superfície do backbuffer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ID3D11Texture2D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backBuffer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GetBuffer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0,                       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índice do buffer (caso tenha mais de um)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ID3D11Texture2D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tipo da interface usada para o buffer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**) &amp;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backBuffer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superfície do backbuffer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cria uma render-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ID3D11RenderTargetView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d3dDev-&gt;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CreateRenderTargetView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backBuffer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superfície a ser utilizada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acessa recursos em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mipmap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level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&amp;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render target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12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exágono 14"/>
          <p:cNvSpPr/>
          <p:nvPr/>
        </p:nvSpPr>
        <p:spPr>
          <a:xfrm>
            <a:off x="1937142" y="3610176"/>
            <a:ext cx="1904553" cy="1384133"/>
          </a:xfrm>
          <a:custGeom>
            <a:avLst/>
            <a:gdLst>
              <a:gd name="connsiteX0" fmla="*/ 0 w 1080120"/>
              <a:gd name="connsiteY0" fmla="*/ 486415 h 972830"/>
              <a:gd name="connsiteX1" fmla="*/ 243208 w 1080120"/>
              <a:gd name="connsiteY1" fmla="*/ 0 h 972830"/>
              <a:gd name="connsiteX2" fmla="*/ 836913 w 1080120"/>
              <a:gd name="connsiteY2" fmla="*/ 0 h 972830"/>
              <a:gd name="connsiteX3" fmla="*/ 1080120 w 1080120"/>
              <a:gd name="connsiteY3" fmla="*/ 486415 h 972830"/>
              <a:gd name="connsiteX4" fmla="*/ 836913 w 1080120"/>
              <a:gd name="connsiteY4" fmla="*/ 972830 h 972830"/>
              <a:gd name="connsiteX5" fmla="*/ 243208 w 1080120"/>
              <a:gd name="connsiteY5" fmla="*/ 972830 h 972830"/>
              <a:gd name="connsiteX6" fmla="*/ 0 w 1080120"/>
              <a:gd name="connsiteY6" fmla="*/ 486415 h 972830"/>
              <a:gd name="connsiteX0" fmla="*/ 0 w 1317627"/>
              <a:gd name="connsiteY0" fmla="*/ 213283 h 972830"/>
              <a:gd name="connsiteX1" fmla="*/ 480715 w 1317627"/>
              <a:gd name="connsiteY1" fmla="*/ 0 h 972830"/>
              <a:gd name="connsiteX2" fmla="*/ 1074420 w 1317627"/>
              <a:gd name="connsiteY2" fmla="*/ 0 h 972830"/>
              <a:gd name="connsiteX3" fmla="*/ 1317627 w 1317627"/>
              <a:gd name="connsiteY3" fmla="*/ 486415 h 972830"/>
              <a:gd name="connsiteX4" fmla="*/ 1074420 w 1317627"/>
              <a:gd name="connsiteY4" fmla="*/ 972830 h 972830"/>
              <a:gd name="connsiteX5" fmla="*/ 480715 w 1317627"/>
              <a:gd name="connsiteY5" fmla="*/ 972830 h 972830"/>
              <a:gd name="connsiteX6" fmla="*/ 0 w 1317627"/>
              <a:gd name="connsiteY6" fmla="*/ 213283 h 972830"/>
              <a:gd name="connsiteX0" fmla="*/ 0 w 1317627"/>
              <a:gd name="connsiteY0" fmla="*/ 213283 h 972830"/>
              <a:gd name="connsiteX1" fmla="*/ 480715 w 1317627"/>
              <a:gd name="connsiteY1" fmla="*/ 0 h 972830"/>
              <a:gd name="connsiteX2" fmla="*/ 1074420 w 1317627"/>
              <a:gd name="connsiteY2" fmla="*/ 0 h 972830"/>
              <a:gd name="connsiteX3" fmla="*/ 1317627 w 1317627"/>
              <a:gd name="connsiteY3" fmla="*/ 486415 h 972830"/>
              <a:gd name="connsiteX4" fmla="*/ 1074420 w 1317627"/>
              <a:gd name="connsiteY4" fmla="*/ 972830 h 972830"/>
              <a:gd name="connsiteX5" fmla="*/ 136331 w 1317627"/>
              <a:gd name="connsiteY5" fmla="*/ 711573 h 972830"/>
              <a:gd name="connsiteX6" fmla="*/ 0 w 1317627"/>
              <a:gd name="connsiteY6" fmla="*/ 213283 h 972830"/>
              <a:gd name="connsiteX0" fmla="*/ 0 w 1317627"/>
              <a:gd name="connsiteY0" fmla="*/ 213283 h 865952"/>
              <a:gd name="connsiteX1" fmla="*/ 480715 w 1317627"/>
              <a:gd name="connsiteY1" fmla="*/ 0 h 865952"/>
              <a:gd name="connsiteX2" fmla="*/ 1074420 w 1317627"/>
              <a:gd name="connsiteY2" fmla="*/ 0 h 865952"/>
              <a:gd name="connsiteX3" fmla="*/ 1317627 w 1317627"/>
              <a:gd name="connsiteY3" fmla="*/ 486415 h 865952"/>
              <a:gd name="connsiteX4" fmla="*/ 765661 w 1317627"/>
              <a:gd name="connsiteY4" fmla="*/ 865952 h 865952"/>
              <a:gd name="connsiteX5" fmla="*/ 136331 w 1317627"/>
              <a:gd name="connsiteY5" fmla="*/ 711573 h 865952"/>
              <a:gd name="connsiteX6" fmla="*/ 0 w 1317627"/>
              <a:gd name="connsiteY6" fmla="*/ 213283 h 865952"/>
              <a:gd name="connsiteX0" fmla="*/ 0 w 1074420"/>
              <a:gd name="connsiteY0" fmla="*/ 213283 h 865952"/>
              <a:gd name="connsiteX1" fmla="*/ 480715 w 1074420"/>
              <a:gd name="connsiteY1" fmla="*/ 0 h 865952"/>
              <a:gd name="connsiteX2" fmla="*/ 1074420 w 1074420"/>
              <a:gd name="connsiteY2" fmla="*/ 0 h 865952"/>
              <a:gd name="connsiteX3" fmla="*/ 890115 w 1074420"/>
              <a:gd name="connsiteY3" fmla="*/ 522041 h 865952"/>
              <a:gd name="connsiteX4" fmla="*/ 765661 w 1074420"/>
              <a:gd name="connsiteY4" fmla="*/ 865952 h 865952"/>
              <a:gd name="connsiteX5" fmla="*/ 136331 w 1074420"/>
              <a:gd name="connsiteY5" fmla="*/ 711573 h 865952"/>
              <a:gd name="connsiteX6" fmla="*/ 0 w 1074420"/>
              <a:gd name="connsiteY6" fmla="*/ 213283 h 865952"/>
              <a:gd name="connsiteX0" fmla="*/ 0 w 890115"/>
              <a:gd name="connsiteY0" fmla="*/ 213283 h 865952"/>
              <a:gd name="connsiteX1" fmla="*/ 480715 w 890115"/>
              <a:gd name="connsiteY1" fmla="*/ 0 h 865952"/>
              <a:gd name="connsiteX2" fmla="*/ 730035 w 890115"/>
              <a:gd name="connsiteY2" fmla="*/ 35626 h 865952"/>
              <a:gd name="connsiteX3" fmla="*/ 890115 w 890115"/>
              <a:gd name="connsiteY3" fmla="*/ 522041 h 865952"/>
              <a:gd name="connsiteX4" fmla="*/ 765661 w 890115"/>
              <a:gd name="connsiteY4" fmla="*/ 865952 h 865952"/>
              <a:gd name="connsiteX5" fmla="*/ 136331 w 890115"/>
              <a:gd name="connsiteY5" fmla="*/ 711573 h 865952"/>
              <a:gd name="connsiteX6" fmla="*/ 0 w 890115"/>
              <a:gd name="connsiteY6" fmla="*/ 213283 h 865952"/>
              <a:gd name="connsiteX0" fmla="*/ 0 w 890115"/>
              <a:gd name="connsiteY0" fmla="*/ 248909 h 901578"/>
              <a:gd name="connsiteX1" fmla="*/ 183832 w 890115"/>
              <a:gd name="connsiteY1" fmla="*/ 0 h 901578"/>
              <a:gd name="connsiteX2" fmla="*/ 730035 w 890115"/>
              <a:gd name="connsiteY2" fmla="*/ 71252 h 901578"/>
              <a:gd name="connsiteX3" fmla="*/ 890115 w 890115"/>
              <a:gd name="connsiteY3" fmla="*/ 557667 h 901578"/>
              <a:gd name="connsiteX4" fmla="*/ 765661 w 890115"/>
              <a:gd name="connsiteY4" fmla="*/ 901578 h 901578"/>
              <a:gd name="connsiteX5" fmla="*/ 136331 w 890115"/>
              <a:gd name="connsiteY5" fmla="*/ 747199 h 901578"/>
              <a:gd name="connsiteX6" fmla="*/ 0 w 890115"/>
              <a:gd name="connsiteY6" fmla="*/ 248909 h 901578"/>
              <a:gd name="connsiteX0" fmla="*/ 0 w 890115"/>
              <a:gd name="connsiteY0" fmla="*/ 355787 h 901578"/>
              <a:gd name="connsiteX1" fmla="*/ 183832 w 890115"/>
              <a:gd name="connsiteY1" fmla="*/ 0 h 901578"/>
              <a:gd name="connsiteX2" fmla="*/ 730035 w 890115"/>
              <a:gd name="connsiteY2" fmla="*/ 71252 h 901578"/>
              <a:gd name="connsiteX3" fmla="*/ 890115 w 890115"/>
              <a:gd name="connsiteY3" fmla="*/ 557667 h 901578"/>
              <a:gd name="connsiteX4" fmla="*/ 765661 w 890115"/>
              <a:gd name="connsiteY4" fmla="*/ 901578 h 901578"/>
              <a:gd name="connsiteX5" fmla="*/ 136331 w 890115"/>
              <a:gd name="connsiteY5" fmla="*/ 747199 h 901578"/>
              <a:gd name="connsiteX6" fmla="*/ 0 w 890115"/>
              <a:gd name="connsiteY6" fmla="*/ 355787 h 901578"/>
              <a:gd name="connsiteX0" fmla="*/ 0 w 890115"/>
              <a:gd name="connsiteY0" fmla="*/ 367662 h 913453"/>
              <a:gd name="connsiteX1" fmla="*/ 207583 w 890115"/>
              <a:gd name="connsiteY1" fmla="*/ 0 h 913453"/>
              <a:gd name="connsiteX2" fmla="*/ 730035 w 890115"/>
              <a:gd name="connsiteY2" fmla="*/ 83127 h 913453"/>
              <a:gd name="connsiteX3" fmla="*/ 890115 w 890115"/>
              <a:gd name="connsiteY3" fmla="*/ 569542 h 913453"/>
              <a:gd name="connsiteX4" fmla="*/ 765661 w 890115"/>
              <a:gd name="connsiteY4" fmla="*/ 913453 h 913453"/>
              <a:gd name="connsiteX5" fmla="*/ 136331 w 890115"/>
              <a:gd name="connsiteY5" fmla="*/ 759074 h 913453"/>
              <a:gd name="connsiteX6" fmla="*/ 0 w 890115"/>
              <a:gd name="connsiteY6" fmla="*/ 367662 h 913453"/>
              <a:gd name="connsiteX0" fmla="*/ 0 w 890115"/>
              <a:gd name="connsiteY0" fmla="*/ 367662 h 913453"/>
              <a:gd name="connsiteX1" fmla="*/ 207583 w 890115"/>
              <a:gd name="connsiteY1" fmla="*/ 0 h 913453"/>
              <a:gd name="connsiteX2" fmla="*/ 635033 w 890115"/>
              <a:gd name="connsiteY2" fmla="*/ 190005 h 913453"/>
              <a:gd name="connsiteX3" fmla="*/ 890115 w 890115"/>
              <a:gd name="connsiteY3" fmla="*/ 569542 h 913453"/>
              <a:gd name="connsiteX4" fmla="*/ 765661 w 890115"/>
              <a:gd name="connsiteY4" fmla="*/ 913453 h 913453"/>
              <a:gd name="connsiteX5" fmla="*/ 136331 w 890115"/>
              <a:gd name="connsiteY5" fmla="*/ 759074 h 913453"/>
              <a:gd name="connsiteX6" fmla="*/ 0 w 890115"/>
              <a:gd name="connsiteY6" fmla="*/ 367662 h 913453"/>
              <a:gd name="connsiteX0" fmla="*/ 0 w 765661"/>
              <a:gd name="connsiteY0" fmla="*/ 367662 h 913453"/>
              <a:gd name="connsiteX1" fmla="*/ 207583 w 765661"/>
              <a:gd name="connsiteY1" fmla="*/ 0 h 913453"/>
              <a:gd name="connsiteX2" fmla="*/ 635033 w 765661"/>
              <a:gd name="connsiteY2" fmla="*/ 190005 h 913453"/>
              <a:gd name="connsiteX3" fmla="*/ 735736 w 765661"/>
              <a:gd name="connsiteY3" fmla="*/ 569542 h 913453"/>
              <a:gd name="connsiteX4" fmla="*/ 765661 w 765661"/>
              <a:gd name="connsiteY4" fmla="*/ 913453 h 913453"/>
              <a:gd name="connsiteX5" fmla="*/ 136331 w 765661"/>
              <a:gd name="connsiteY5" fmla="*/ 759074 h 913453"/>
              <a:gd name="connsiteX6" fmla="*/ 0 w 765661"/>
              <a:gd name="connsiteY6" fmla="*/ 367662 h 913453"/>
              <a:gd name="connsiteX0" fmla="*/ 0 w 735736"/>
              <a:gd name="connsiteY0" fmla="*/ 367662 h 889702"/>
              <a:gd name="connsiteX1" fmla="*/ 207583 w 735736"/>
              <a:gd name="connsiteY1" fmla="*/ 0 h 889702"/>
              <a:gd name="connsiteX2" fmla="*/ 635033 w 735736"/>
              <a:gd name="connsiteY2" fmla="*/ 190005 h 889702"/>
              <a:gd name="connsiteX3" fmla="*/ 735736 w 735736"/>
              <a:gd name="connsiteY3" fmla="*/ 569542 h 889702"/>
              <a:gd name="connsiteX4" fmla="*/ 551905 w 735736"/>
              <a:gd name="connsiteY4" fmla="*/ 889702 h 889702"/>
              <a:gd name="connsiteX5" fmla="*/ 136331 w 735736"/>
              <a:gd name="connsiteY5" fmla="*/ 759074 h 889702"/>
              <a:gd name="connsiteX6" fmla="*/ 0 w 735736"/>
              <a:gd name="connsiteY6" fmla="*/ 367662 h 889702"/>
              <a:gd name="connsiteX0" fmla="*/ 0 w 735736"/>
              <a:gd name="connsiteY0" fmla="*/ 284535 h 806575"/>
              <a:gd name="connsiteX1" fmla="*/ 29453 w 735736"/>
              <a:gd name="connsiteY1" fmla="*/ 0 h 806575"/>
              <a:gd name="connsiteX2" fmla="*/ 635033 w 735736"/>
              <a:gd name="connsiteY2" fmla="*/ 106878 h 806575"/>
              <a:gd name="connsiteX3" fmla="*/ 735736 w 735736"/>
              <a:gd name="connsiteY3" fmla="*/ 486415 h 806575"/>
              <a:gd name="connsiteX4" fmla="*/ 551905 w 735736"/>
              <a:gd name="connsiteY4" fmla="*/ 806575 h 806575"/>
              <a:gd name="connsiteX5" fmla="*/ 136331 w 735736"/>
              <a:gd name="connsiteY5" fmla="*/ 675947 h 806575"/>
              <a:gd name="connsiteX6" fmla="*/ 0 w 735736"/>
              <a:gd name="connsiteY6" fmla="*/ 284535 h 806575"/>
              <a:gd name="connsiteX0" fmla="*/ 0 w 735736"/>
              <a:gd name="connsiteY0" fmla="*/ 320161 h 842201"/>
              <a:gd name="connsiteX1" fmla="*/ 136331 w 735736"/>
              <a:gd name="connsiteY1" fmla="*/ 0 h 842201"/>
              <a:gd name="connsiteX2" fmla="*/ 635033 w 735736"/>
              <a:gd name="connsiteY2" fmla="*/ 142504 h 842201"/>
              <a:gd name="connsiteX3" fmla="*/ 735736 w 735736"/>
              <a:gd name="connsiteY3" fmla="*/ 522041 h 842201"/>
              <a:gd name="connsiteX4" fmla="*/ 551905 w 735736"/>
              <a:gd name="connsiteY4" fmla="*/ 842201 h 842201"/>
              <a:gd name="connsiteX5" fmla="*/ 136331 w 735736"/>
              <a:gd name="connsiteY5" fmla="*/ 711573 h 842201"/>
              <a:gd name="connsiteX6" fmla="*/ 0 w 735736"/>
              <a:gd name="connsiteY6" fmla="*/ 320161 h 842201"/>
              <a:gd name="connsiteX0" fmla="*/ 33790 w 769526"/>
              <a:gd name="connsiteY0" fmla="*/ 320161 h 842201"/>
              <a:gd name="connsiteX1" fmla="*/ 170121 w 769526"/>
              <a:gd name="connsiteY1" fmla="*/ 0 h 842201"/>
              <a:gd name="connsiteX2" fmla="*/ 668823 w 769526"/>
              <a:gd name="connsiteY2" fmla="*/ 142504 h 842201"/>
              <a:gd name="connsiteX3" fmla="*/ 769526 w 769526"/>
              <a:gd name="connsiteY3" fmla="*/ 522041 h 842201"/>
              <a:gd name="connsiteX4" fmla="*/ 585695 w 769526"/>
              <a:gd name="connsiteY4" fmla="*/ 842201 h 842201"/>
              <a:gd name="connsiteX5" fmla="*/ 0 w 769526"/>
              <a:gd name="connsiteY5" fmla="*/ 722206 h 842201"/>
              <a:gd name="connsiteX6" fmla="*/ 33790 w 769526"/>
              <a:gd name="connsiteY6" fmla="*/ 320161 h 842201"/>
              <a:gd name="connsiteX0" fmla="*/ 0 w 905857"/>
              <a:gd name="connsiteY0" fmla="*/ 320161 h 842201"/>
              <a:gd name="connsiteX1" fmla="*/ 306452 w 905857"/>
              <a:gd name="connsiteY1" fmla="*/ 0 h 842201"/>
              <a:gd name="connsiteX2" fmla="*/ 805154 w 905857"/>
              <a:gd name="connsiteY2" fmla="*/ 142504 h 842201"/>
              <a:gd name="connsiteX3" fmla="*/ 905857 w 905857"/>
              <a:gd name="connsiteY3" fmla="*/ 522041 h 842201"/>
              <a:gd name="connsiteX4" fmla="*/ 722026 w 905857"/>
              <a:gd name="connsiteY4" fmla="*/ 842201 h 842201"/>
              <a:gd name="connsiteX5" fmla="*/ 136331 w 905857"/>
              <a:gd name="connsiteY5" fmla="*/ 722206 h 842201"/>
              <a:gd name="connsiteX6" fmla="*/ 0 w 905857"/>
              <a:gd name="connsiteY6" fmla="*/ 320161 h 842201"/>
              <a:gd name="connsiteX0" fmla="*/ 0 w 905857"/>
              <a:gd name="connsiteY0" fmla="*/ 309529 h 831569"/>
              <a:gd name="connsiteX1" fmla="*/ 221391 w 905857"/>
              <a:gd name="connsiteY1" fmla="*/ 0 h 831569"/>
              <a:gd name="connsiteX2" fmla="*/ 805154 w 905857"/>
              <a:gd name="connsiteY2" fmla="*/ 131872 h 831569"/>
              <a:gd name="connsiteX3" fmla="*/ 905857 w 905857"/>
              <a:gd name="connsiteY3" fmla="*/ 511409 h 831569"/>
              <a:gd name="connsiteX4" fmla="*/ 722026 w 905857"/>
              <a:gd name="connsiteY4" fmla="*/ 831569 h 831569"/>
              <a:gd name="connsiteX5" fmla="*/ 136331 w 905857"/>
              <a:gd name="connsiteY5" fmla="*/ 711574 h 831569"/>
              <a:gd name="connsiteX6" fmla="*/ 0 w 905857"/>
              <a:gd name="connsiteY6" fmla="*/ 309529 h 831569"/>
              <a:gd name="connsiteX0" fmla="*/ 0 w 905857"/>
              <a:gd name="connsiteY0" fmla="*/ 309529 h 831569"/>
              <a:gd name="connsiteX1" fmla="*/ 221391 w 905857"/>
              <a:gd name="connsiteY1" fmla="*/ 0 h 831569"/>
              <a:gd name="connsiteX2" fmla="*/ 730726 w 905857"/>
              <a:gd name="connsiteY2" fmla="*/ 14914 h 831569"/>
              <a:gd name="connsiteX3" fmla="*/ 905857 w 905857"/>
              <a:gd name="connsiteY3" fmla="*/ 511409 h 831569"/>
              <a:gd name="connsiteX4" fmla="*/ 722026 w 905857"/>
              <a:gd name="connsiteY4" fmla="*/ 831569 h 831569"/>
              <a:gd name="connsiteX5" fmla="*/ 136331 w 905857"/>
              <a:gd name="connsiteY5" fmla="*/ 711574 h 831569"/>
              <a:gd name="connsiteX6" fmla="*/ 0 w 905857"/>
              <a:gd name="connsiteY6" fmla="*/ 309529 h 831569"/>
              <a:gd name="connsiteX0" fmla="*/ 0 w 969652"/>
              <a:gd name="connsiteY0" fmla="*/ 309529 h 831569"/>
              <a:gd name="connsiteX1" fmla="*/ 221391 w 969652"/>
              <a:gd name="connsiteY1" fmla="*/ 0 h 831569"/>
              <a:gd name="connsiteX2" fmla="*/ 730726 w 969652"/>
              <a:gd name="connsiteY2" fmla="*/ 14914 h 831569"/>
              <a:gd name="connsiteX3" fmla="*/ 969652 w 969652"/>
              <a:gd name="connsiteY3" fmla="*/ 373186 h 831569"/>
              <a:gd name="connsiteX4" fmla="*/ 722026 w 969652"/>
              <a:gd name="connsiteY4" fmla="*/ 831569 h 831569"/>
              <a:gd name="connsiteX5" fmla="*/ 136331 w 969652"/>
              <a:gd name="connsiteY5" fmla="*/ 711574 h 831569"/>
              <a:gd name="connsiteX6" fmla="*/ 0 w 969652"/>
              <a:gd name="connsiteY6" fmla="*/ 309529 h 831569"/>
              <a:gd name="connsiteX0" fmla="*/ 0 w 969652"/>
              <a:gd name="connsiteY0" fmla="*/ 309529 h 767774"/>
              <a:gd name="connsiteX1" fmla="*/ 221391 w 969652"/>
              <a:gd name="connsiteY1" fmla="*/ 0 h 767774"/>
              <a:gd name="connsiteX2" fmla="*/ 730726 w 969652"/>
              <a:gd name="connsiteY2" fmla="*/ 14914 h 767774"/>
              <a:gd name="connsiteX3" fmla="*/ 969652 w 969652"/>
              <a:gd name="connsiteY3" fmla="*/ 373186 h 767774"/>
              <a:gd name="connsiteX4" fmla="*/ 743291 w 969652"/>
              <a:gd name="connsiteY4" fmla="*/ 767774 h 767774"/>
              <a:gd name="connsiteX5" fmla="*/ 136331 w 969652"/>
              <a:gd name="connsiteY5" fmla="*/ 711574 h 767774"/>
              <a:gd name="connsiteX6" fmla="*/ 0 w 969652"/>
              <a:gd name="connsiteY6" fmla="*/ 309529 h 767774"/>
              <a:gd name="connsiteX0" fmla="*/ 0 w 969652"/>
              <a:gd name="connsiteY0" fmla="*/ 309529 h 711574"/>
              <a:gd name="connsiteX1" fmla="*/ 221391 w 969652"/>
              <a:gd name="connsiteY1" fmla="*/ 0 h 711574"/>
              <a:gd name="connsiteX2" fmla="*/ 730726 w 969652"/>
              <a:gd name="connsiteY2" fmla="*/ 14914 h 711574"/>
              <a:gd name="connsiteX3" fmla="*/ 969652 w 969652"/>
              <a:gd name="connsiteY3" fmla="*/ 373186 h 711574"/>
              <a:gd name="connsiteX4" fmla="*/ 726091 w 969652"/>
              <a:gd name="connsiteY4" fmla="*/ 707518 h 711574"/>
              <a:gd name="connsiteX5" fmla="*/ 136331 w 969652"/>
              <a:gd name="connsiteY5" fmla="*/ 711574 h 711574"/>
              <a:gd name="connsiteX6" fmla="*/ 0 w 969652"/>
              <a:gd name="connsiteY6" fmla="*/ 309529 h 711574"/>
              <a:gd name="connsiteX0" fmla="*/ 0 w 1026986"/>
              <a:gd name="connsiteY0" fmla="*/ 315007 h 711574"/>
              <a:gd name="connsiteX1" fmla="*/ 278725 w 1026986"/>
              <a:gd name="connsiteY1" fmla="*/ 0 h 711574"/>
              <a:gd name="connsiteX2" fmla="*/ 788060 w 1026986"/>
              <a:gd name="connsiteY2" fmla="*/ 14914 h 711574"/>
              <a:gd name="connsiteX3" fmla="*/ 1026986 w 1026986"/>
              <a:gd name="connsiteY3" fmla="*/ 373186 h 711574"/>
              <a:gd name="connsiteX4" fmla="*/ 783425 w 1026986"/>
              <a:gd name="connsiteY4" fmla="*/ 707518 h 711574"/>
              <a:gd name="connsiteX5" fmla="*/ 193665 w 1026986"/>
              <a:gd name="connsiteY5" fmla="*/ 711574 h 711574"/>
              <a:gd name="connsiteX6" fmla="*/ 0 w 1026986"/>
              <a:gd name="connsiteY6" fmla="*/ 315007 h 711574"/>
              <a:gd name="connsiteX0" fmla="*/ 0 w 1026986"/>
              <a:gd name="connsiteY0" fmla="*/ 316527 h 713094"/>
              <a:gd name="connsiteX1" fmla="*/ 278725 w 1026986"/>
              <a:gd name="connsiteY1" fmla="*/ 1520 h 713094"/>
              <a:gd name="connsiteX2" fmla="*/ 770860 w 1026986"/>
              <a:gd name="connsiteY2" fmla="*/ 0 h 713094"/>
              <a:gd name="connsiteX3" fmla="*/ 1026986 w 1026986"/>
              <a:gd name="connsiteY3" fmla="*/ 374706 h 713094"/>
              <a:gd name="connsiteX4" fmla="*/ 783425 w 1026986"/>
              <a:gd name="connsiteY4" fmla="*/ 709038 h 713094"/>
              <a:gd name="connsiteX5" fmla="*/ 193665 w 1026986"/>
              <a:gd name="connsiteY5" fmla="*/ 713094 h 713094"/>
              <a:gd name="connsiteX6" fmla="*/ 0 w 1026986"/>
              <a:gd name="connsiteY6" fmla="*/ 316527 h 71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6986" h="713094">
                <a:moveTo>
                  <a:pt x="0" y="316527"/>
                </a:moveTo>
                <a:lnTo>
                  <a:pt x="278725" y="1520"/>
                </a:lnTo>
                <a:lnTo>
                  <a:pt x="770860" y="0"/>
                </a:lnTo>
                <a:lnTo>
                  <a:pt x="1026986" y="374706"/>
                </a:lnTo>
                <a:lnTo>
                  <a:pt x="783425" y="709038"/>
                </a:lnTo>
                <a:lnTo>
                  <a:pt x="193665" y="713094"/>
                </a:lnTo>
                <a:lnTo>
                  <a:pt x="0" y="316527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/>
          </a:bodyPr>
          <a:lstStyle/>
          <a:p>
            <a:r>
              <a:rPr lang="pt-BR" dirty="0"/>
              <a:t>Para desenhar corretamente objetos no plano, é preciso levar em conta a profundidade do objeto na cena. Tarefa feita com o auxílio de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Depth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Buffer (Z-Buffer)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Depth</a:t>
            </a:r>
            <a:r>
              <a:rPr lang="pt-BR" dirty="0"/>
              <a:t> Buffer</a:t>
            </a:r>
          </a:p>
        </p:txBody>
      </p:sp>
      <p:cxnSp>
        <p:nvCxnSpPr>
          <p:cNvPr id="5" name="Conector de seta reta 4"/>
          <p:cNvCxnSpPr>
            <a:cxnSpLocks/>
          </p:cNvCxnSpPr>
          <p:nvPr/>
        </p:nvCxnSpPr>
        <p:spPr>
          <a:xfrm>
            <a:off x="6834671" y="5155204"/>
            <a:ext cx="1749776" cy="1170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6834671" y="3572370"/>
            <a:ext cx="2554591" cy="15828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6834671" y="3441135"/>
            <a:ext cx="0" cy="1714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9412789" y="33255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z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589405" y="60651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x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682225" y="30033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y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A757E1D-E950-49E1-BC13-06180703F238}"/>
              </a:ext>
            </a:extLst>
          </p:cNvPr>
          <p:cNvGrpSpPr/>
          <p:nvPr/>
        </p:nvGrpSpPr>
        <p:grpSpPr>
          <a:xfrm>
            <a:off x="7094544" y="3066051"/>
            <a:ext cx="2212545" cy="1613443"/>
            <a:chOff x="7083655" y="3189793"/>
            <a:chExt cx="2212545" cy="1613443"/>
          </a:xfrm>
        </p:grpSpPr>
        <p:sp>
          <p:nvSpPr>
            <p:cNvPr id="11" name="Triângulo isósceles 10"/>
            <p:cNvSpPr/>
            <p:nvPr/>
          </p:nvSpPr>
          <p:spPr>
            <a:xfrm>
              <a:off x="7097196" y="4011904"/>
              <a:ext cx="886335" cy="791332"/>
            </a:xfrm>
            <a:custGeom>
              <a:avLst/>
              <a:gdLst>
                <a:gd name="connsiteX0" fmla="*/ 0 w 720080"/>
                <a:gd name="connsiteY0" fmla="*/ 720080 h 720080"/>
                <a:gd name="connsiteX1" fmla="*/ 360040 w 720080"/>
                <a:gd name="connsiteY1" fmla="*/ 0 h 720080"/>
                <a:gd name="connsiteX2" fmla="*/ 720080 w 720080"/>
                <a:gd name="connsiteY2" fmla="*/ 720080 h 720080"/>
                <a:gd name="connsiteX3" fmla="*/ 0 w 720080"/>
                <a:gd name="connsiteY3" fmla="*/ 720080 h 720080"/>
                <a:gd name="connsiteX0" fmla="*/ 0 w 803208"/>
                <a:gd name="connsiteY0" fmla="*/ 221317 h 720080"/>
                <a:gd name="connsiteX1" fmla="*/ 443168 w 803208"/>
                <a:gd name="connsiteY1" fmla="*/ 0 h 720080"/>
                <a:gd name="connsiteX2" fmla="*/ 803208 w 803208"/>
                <a:gd name="connsiteY2" fmla="*/ 720080 h 720080"/>
                <a:gd name="connsiteX3" fmla="*/ 0 w 803208"/>
                <a:gd name="connsiteY3" fmla="*/ 221317 h 720080"/>
                <a:gd name="connsiteX0" fmla="*/ 0 w 803208"/>
                <a:gd name="connsiteY0" fmla="*/ 138190 h 636953"/>
                <a:gd name="connsiteX1" fmla="*/ 538170 w 803208"/>
                <a:gd name="connsiteY1" fmla="*/ 0 h 636953"/>
                <a:gd name="connsiteX2" fmla="*/ 803208 w 803208"/>
                <a:gd name="connsiteY2" fmla="*/ 636953 h 636953"/>
                <a:gd name="connsiteX3" fmla="*/ 0 w 803208"/>
                <a:gd name="connsiteY3" fmla="*/ 138190 h 636953"/>
                <a:gd name="connsiteX0" fmla="*/ 0 w 886335"/>
                <a:gd name="connsiteY0" fmla="*/ 90689 h 636953"/>
                <a:gd name="connsiteX1" fmla="*/ 621297 w 886335"/>
                <a:gd name="connsiteY1" fmla="*/ 0 h 636953"/>
                <a:gd name="connsiteX2" fmla="*/ 886335 w 886335"/>
                <a:gd name="connsiteY2" fmla="*/ 636953 h 636953"/>
                <a:gd name="connsiteX3" fmla="*/ 0 w 886335"/>
                <a:gd name="connsiteY3" fmla="*/ 90689 h 636953"/>
                <a:gd name="connsiteX0" fmla="*/ 0 w 886335"/>
                <a:gd name="connsiteY0" fmla="*/ 245068 h 791332"/>
                <a:gd name="connsiteX1" fmla="*/ 383790 w 886335"/>
                <a:gd name="connsiteY1" fmla="*/ 0 h 791332"/>
                <a:gd name="connsiteX2" fmla="*/ 886335 w 886335"/>
                <a:gd name="connsiteY2" fmla="*/ 791332 h 791332"/>
                <a:gd name="connsiteX3" fmla="*/ 0 w 886335"/>
                <a:gd name="connsiteY3" fmla="*/ 245068 h 79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335" h="791332">
                  <a:moveTo>
                    <a:pt x="0" y="245068"/>
                  </a:moveTo>
                  <a:lnTo>
                    <a:pt x="383790" y="0"/>
                  </a:lnTo>
                  <a:lnTo>
                    <a:pt x="886335" y="791332"/>
                  </a:lnTo>
                  <a:lnTo>
                    <a:pt x="0" y="245068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741652" y="3859013"/>
              <a:ext cx="821622" cy="649517"/>
            </a:xfrm>
            <a:custGeom>
              <a:avLst/>
              <a:gdLst>
                <a:gd name="connsiteX0" fmla="*/ 0 w 928500"/>
                <a:gd name="connsiteY0" fmla="*/ 0 h 613891"/>
                <a:gd name="connsiteX1" fmla="*/ 928500 w 928500"/>
                <a:gd name="connsiteY1" fmla="*/ 0 h 613891"/>
                <a:gd name="connsiteX2" fmla="*/ 928500 w 928500"/>
                <a:gd name="connsiteY2" fmla="*/ 613891 h 613891"/>
                <a:gd name="connsiteX3" fmla="*/ 0 w 928500"/>
                <a:gd name="connsiteY3" fmla="*/ 613891 h 613891"/>
                <a:gd name="connsiteX4" fmla="*/ 0 w 928500"/>
                <a:gd name="connsiteY4" fmla="*/ 0 h 613891"/>
                <a:gd name="connsiteX0" fmla="*/ 0 w 928500"/>
                <a:gd name="connsiteY0" fmla="*/ 0 h 613891"/>
                <a:gd name="connsiteX1" fmla="*/ 928500 w 928500"/>
                <a:gd name="connsiteY1" fmla="*/ 0 h 613891"/>
                <a:gd name="connsiteX2" fmla="*/ 928500 w 928500"/>
                <a:gd name="connsiteY2" fmla="*/ 613891 h 613891"/>
                <a:gd name="connsiteX3" fmla="*/ 273132 w 928500"/>
                <a:gd name="connsiteY3" fmla="*/ 447636 h 613891"/>
                <a:gd name="connsiteX4" fmla="*/ 0 w 928500"/>
                <a:gd name="connsiteY4" fmla="*/ 0 h 613891"/>
                <a:gd name="connsiteX0" fmla="*/ 0 w 928500"/>
                <a:gd name="connsiteY0" fmla="*/ 0 h 613891"/>
                <a:gd name="connsiteX1" fmla="*/ 595991 w 928500"/>
                <a:gd name="connsiteY1" fmla="*/ 95002 h 613891"/>
                <a:gd name="connsiteX2" fmla="*/ 928500 w 928500"/>
                <a:gd name="connsiteY2" fmla="*/ 613891 h 613891"/>
                <a:gd name="connsiteX3" fmla="*/ 273132 w 928500"/>
                <a:gd name="connsiteY3" fmla="*/ 447636 h 613891"/>
                <a:gd name="connsiteX4" fmla="*/ 0 w 928500"/>
                <a:gd name="connsiteY4" fmla="*/ 0 h 613891"/>
                <a:gd name="connsiteX0" fmla="*/ 0 w 928500"/>
                <a:gd name="connsiteY0" fmla="*/ 0 h 613891"/>
                <a:gd name="connsiteX1" fmla="*/ 536614 w 928500"/>
                <a:gd name="connsiteY1" fmla="*/ 35625 h 613891"/>
                <a:gd name="connsiteX2" fmla="*/ 928500 w 928500"/>
                <a:gd name="connsiteY2" fmla="*/ 613891 h 613891"/>
                <a:gd name="connsiteX3" fmla="*/ 273132 w 928500"/>
                <a:gd name="connsiteY3" fmla="*/ 447636 h 613891"/>
                <a:gd name="connsiteX4" fmla="*/ 0 w 928500"/>
                <a:gd name="connsiteY4" fmla="*/ 0 h 613891"/>
                <a:gd name="connsiteX0" fmla="*/ 0 w 821622"/>
                <a:gd name="connsiteY0" fmla="*/ 0 h 649517"/>
                <a:gd name="connsiteX1" fmla="*/ 536614 w 821622"/>
                <a:gd name="connsiteY1" fmla="*/ 35625 h 649517"/>
                <a:gd name="connsiteX2" fmla="*/ 821622 w 821622"/>
                <a:gd name="connsiteY2" fmla="*/ 649517 h 649517"/>
                <a:gd name="connsiteX3" fmla="*/ 273132 w 821622"/>
                <a:gd name="connsiteY3" fmla="*/ 447636 h 649517"/>
                <a:gd name="connsiteX4" fmla="*/ 0 w 821622"/>
                <a:gd name="connsiteY4" fmla="*/ 0 h 649517"/>
                <a:gd name="connsiteX0" fmla="*/ 0 w 821622"/>
                <a:gd name="connsiteY0" fmla="*/ 0 h 649517"/>
                <a:gd name="connsiteX1" fmla="*/ 536614 w 821622"/>
                <a:gd name="connsiteY1" fmla="*/ 35625 h 649517"/>
                <a:gd name="connsiteX2" fmla="*/ 821622 w 821622"/>
                <a:gd name="connsiteY2" fmla="*/ 649517 h 649517"/>
                <a:gd name="connsiteX3" fmla="*/ 178129 w 821622"/>
                <a:gd name="connsiteY3" fmla="*/ 495137 h 649517"/>
                <a:gd name="connsiteX4" fmla="*/ 0 w 821622"/>
                <a:gd name="connsiteY4" fmla="*/ 0 h 649517"/>
                <a:gd name="connsiteX0" fmla="*/ 0 w 821622"/>
                <a:gd name="connsiteY0" fmla="*/ 0 h 649517"/>
                <a:gd name="connsiteX1" fmla="*/ 548490 w 821622"/>
                <a:gd name="connsiteY1" fmla="*/ 118752 h 649517"/>
                <a:gd name="connsiteX2" fmla="*/ 821622 w 821622"/>
                <a:gd name="connsiteY2" fmla="*/ 649517 h 649517"/>
                <a:gd name="connsiteX3" fmla="*/ 178129 w 821622"/>
                <a:gd name="connsiteY3" fmla="*/ 495137 h 649517"/>
                <a:gd name="connsiteX4" fmla="*/ 0 w 821622"/>
                <a:gd name="connsiteY4" fmla="*/ 0 h 64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1622" h="649517">
                  <a:moveTo>
                    <a:pt x="0" y="0"/>
                  </a:moveTo>
                  <a:lnTo>
                    <a:pt x="548490" y="118752"/>
                  </a:lnTo>
                  <a:lnTo>
                    <a:pt x="821622" y="649517"/>
                  </a:lnTo>
                  <a:lnTo>
                    <a:pt x="178129" y="495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Hexágono 14"/>
            <p:cNvSpPr/>
            <p:nvPr/>
          </p:nvSpPr>
          <p:spPr>
            <a:xfrm>
              <a:off x="8350462" y="3440664"/>
              <a:ext cx="735736" cy="842201"/>
            </a:xfrm>
            <a:custGeom>
              <a:avLst/>
              <a:gdLst>
                <a:gd name="connsiteX0" fmla="*/ 0 w 1080120"/>
                <a:gd name="connsiteY0" fmla="*/ 486415 h 972830"/>
                <a:gd name="connsiteX1" fmla="*/ 243208 w 1080120"/>
                <a:gd name="connsiteY1" fmla="*/ 0 h 972830"/>
                <a:gd name="connsiteX2" fmla="*/ 836913 w 1080120"/>
                <a:gd name="connsiteY2" fmla="*/ 0 h 972830"/>
                <a:gd name="connsiteX3" fmla="*/ 1080120 w 1080120"/>
                <a:gd name="connsiteY3" fmla="*/ 486415 h 972830"/>
                <a:gd name="connsiteX4" fmla="*/ 836913 w 1080120"/>
                <a:gd name="connsiteY4" fmla="*/ 972830 h 972830"/>
                <a:gd name="connsiteX5" fmla="*/ 243208 w 1080120"/>
                <a:gd name="connsiteY5" fmla="*/ 972830 h 972830"/>
                <a:gd name="connsiteX6" fmla="*/ 0 w 1080120"/>
                <a:gd name="connsiteY6" fmla="*/ 486415 h 972830"/>
                <a:gd name="connsiteX0" fmla="*/ 0 w 1317627"/>
                <a:gd name="connsiteY0" fmla="*/ 213283 h 972830"/>
                <a:gd name="connsiteX1" fmla="*/ 480715 w 1317627"/>
                <a:gd name="connsiteY1" fmla="*/ 0 h 972830"/>
                <a:gd name="connsiteX2" fmla="*/ 1074420 w 1317627"/>
                <a:gd name="connsiteY2" fmla="*/ 0 h 972830"/>
                <a:gd name="connsiteX3" fmla="*/ 1317627 w 1317627"/>
                <a:gd name="connsiteY3" fmla="*/ 486415 h 972830"/>
                <a:gd name="connsiteX4" fmla="*/ 1074420 w 1317627"/>
                <a:gd name="connsiteY4" fmla="*/ 972830 h 972830"/>
                <a:gd name="connsiteX5" fmla="*/ 480715 w 1317627"/>
                <a:gd name="connsiteY5" fmla="*/ 972830 h 972830"/>
                <a:gd name="connsiteX6" fmla="*/ 0 w 1317627"/>
                <a:gd name="connsiteY6" fmla="*/ 213283 h 972830"/>
                <a:gd name="connsiteX0" fmla="*/ 0 w 1317627"/>
                <a:gd name="connsiteY0" fmla="*/ 213283 h 972830"/>
                <a:gd name="connsiteX1" fmla="*/ 480715 w 1317627"/>
                <a:gd name="connsiteY1" fmla="*/ 0 h 972830"/>
                <a:gd name="connsiteX2" fmla="*/ 1074420 w 1317627"/>
                <a:gd name="connsiteY2" fmla="*/ 0 h 972830"/>
                <a:gd name="connsiteX3" fmla="*/ 1317627 w 1317627"/>
                <a:gd name="connsiteY3" fmla="*/ 486415 h 972830"/>
                <a:gd name="connsiteX4" fmla="*/ 1074420 w 1317627"/>
                <a:gd name="connsiteY4" fmla="*/ 972830 h 972830"/>
                <a:gd name="connsiteX5" fmla="*/ 136331 w 1317627"/>
                <a:gd name="connsiteY5" fmla="*/ 711573 h 972830"/>
                <a:gd name="connsiteX6" fmla="*/ 0 w 1317627"/>
                <a:gd name="connsiteY6" fmla="*/ 213283 h 972830"/>
                <a:gd name="connsiteX0" fmla="*/ 0 w 1317627"/>
                <a:gd name="connsiteY0" fmla="*/ 213283 h 865952"/>
                <a:gd name="connsiteX1" fmla="*/ 480715 w 1317627"/>
                <a:gd name="connsiteY1" fmla="*/ 0 h 865952"/>
                <a:gd name="connsiteX2" fmla="*/ 1074420 w 1317627"/>
                <a:gd name="connsiteY2" fmla="*/ 0 h 865952"/>
                <a:gd name="connsiteX3" fmla="*/ 1317627 w 1317627"/>
                <a:gd name="connsiteY3" fmla="*/ 486415 h 865952"/>
                <a:gd name="connsiteX4" fmla="*/ 765661 w 1317627"/>
                <a:gd name="connsiteY4" fmla="*/ 865952 h 865952"/>
                <a:gd name="connsiteX5" fmla="*/ 136331 w 1317627"/>
                <a:gd name="connsiteY5" fmla="*/ 711573 h 865952"/>
                <a:gd name="connsiteX6" fmla="*/ 0 w 1317627"/>
                <a:gd name="connsiteY6" fmla="*/ 213283 h 865952"/>
                <a:gd name="connsiteX0" fmla="*/ 0 w 1074420"/>
                <a:gd name="connsiteY0" fmla="*/ 213283 h 865952"/>
                <a:gd name="connsiteX1" fmla="*/ 480715 w 1074420"/>
                <a:gd name="connsiteY1" fmla="*/ 0 h 865952"/>
                <a:gd name="connsiteX2" fmla="*/ 1074420 w 1074420"/>
                <a:gd name="connsiteY2" fmla="*/ 0 h 865952"/>
                <a:gd name="connsiteX3" fmla="*/ 890115 w 1074420"/>
                <a:gd name="connsiteY3" fmla="*/ 522041 h 865952"/>
                <a:gd name="connsiteX4" fmla="*/ 765661 w 1074420"/>
                <a:gd name="connsiteY4" fmla="*/ 865952 h 865952"/>
                <a:gd name="connsiteX5" fmla="*/ 136331 w 1074420"/>
                <a:gd name="connsiteY5" fmla="*/ 711573 h 865952"/>
                <a:gd name="connsiteX6" fmla="*/ 0 w 1074420"/>
                <a:gd name="connsiteY6" fmla="*/ 213283 h 865952"/>
                <a:gd name="connsiteX0" fmla="*/ 0 w 890115"/>
                <a:gd name="connsiteY0" fmla="*/ 213283 h 865952"/>
                <a:gd name="connsiteX1" fmla="*/ 480715 w 890115"/>
                <a:gd name="connsiteY1" fmla="*/ 0 h 865952"/>
                <a:gd name="connsiteX2" fmla="*/ 730035 w 890115"/>
                <a:gd name="connsiteY2" fmla="*/ 35626 h 865952"/>
                <a:gd name="connsiteX3" fmla="*/ 890115 w 890115"/>
                <a:gd name="connsiteY3" fmla="*/ 522041 h 865952"/>
                <a:gd name="connsiteX4" fmla="*/ 765661 w 890115"/>
                <a:gd name="connsiteY4" fmla="*/ 865952 h 865952"/>
                <a:gd name="connsiteX5" fmla="*/ 136331 w 890115"/>
                <a:gd name="connsiteY5" fmla="*/ 711573 h 865952"/>
                <a:gd name="connsiteX6" fmla="*/ 0 w 890115"/>
                <a:gd name="connsiteY6" fmla="*/ 213283 h 865952"/>
                <a:gd name="connsiteX0" fmla="*/ 0 w 890115"/>
                <a:gd name="connsiteY0" fmla="*/ 248909 h 901578"/>
                <a:gd name="connsiteX1" fmla="*/ 183832 w 890115"/>
                <a:gd name="connsiteY1" fmla="*/ 0 h 901578"/>
                <a:gd name="connsiteX2" fmla="*/ 730035 w 890115"/>
                <a:gd name="connsiteY2" fmla="*/ 71252 h 901578"/>
                <a:gd name="connsiteX3" fmla="*/ 890115 w 890115"/>
                <a:gd name="connsiteY3" fmla="*/ 557667 h 901578"/>
                <a:gd name="connsiteX4" fmla="*/ 765661 w 890115"/>
                <a:gd name="connsiteY4" fmla="*/ 901578 h 901578"/>
                <a:gd name="connsiteX5" fmla="*/ 136331 w 890115"/>
                <a:gd name="connsiteY5" fmla="*/ 747199 h 901578"/>
                <a:gd name="connsiteX6" fmla="*/ 0 w 890115"/>
                <a:gd name="connsiteY6" fmla="*/ 248909 h 901578"/>
                <a:gd name="connsiteX0" fmla="*/ 0 w 890115"/>
                <a:gd name="connsiteY0" fmla="*/ 355787 h 901578"/>
                <a:gd name="connsiteX1" fmla="*/ 183832 w 890115"/>
                <a:gd name="connsiteY1" fmla="*/ 0 h 901578"/>
                <a:gd name="connsiteX2" fmla="*/ 730035 w 890115"/>
                <a:gd name="connsiteY2" fmla="*/ 71252 h 901578"/>
                <a:gd name="connsiteX3" fmla="*/ 890115 w 890115"/>
                <a:gd name="connsiteY3" fmla="*/ 557667 h 901578"/>
                <a:gd name="connsiteX4" fmla="*/ 765661 w 890115"/>
                <a:gd name="connsiteY4" fmla="*/ 901578 h 901578"/>
                <a:gd name="connsiteX5" fmla="*/ 136331 w 890115"/>
                <a:gd name="connsiteY5" fmla="*/ 747199 h 901578"/>
                <a:gd name="connsiteX6" fmla="*/ 0 w 890115"/>
                <a:gd name="connsiteY6" fmla="*/ 355787 h 901578"/>
                <a:gd name="connsiteX0" fmla="*/ 0 w 890115"/>
                <a:gd name="connsiteY0" fmla="*/ 367662 h 913453"/>
                <a:gd name="connsiteX1" fmla="*/ 207583 w 890115"/>
                <a:gd name="connsiteY1" fmla="*/ 0 h 913453"/>
                <a:gd name="connsiteX2" fmla="*/ 730035 w 890115"/>
                <a:gd name="connsiteY2" fmla="*/ 83127 h 913453"/>
                <a:gd name="connsiteX3" fmla="*/ 890115 w 890115"/>
                <a:gd name="connsiteY3" fmla="*/ 569542 h 913453"/>
                <a:gd name="connsiteX4" fmla="*/ 765661 w 890115"/>
                <a:gd name="connsiteY4" fmla="*/ 913453 h 913453"/>
                <a:gd name="connsiteX5" fmla="*/ 136331 w 890115"/>
                <a:gd name="connsiteY5" fmla="*/ 759074 h 913453"/>
                <a:gd name="connsiteX6" fmla="*/ 0 w 890115"/>
                <a:gd name="connsiteY6" fmla="*/ 367662 h 913453"/>
                <a:gd name="connsiteX0" fmla="*/ 0 w 890115"/>
                <a:gd name="connsiteY0" fmla="*/ 367662 h 913453"/>
                <a:gd name="connsiteX1" fmla="*/ 207583 w 890115"/>
                <a:gd name="connsiteY1" fmla="*/ 0 h 913453"/>
                <a:gd name="connsiteX2" fmla="*/ 635033 w 890115"/>
                <a:gd name="connsiteY2" fmla="*/ 190005 h 913453"/>
                <a:gd name="connsiteX3" fmla="*/ 890115 w 890115"/>
                <a:gd name="connsiteY3" fmla="*/ 569542 h 913453"/>
                <a:gd name="connsiteX4" fmla="*/ 765661 w 890115"/>
                <a:gd name="connsiteY4" fmla="*/ 913453 h 913453"/>
                <a:gd name="connsiteX5" fmla="*/ 136331 w 890115"/>
                <a:gd name="connsiteY5" fmla="*/ 759074 h 913453"/>
                <a:gd name="connsiteX6" fmla="*/ 0 w 890115"/>
                <a:gd name="connsiteY6" fmla="*/ 367662 h 913453"/>
                <a:gd name="connsiteX0" fmla="*/ 0 w 765661"/>
                <a:gd name="connsiteY0" fmla="*/ 367662 h 913453"/>
                <a:gd name="connsiteX1" fmla="*/ 207583 w 765661"/>
                <a:gd name="connsiteY1" fmla="*/ 0 h 913453"/>
                <a:gd name="connsiteX2" fmla="*/ 635033 w 765661"/>
                <a:gd name="connsiteY2" fmla="*/ 190005 h 913453"/>
                <a:gd name="connsiteX3" fmla="*/ 735736 w 765661"/>
                <a:gd name="connsiteY3" fmla="*/ 569542 h 913453"/>
                <a:gd name="connsiteX4" fmla="*/ 765661 w 765661"/>
                <a:gd name="connsiteY4" fmla="*/ 913453 h 913453"/>
                <a:gd name="connsiteX5" fmla="*/ 136331 w 765661"/>
                <a:gd name="connsiteY5" fmla="*/ 759074 h 913453"/>
                <a:gd name="connsiteX6" fmla="*/ 0 w 765661"/>
                <a:gd name="connsiteY6" fmla="*/ 367662 h 913453"/>
                <a:gd name="connsiteX0" fmla="*/ 0 w 735736"/>
                <a:gd name="connsiteY0" fmla="*/ 367662 h 889702"/>
                <a:gd name="connsiteX1" fmla="*/ 207583 w 735736"/>
                <a:gd name="connsiteY1" fmla="*/ 0 h 889702"/>
                <a:gd name="connsiteX2" fmla="*/ 635033 w 735736"/>
                <a:gd name="connsiteY2" fmla="*/ 190005 h 889702"/>
                <a:gd name="connsiteX3" fmla="*/ 735736 w 735736"/>
                <a:gd name="connsiteY3" fmla="*/ 569542 h 889702"/>
                <a:gd name="connsiteX4" fmla="*/ 551905 w 735736"/>
                <a:gd name="connsiteY4" fmla="*/ 889702 h 889702"/>
                <a:gd name="connsiteX5" fmla="*/ 136331 w 735736"/>
                <a:gd name="connsiteY5" fmla="*/ 759074 h 889702"/>
                <a:gd name="connsiteX6" fmla="*/ 0 w 735736"/>
                <a:gd name="connsiteY6" fmla="*/ 367662 h 889702"/>
                <a:gd name="connsiteX0" fmla="*/ 0 w 735736"/>
                <a:gd name="connsiteY0" fmla="*/ 284535 h 806575"/>
                <a:gd name="connsiteX1" fmla="*/ 29453 w 735736"/>
                <a:gd name="connsiteY1" fmla="*/ 0 h 806575"/>
                <a:gd name="connsiteX2" fmla="*/ 635033 w 735736"/>
                <a:gd name="connsiteY2" fmla="*/ 106878 h 806575"/>
                <a:gd name="connsiteX3" fmla="*/ 735736 w 735736"/>
                <a:gd name="connsiteY3" fmla="*/ 486415 h 806575"/>
                <a:gd name="connsiteX4" fmla="*/ 551905 w 735736"/>
                <a:gd name="connsiteY4" fmla="*/ 806575 h 806575"/>
                <a:gd name="connsiteX5" fmla="*/ 136331 w 735736"/>
                <a:gd name="connsiteY5" fmla="*/ 675947 h 806575"/>
                <a:gd name="connsiteX6" fmla="*/ 0 w 735736"/>
                <a:gd name="connsiteY6" fmla="*/ 284535 h 806575"/>
                <a:gd name="connsiteX0" fmla="*/ 0 w 735736"/>
                <a:gd name="connsiteY0" fmla="*/ 320161 h 842201"/>
                <a:gd name="connsiteX1" fmla="*/ 136331 w 735736"/>
                <a:gd name="connsiteY1" fmla="*/ 0 h 842201"/>
                <a:gd name="connsiteX2" fmla="*/ 635033 w 735736"/>
                <a:gd name="connsiteY2" fmla="*/ 142504 h 842201"/>
                <a:gd name="connsiteX3" fmla="*/ 735736 w 735736"/>
                <a:gd name="connsiteY3" fmla="*/ 522041 h 842201"/>
                <a:gd name="connsiteX4" fmla="*/ 551905 w 735736"/>
                <a:gd name="connsiteY4" fmla="*/ 842201 h 842201"/>
                <a:gd name="connsiteX5" fmla="*/ 136331 w 735736"/>
                <a:gd name="connsiteY5" fmla="*/ 711573 h 842201"/>
                <a:gd name="connsiteX6" fmla="*/ 0 w 735736"/>
                <a:gd name="connsiteY6" fmla="*/ 320161 h 84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5736" h="842201">
                  <a:moveTo>
                    <a:pt x="0" y="320161"/>
                  </a:moveTo>
                  <a:lnTo>
                    <a:pt x="136331" y="0"/>
                  </a:lnTo>
                  <a:lnTo>
                    <a:pt x="635033" y="142504"/>
                  </a:lnTo>
                  <a:lnTo>
                    <a:pt x="735736" y="522041"/>
                  </a:lnTo>
                  <a:lnTo>
                    <a:pt x="551905" y="842201"/>
                  </a:lnTo>
                  <a:lnTo>
                    <a:pt x="136331" y="711573"/>
                  </a:lnTo>
                  <a:lnTo>
                    <a:pt x="0" y="320161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/>
            <p:cNvCxnSpPr/>
            <p:nvPr/>
          </p:nvCxnSpPr>
          <p:spPr>
            <a:xfrm flipV="1">
              <a:off x="8752270" y="3189793"/>
              <a:ext cx="543930" cy="324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 rot="2869366">
              <a:off x="7890439" y="3995962"/>
              <a:ext cx="97285" cy="45719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rot="2869366">
              <a:off x="8575232" y="3583451"/>
              <a:ext cx="97285" cy="45719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 flipV="1">
              <a:off x="7613580" y="4015692"/>
              <a:ext cx="317877" cy="1982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flipV="1">
              <a:off x="8078122" y="3605272"/>
              <a:ext cx="543930" cy="324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 rot="2869366">
              <a:off x="7507863" y="4245438"/>
              <a:ext cx="97285" cy="4571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de seta reta 21"/>
            <p:cNvCxnSpPr/>
            <p:nvPr/>
          </p:nvCxnSpPr>
          <p:spPr>
            <a:xfrm flipH="1">
              <a:off x="7106307" y="4261320"/>
              <a:ext cx="442893" cy="2659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 rot="2869366">
              <a:off x="7057872" y="4512710"/>
              <a:ext cx="97285" cy="45719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Retângulo 11"/>
          <p:cNvSpPr/>
          <p:nvPr/>
        </p:nvSpPr>
        <p:spPr>
          <a:xfrm>
            <a:off x="2322236" y="3483923"/>
            <a:ext cx="1966209" cy="1211198"/>
          </a:xfrm>
          <a:custGeom>
            <a:avLst/>
            <a:gdLst>
              <a:gd name="connsiteX0" fmla="*/ 0 w 928500"/>
              <a:gd name="connsiteY0" fmla="*/ 0 h 613891"/>
              <a:gd name="connsiteX1" fmla="*/ 928500 w 928500"/>
              <a:gd name="connsiteY1" fmla="*/ 0 h 613891"/>
              <a:gd name="connsiteX2" fmla="*/ 928500 w 928500"/>
              <a:gd name="connsiteY2" fmla="*/ 613891 h 613891"/>
              <a:gd name="connsiteX3" fmla="*/ 0 w 928500"/>
              <a:gd name="connsiteY3" fmla="*/ 613891 h 613891"/>
              <a:gd name="connsiteX4" fmla="*/ 0 w 928500"/>
              <a:gd name="connsiteY4" fmla="*/ 0 h 613891"/>
              <a:gd name="connsiteX0" fmla="*/ 0 w 928500"/>
              <a:gd name="connsiteY0" fmla="*/ 0 h 613891"/>
              <a:gd name="connsiteX1" fmla="*/ 928500 w 928500"/>
              <a:gd name="connsiteY1" fmla="*/ 0 h 613891"/>
              <a:gd name="connsiteX2" fmla="*/ 928500 w 928500"/>
              <a:gd name="connsiteY2" fmla="*/ 613891 h 613891"/>
              <a:gd name="connsiteX3" fmla="*/ 273132 w 928500"/>
              <a:gd name="connsiteY3" fmla="*/ 447636 h 613891"/>
              <a:gd name="connsiteX4" fmla="*/ 0 w 928500"/>
              <a:gd name="connsiteY4" fmla="*/ 0 h 613891"/>
              <a:gd name="connsiteX0" fmla="*/ 0 w 928500"/>
              <a:gd name="connsiteY0" fmla="*/ 0 h 613891"/>
              <a:gd name="connsiteX1" fmla="*/ 595991 w 928500"/>
              <a:gd name="connsiteY1" fmla="*/ 95002 h 613891"/>
              <a:gd name="connsiteX2" fmla="*/ 928500 w 928500"/>
              <a:gd name="connsiteY2" fmla="*/ 613891 h 613891"/>
              <a:gd name="connsiteX3" fmla="*/ 273132 w 928500"/>
              <a:gd name="connsiteY3" fmla="*/ 447636 h 613891"/>
              <a:gd name="connsiteX4" fmla="*/ 0 w 928500"/>
              <a:gd name="connsiteY4" fmla="*/ 0 h 613891"/>
              <a:gd name="connsiteX0" fmla="*/ 0 w 928500"/>
              <a:gd name="connsiteY0" fmla="*/ 0 h 613891"/>
              <a:gd name="connsiteX1" fmla="*/ 536614 w 928500"/>
              <a:gd name="connsiteY1" fmla="*/ 35625 h 613891"/>
              <a:gd name="connsiteX2" fmla="*/ 928500 w 928500"/>
              <a:gd name="connsiteY2" fmla="*/ 613891 h 613891"/>
              <a:gd name="connsiteX3" fmla="*/ 273132 w 928500"/>
              <a:gd name="connsiteY3" fmla="*/ 447636 h 613891"/>
              <a:gd name="connsiteX4" fmla="*/ 0 w 928500"/>
              <a:gd name="connsiteY4" fmla="*/ 0 h 613891"/>
              <a:gd name="connsiteX0" fmla="*/ 0 w 821622"/>
              <a:gd name="connsiteY0" fmla="*/ 0 h 649517"/>
              <a:gd name="connsiteX1" fmla="*/ 536614 w 821622"/>
              <a:gd name="connsiteY1" fmla="*/ 35625 h 649517"/>
              <a:gd name="connsiteX2" fmla="*/ 821622 w 821622"/>
              <a:gd name="connsiteY2" fmla="*/ 649517 h 649517"/>
              <a:gd name="connsiteX3" fmla="*/ 273132 w 821622"/>
              <a:gd name="connsiteY3" fmla="*/ 447636 h 649517"/>
              <a:gd name="connsiteX4" fmla="*/ 0 w 821622"/>
              <a:gd name="connsiteY4" fmla="*/ 0 h 649517"/>
              <a:gd name="connsiteX0" fmla="*/ 0 w 821622"/>
              <a:gd name="connsiteY0" fmla="*/ 0 h 649517"/>
              <a:gd name="connsiteX1" fmla="*/ 536614 w 821622"/>
              <a:gd name="connsiteY1" fmla="*/ 35625 h 649517"/>
              <a:gd name="connsiteX2" fmla="*/ 821622 w 821622"/>
              <a:gd name="connsiteY2" fmla="*/ 649517 h 649517"/>
              <a:gd name="connsiteX3" fmla="*/ 178129 w 821622"/>
              <a:gd name="connsiteY3" fmla="*/ 495137 h 649517"/>
              <a:gd name="connsiteX4" fmla="*/ 0 w 821622"/>
              <a:gd name="connsiteY4" fmla="*/ 0 h 649517"/>
              <a:gd name="connsiteX0" fmla="*/ 0 w 821622"/>
              <a:gd name="connsiteY0" fmla="*/ 0 h 649517"/>
              <a:gd name="connsiteX1" fmla="*/ 548490 w 821622"/>
              <a:gd name="connsiteY1" fmla="*/ 118752 h 649517"/>
              <a:gd name="connsiteX2" fmla="*/ 821622 w 821622"/>
              <a:gd name="connsiteY2" fmla="*/ 649517 h 649517"/>
              <a:gd name="connsiteX3" fmla="*/ 178129 w 821622"/>
              <a:gd name="connsiteY3" fmla="*/ 495137 h 649517"/>
              <a:gd name="connsiteX4" fmla="*/ 0 w 821622"/>
              <a:gd name="connsiteY4" fmla="*/ 0 h 649517"/>
              <a:gd name="connsiteX0" fmla="*/ 0 w 1108701"/>
              <a:gd name="connsiteY0" fmla="*/ 168327 h 530765"/>
              <a:gd name="connsiteX1" fmla="*/ 835569 w 1108701"/>
              <a:gd name="connsiteY1" fmla="*/ 0 h 530765"/>
              <a:gd name="connsiteX2" fmla="*/ 1108701 w 1108701"/>
              <a:gd name="connsiteY2" fmla="*/ 530765 h 530765"/>
              <a:gd name="connsiteX3" fmla="*/ 465208 w 1108701"/>
              <a:gd name="connsiteY3" fmla="*/ 376385 h 530765"/>
              <a:gd name="connsiteX4" fmla="*/ 0 w 1108701"/>
              <a:gd name="connsiteY4" fmla="*/ 168327 h 530765"/>
              <a:gd name="connsiteX0" fmla="*/ 0 w 1108701"/>
              <a:gd name="connsiteY0" fmla="*/ 168327 h 674097"/>
              <a:gd name="connsiteX1" fmla="*/ 835569 w 1108701"/>
              <a:gd name="connsiteY1" fmla="*/ 0 h 674097"/>
              <a:gd name="connsiteX2" fmla="*/ 1108701 w 1108701"/>
              <a:gd name="connsiteY2" fmla="*/ 530765 h 674097"/>
              <a:gd name="connsiteX3" fmla="*/ 550269 w 1108701"/>
              <a:gd name="connsiteY3" fmla="*/ 674097 h 674097"/>
              <a:gd name="connsiteX4" fmla="*/ 0 w 1108701"/>
              <a:gd name="connsiteY4" fmla="*/ 168327 h 674097"/>
              <a:gd name="connsiteX0" fmla="*/ 0 w 1076804"/>
              <a:gd name="connsiteY0" fmla="*/ 338448 h 674097"/>
              <a:gd name="connsiteX1" fmla="*/ 803672 w 1076804"/>
              <a:gd name="connsiteY1" fmla="*/ 0 h 674097"/>
              <a:gd name="connsiteX2" fmla="*/ 1076804 w 1076804"/>
              <a:gd name="connsiteY2" fmla="*/ 530765 h 674097"/>
              <a:gd name="connsiteX3" fmla="*/ 518372 w 1076804"/>
              <a:gd name="connsiteY3" fmla="*/ 674097 h 674097"/>
              <a:gd name="connsiteX4" fmla="*/ 0 w 1076804"/>
              <a:gd name="connsiteY4" fmla="*/ 338448 h 674097"/>
              <a:gd name="connsiteX0" fmla="*/ 0 w 1215028"/>
              <a:gd name="connsiteY0" fmla="*/ 338448 h 674097"/>
              <a:gd name="connsiteX1" fmla="*/ 803672 w 1215028"/>
              <a:gd name="connsiteY1" fmla="*/ 0 h 674097"/>
              <a:gd name="connsiteX2" fmla="*/ 1215028 w 1215028"/>
              <a:gd name="connsiteY2" fmla="*/ 445705 h 674097"/>
              <a:gd name="connsiteX3" fmla="*/ 518372 w 1215028"/>
              <a:gd name="connsiteY3" fmla="*/ 674097 h 674097"/>
              <a:gd name="connsiteX4" fmla="*/ 0 w 1215028"/>
              <a:gd name="connsiteY4" fmla="*/ 338448 h 674097"/>
              <a:gd name="connsiteX0" fmla="*/ 0 w 1215028"/>
              <a:gd name="connsiteY0" fmla="*/ 338448 h 674097"/>
              <a:gd name="connsiteX1" fmla="*/ 707979 w 1215028"/>
              <a:gd name="connsiteY1" fmla="*/ 0 h 674097"/>
              <a:gd name="connsiteX2" fmla="*/ 1215028 w 1215028"/>
              <a:gd name="connsiteY2" fmla="*/ 445705 h 674097"/>
              <a:gd name="connsiteX3" fmla="*/ 518372 w 1215028"/>
              <a:gd name="connsiteY3" fmla="*/ 674097 h 674097"/>
              <a:gd name="connsiteX4" fmla="*/ 0 w 1215028"/>
              <a:gd name="connsiteY4" fmla="*/ 338448 h 674097"/>
              <a:gd name="connsiteX0" fmla="*/ 0 w 1342618"/>
              <a:gd name="connsiteY0" fmla="*/ 338448 h 674097"/>
              <a:gd name="connsiteX1" fmla="*/ 707979 w 1342618"/>
              <a:gd name="connsiteY1" fmla="*/ 0 h 674097"/>
              <a:gd name="connsiteX2" fmla="*/ 1342618 w 1342618"/>
              <a:gd name="connsiteY2" fmla="*/ 318115 h 674097"/>
              <a:gd name="connsiteX3" fmla="*/ 518372 w 1342618"/>
              <a:gd name="connsiteY3" fmla="*/ 674097 h 674097"/>
              <a:gd name="connsiteX4" fmla="*/ 0 w 1342618"/>
              <a:gd name="connsiteY4" fmla="*/ 338448 h 674097"/>
              <a:gd name="connsiteX0" fmla="*/ 0 w 1342618"/>
              <a:gd name="connsiteY0" fmla="*/ 402243 h 737892"/>
              <a:gd name="connsiteX1" fmla="*/ 665449 w 1342618"/>
              <a:gd name="connsiteY1" fmla="*/ 0 h 737892"/>
              <a:gd name="connsiteX2" fmla="*/ 1342618 w 1342618"/>
              <a:gd name="connsiteY2" fmla="*/ 381910 h 737892"/>
              <a:gd name="connsiteX3" fmla="*/ 518372 w 1342618"/>
              <a:gd name="connsiteY3" fmla="*/ 737892 h 737892"/>
              <a:gd name="connsiteX4" fmla="*/ 0 w 1342618"/>
              <a:gd name="connsiteY4" fmla="*/ 402243 h 737892"/>
              <a:gd name="connsiteX0" fmla="*/ 0 w 1385148"/>
              <a:gd name="connsiteY0" fmla="*/ 327815 h 737892"/>
              <a:gd name="connsiteX1" fmla="*/ 707979 w 1385148"/>
              <a:gd name="connsiteY1" fmla="*/ 0 h 737892"/>
              <a:gd name="connsiteX2" fmla="*/ 1385148 w 1385148"/>
              <a:gd name="connsiteY2" fmla="*/ 381910 h 737892"/>
              <a:gd name="connsiteX3" fmla="*/ 560902 w 1385148"/>
              <a:gd name="connsiteY3" fmla="*/ 737892 h 737892"/>
              <a:gd name="connsiteX4" fmla="*/ 0 w 1385148"/>
              <a:gd name="connsiteY4" fmla="*/ 327815 h 7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5148" h="737892">
                <a:moveTo>
                  <a:pt x="0" y="327815"/>
                </a:moveTo>
                <a:lnTo>
                  <a:pt x="707979" y="0"/>
                </a:lnTo>
                <a:lnTo>
                  <a:pt x="1385148" y="381910"/>
                </a:lnTo>
                <a:lnTo>
                  <a:pt x="560902" y="737892"/>
                </a:lnTo>
                <a:lnTo>
                  <a:pt x="0" y="327815"/>
                </a:lnTo>
                <a:close/>
              </a:path>
            </a:pathLst>
          </a:cu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49" name="Retângulo 2048"/>
          <p:cNvSpPr/>
          <p:nvPr/>
        </p:nvSpPr>
        <p:spPr>
          <a:xfrm>
            <a:off x="1718286" y="3299491"/>
            <a:ext cx="3960440" cy="252028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ângulo isósceles 10"/>
          <p:cNvSpPr/>
          <p:nvPr/>
        </p:nvSpPr>
        <p:spPr>
          <a:xfrm>
            <a:off x="1874002" y="3528405"/>
            <a:ext cx="1967693" cy="1037128"/>
          </a:xfrm>
          <a:custGeom>
            <a:avLst/>
            <a:gdLst>
              <a:gd name="connsiteX0" fmla="*/ 0 w 720080"/>
              <a:gd name="connsiteY0" fmla="*/ 720080 h 720080"/>
              <a:gd name="connsiteX1" fmla="*/ 360040 w 720080"/>
              <a:gd name="connsiteY1" fmla="*/ 0 h 720080"/>
              <a:gd name="connsiteX2" fmla="*/ 720080 w 720080"/>
              <a:gd name="connsiteY2" fmla="*/ 720080 h 720080"/>
              <a:gd name="connsiteX3" fmla="*/ 0 w 720080"/>
              <a:gd name="connsiteY3" fmla="*/ 720080 h 720080"/>
              <a:gd name="connsiteX0" fmla="*/ 0 w 803208"/>
              <a:gd name="connsiteY0" fmla="*/ 221317 h 720080"/>
              <a:gd name="connsiteX1" fmla="*/ 443168 w 803208"/>
              <a:gd name="connsiteY1" fmla="*/ 0 h 720080"/>
              <a:gd name="connsiteX2" fmla="*/ 803208 w 803208"/>
              <a:gd name="connsiteY2" fmla="*/ 720080 h 720080"/>
              <a:gd name="connsiteX3" fmla="*/ 0 w 803208"/>
              <a:gd name="connsiteY3" fmla="*/ 221317 h 720080"/>
              <a:gd name="connsiteX0" fmla="*/ 0 w 803208"/>
              <a:gd name="connsiteY0" fmla="*/ 138190 h 636953"/>
              <a:gd name="connsiteX1" fmla="*/ 538170 w 803208"/>
              <a:gd name="connsiteY1" fmla="*/ 0 h 636953"/>
              <a:gd name="connsiteX2" fmla="*/ 803208 w 803208"/>
              <a:gd name="connsiteY2" fmla="*/ 636953 h 636953"/>
              <a:gd name="connsiteX3" fmla="*/ 0 w 803208"/>
              <a:gd name="connsiteY3" fmla="*/ 138190 h 636953"/>
              <a:gd name="connsiteX0" fmla="*/ 0 w 886335"/>
              <a:gd name="connsiteY0" fmla="*/ 90689 h 636953"/>
              <a:gd name="connsiteX1" fmla="*/ 621297 w 886335"/>
              <a:gd name="connsiteY1" fmla="*/ 0 h 636953"/>
              <a:gd name="connsiteX2" fmla="*/ 886335 w 886335"/>
              <a:gd name="connsiteY2" fmla="*/ 636953 h 636953"/>
              <a:gd name="connsiteX3" fmla="*/ 0 w 886335"/>
              <a:gd name="connsiteY3" fmla="*/ 90689 h 636953"/>
              <a:gd name="connsiteX0" fmla="*/ 0 w 886335"/>
              <a:gd name="connsiteY0" fmla="*/ 245068 h 791332"/>
              <a:gd name="connsiteX1" fmla="*/ 383790 w 886335"/>
              <a:gd name="connsiteY1" fmla="*/ 0 h 791332"/>
              <a:gd name="connsiteX2" fmla="*/ 886335 w 886335"/>
              <a:gd name="connsiteY2" fmla="*/ 791332 h 791332"/>
              <a:gd name="connsiteX3" fmla="*/ 0 w 886335"/>
              <a:gd name="connsiteY3" fmla="*/ 245068 h 791332"/>
              <a:gd name="connsiteX0" fmla="*/ 0 w 1194679"/>
              <a:gd name="connsiteY0" fmla="*/ 744798 h 791332"/>
              <a:gd name="connsiteX1" fmla="*/ 692134 w 1194679"/>
              <a:gd name="connsiteY1" fmla="*/ 0 h 791332"/>
              <a:gd name="connsiteX2" fmla="*/ 1194679 w 1194679"/>
              <a:gd name="connsiteY2" fmla="*/ 791332 h 791332"/>
              <a:gd name="connsiteX3" fmla="*/ 0 w 1194679"/>
              <a:gd name="connsiteY3" fmla="*/ 744798 h 791332"/>
              <a:gd name="connsiteX0" fmla="*/ 0 w 1194679"/>
              <a:gd name="connsiteY0" fmla="*/ 585310 h 631844"/>
              <a:gd name="connsiteX1" fmla="*/ 362525 w 1194679"/>
              <a:gd name="connsiteY1" fmla="*/ 0 h 631844"/>
              <a:gd name="connsiteX2" fmla="*/ 1194679 w 1194679"/>
              <a:gd name="connsiteY2" fmla="*/ 631844 h 631844"/>
              <a:gd name="connsiteX3" fmla="*/ 0 w 1194679"/>
              <a:gd name="connsiteY3" fmla="*/ 585310 h 631844"/>
              <a:gd name="connsiteX0" fmla="*/ 0 w 1215944"/>
              <a:gd name="connsiteY0" fmla="*/ 627841 h 631844"/>
              <a:gd name="connsiteX1" fmla="*/ 383790 w 1215944"/>
              <a:gd name="connsiteY1" fmla="*/ 0 h 631844"/>
              <a:gd name="connsiteX2" fmla="*/ 1215944 w 1215944"/>
              <a:gd name="connsiteY2" fmla="*/ 631844 h 631844"/>
              <a:gd name="connsiteX3" fmla="*/ 0 w 1215944"/>
              <a:gd name="connsiteY3" fmla="*/ 627841 h 63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44" h="631844">
                <a:moveTo>
                  <a:pt x="0" y="627841"/>
                </a:moveTo>
                <a:lnTo>
                  <a:pt x="383790" y="0"/>
                </a:lnTo>
                <a:lnTo>
                  <a:pt x="1215944" y="631844"/>
                </a:lnTo>
                <a:lnTo>
                  <a:pt x="0" y="627841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4420048" y="588179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backbuffer</a:t>
            </a:r>
          </a:p>
        </p:txBody>
      </p:sp>
      <p:sp>
        <p:nvSpPr>
          <p:cNvPr id="46" name="Retângulo 45"/>
          <p:cNvSpPr/>
          <p:nvPr/>
        </p:nvSpPr>
        <p:spPr>
          <a:xfrm rot="2082458">
            <a:off x="6279680" y="4335053"/>
            <a:ext cx="2633587" cy="1212758"/>
          </a:xfrm>
          <a:custGeom>
            <a:avLst/>
            <a:gdLst>
              <a:gd name="connsiteX0" fmla="*/ 0 w 2174215"/>
              <a:gd name="connsiteY0" fmla="*/ 0 h 1526778"/>
              <a:gd name="connsiteX1" fmla="*/ 2174215 w 2174215"/>
              <a:gd name="connsiteY1" fmla="*/ 0 h 1526778"/>
              <a:gd name="connsiteX2" fmla="*/ 2174215 w 2174215"/>
              <a:gd name="connsiteY2" fmla="*/ 1526778 h 1526778"/>
              <a:gd name="connsiteX3" fmla="*/ 0 w 2174215"/>
              <a:gd name="connsiteY3" fmla="*/ 1526778 h 1526778"/>
              <a:gd name="connsiteX4" fmla="*/ 0 w 2174215"/>
              <a:gd name="connsiteY4" fmla="*/ 0 h 1526778"/>
              <a:gd name="connsiteX0" fmla="*/ 0 w 2906426"/>
              <a:gd name="connsiteY0" fmla="*/ 455416 h 1526778"/>
              <a:gd name="connsiteX1" fmla="*/ 2906426 w 2906426"/>
              <a:gd name="connsiteY1" fmla="*/ 0 h 1526778"/>
              <a:gd name="connsiteX2" fmla="*/ 2906426 w 2906426"/>
              <a:gd name="connsiteY2" fmla="*/ 1526778 h 1526778"/>
              <a:gd name="connsiteX3" fmla="*/ 732211 w 2906426"/>
              <a:gd name="connsiteY3" fmla="*/ 1526778 h 1526778"/>
              <a:gd name="connsiteX4" fmla="*/ 0 w 2906426"/>
              <a:gd name="connsiteY4" fmla="*/ 455416 h 1526778"/>
              <a:gd name="connsiteX0" fmla="*/ 0 w 2906426"/>
              <a:gd name="connsiteY0" fmla="*/ 164031 h 1235393"/>
              <a:gd name="connsiteX1" fmla="*/ 1944196 w 2906426"/>
              <a:gd name="connsiteY1" fmla="*/ 0 h 1235393"/>
              <a:gd name="connsiteX2" fmla="*/ 2906426 w 2906426"/>
              <a:gd name="connsiteY2" fmla="*/ 1235393 h 1235393"/>
              <a:gd name="connsiteX3" fmla="*/ 732211 w 2906426"/>
              <a:gd name="connsiteY3" fmla="*/ 1235393 h 1235393"/>
              <a:gd name="connsiteX4" fmla="*/ 0 w 2906426"/>
              <a:gd name="connsiteY4" fmla="*/ 164031 h 1235393"/>
              <a:gd name="connsiteX0" fmla="*/ 0 w 2319365"/>
              <a:gd name="connsiteY0" fmla="*/ 164031 h 1235393"/>
              <a:gd name="connsiteX1" fmla="*/ 1944196 w 2319365"/>
              <a:gd name="connsiteY1" fmla="*/ 0 h 1235393"/>
              <a:gd name="connsiteX2" fmla="*/ 2319365 w 2319365"/>
              <a:gd name="connsiteY2" fmla="*/ 1228123 h 1235393"/>
              <a:gd name="connsiteX3" fmla="*/ 732211 w 2319365"/>
              <a:gd name="connsiteY3" fmla="*/ 1235393 h 1235393"/>
              <a:gd name="connsiteX4" fmla="*/ 0 w 2319365"/>
              <a:gd name="connsiteY4" fmla="*/ 164031 h 1235393"/>
              <a:gd name="connsiteX0" fmla="*/ 0 w 2319365"/>
              <a:gd name="connsiteY0" fmla="*/ 36859 h 1108221"/>
              <a:gd name="connsiteX1" fmla="*/ 1592526 w 2319365"/>
              <a:gd name="connsiteY1" fmla="*/ 0 h 1108221"/>
              <a:gd name="connsiteX2" fmla="*/ 2319365 w 2319365"/>
              <a:gd name="connsiteY2" fmla="*/ 1100951 h 1108221"/>
              <a:gd name="connsiteX3" fmla="*/ 732211 w 2319365"/>
              <a:gd name="connsiteY3" fmla="*/ 1108221 h 1108221"/>
              <a:gd name="connsiteX4" fmla="*/ 0 w 2319365"/>
              <a:gd name="connsiteY4" fmla="*/ 36859 h 1108221"/>
              <a:gd name="connsiteX0" fmla="*/ 0 w 2319365"/>
              <a:gd name="connsiteY0" fmla="*/ 26928 h 1098290"/>
              <a:gd name="connsiteX1" fmla="*/ 1566202 w 2319365"/>
              <a:gd name="connsiteY1" fmla="*/ 0 h 1098290"/>
              <a:gd name="connsiteX2" fmla="*/ 2319365 w 2319365"/>
              <a:gd name="connsiteY2" fmla="*/ 1091020 h 1098290"/>
              <a:gd name="connsiteX3" fmla="*/ 732211 w 2319365"/>
              <a:gd name="connsiteY3" fmla="*/ 1098290 h 1098290"/>
              <a:gd name="connsiteX4" fmla="*/ 0 w 2319365"/>
              <a:gd name="connsiteY4" fmla="*/ 26928 h 1098290"/>
              <a:gd name="connsiteX0" fmla="*/ 0 w 2319365"/>
              <a:gd name="connsiteY0" fmla="*/ 26928 h 1115768"/>
              <a:gd name="connsiteX1" fmla="*/ 1566202 w 2319365"/>
              <a:gd name="connsiteY1" fmla="*/ 0 h 1115768"/>
              <a:gd name="connsiteX2" fmla="*/ 2319365 w 2319365"/>
              <a:gd name="connsiteY2" fmla="*/ 1091020 h 1115768"/>
              <a:gd name="connsiteX3" fmla="*/ 714987 w 2319365"/>
              <a:gd name="connsiteY3" fmla="*/ 1115768 h 1115768"/>
              <a:gd name="connsiteX4" fmla="*/ 0 w 2319365"/>
              <a:gd name="connsiteY4" fmla="*/ 26928 h 111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365" h="1115768">
                <a:moveTo>
                  <a:pt x="0" y="26928"/>
                </a:moveTo>
                <a:lnTo>
                  <a:pt x="1566202" y="0"/>
                </a:lnTo>
                <a:lnTo>
                  <a:pt x="2319365" y="1091020"/>
                </a:lnTo>
                <a:lnTo>
                  <a:pt x="714987" y="1115768"/>
                </a:lnTo>
                <a:lnTo>
                  <a:pt x="0" y="26928"/>
                </a:lnTo>
                <a:close/>
              </a:path>
            </a:pathLst>
          </a:cu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142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Configuração do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Depth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Stencil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Buffer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Depth</a:t>
            </a:r>
            <a:r>
              <a:rPr lang="pt-BR" dirty="0"/>
              <a:t> Buffer</a:t>
            </a:r>
          </a:p>
        </p:txBody>
      </p:sp>
      <p:sp>
        <p:nvSpPr>
          <p:cNvPr id="6" name="Retângulo 5"/>
          <p:cNvSpPr/>
          <p:nvPr/>
        </p:nvSpPr>
        <p:spPr>
          <a:xfrm>
            <a:off x="983432" y="2020041"/>
            <a:ext cx="10598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descrição do buffer de profundidade 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D3D11_TEXTURE2D_DESC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depthStencilDesc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{0};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configura o buffer de profundidade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depthStencilDesc.Width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());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largura da textura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depthStencilDesc.Height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());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altura da textura 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depthStencilDesc.MipLevels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1;		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número de níveis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mip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depthStencilDesc.ArraySize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1;		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o número de texturas no vetor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depthStencilDesc.Format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DXGI_FORMAT_D24_UNORM_S8_UINT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formato dos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texels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(24 bits)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depthStencilDesc.SampleDesc.Count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antialiasing;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amostras por pixel (antialiasing)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depthStencilDesc.SampleDesc.Quality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quality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qualidade da imagem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depthStencilDesc.Usage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D3D11_USAGE_DEFAULT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uso da textura (apenas GPU)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depthStencilDesc.BindFlags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D3D11_BIND_DEPTH_STENCIL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associa textura ao pipeline D3D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depthStencilDesc.CPUAccessFlags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	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acesso da CPU a textura (nenhum)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depthStencilDesc.MiscFlags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		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opcional</a:t>
            </a:r>
          </a:p>
        </p:txBody>
      </p:sp>
    </p:spTree>
    <p:extLst>
      <p:ext uri="{BB962C8B-B14F-4D97-AF65-F5344CB8AC3E}">
        <p14:creationId xmlns:p14="http://schemas.microsoft.com/office/powerpoint/2010/main" val="3768630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Criação do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Depth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Stencil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Buffer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Ligando as </a:t>
            </a:r>
            <a:r>
              <a:rPr lang="pt-BR" dirty="0" err="1"/>
              <a:t>views</a:t>
            </a:r>
            <a:r>
              <a:rPr lang="pt-BR" dirty="0"/>
              <a:t> ao estágio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output-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merger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do pipeline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Depth</a:t>
            </a:r>
            <a:r>
              <a:rPr lang="pt-BR" dirty="0"/>
              <a:t> Buffer</a:t>
            </a:r>
          </a:p>
        </p:txBody>
      </p:sp>
      <p:sp>
        <p:nvSpPr>
          <p:cNvPr id="5" name="Retângulo 4"/>
          <p:cNvSpPr/>
          <p:nvPr/>
        </p:nvSpPr>
        <p:spPr>
          <a:xfrm>
            <a:off x="983432" y="2132856"/>
            <a:ext cx="1059896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ID3D11Texture2D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ID3D11DepthStencilView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depthStencilView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usa textura como buffer de profundidade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d3dDev-&gt;CreateTexture2D(&amp;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depthStencilDesc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cria uma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depth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stencil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para o buffer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d3dDev-&gt;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CreateDepthStencilView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depthStencilView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983432" y="5373216"/>
            <a:ext cx="10081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liga as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views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ao estágio output-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merger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d3dDev-&gt;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OMSetRenderTargets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(1,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depthStencilView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194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Definindo a exibição do conteúdo com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viewport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Ligando a </a:t>
            </a:r>
            <a:r>
              <a:rPr lang="pt-BR" dirty="0" err="1"/>
              <a:t>viewport</a:t>
            </a:r>
            <a:r>
              <a:rPr lang="pt-BR" dirty="0"/>
              <a:t> 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estágio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rasterização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672064" y="2338341"/>
            <a:ext cx="3433426" cy="23056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cmpd="sng">
            <a:solidFill>
              <a:schemeClr val="bg1"/>
            </a:solidFill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Viewport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25943" y="2060848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configura uma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D3D11_VIEWPORT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viewport.TopLeftX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viewport.TopLeftY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viewport.Width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window.Width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viewport.Height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window.Height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viewport.MinDepth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0.0f;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viewport.MaxDepth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1.0f;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27377" y="5768347"/>
            <a:ext cx="7472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d3dDev-&gt;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RSSetViewports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(1, &amp;viewport); </a:t>
            </a:r>
          </a:p>
        </p:txBody>
      </p:sp>
      <p:sp>
        <p:nvSpPr>
          <p:cNvPr id="7" name="Triângulo isósceles 6"/>
          <p:cNvSpPr/>
          <p:nvPr/>
        </p:nvSpPr>
        <p:spPr>
          <a:xfrm>
            <a:off x="7831596" y="3635816"/>
            <a:ext cx="547346" cy="428257"/>
          </a:xfrm>
          <a:prstGeom prst="triangle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8164572" y="3149142"/>
            <a:ext cx="547346" cy="8459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trela de 5 pontas 8"/>
          <p:cNvSpPr/>
          <p:nvPr/>
        </p:nvSpPr>
        <p:spPr>
          <a:xfrm>
            <a:off x="8721755" y="3053146"/>
            <a:ext cx="697290" cy="678101"/>
          </a:xfrm>
          <a:prstGeom prst="star5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702951" y="2369489"/>
            <a:ext cx="3379304" cy="523138"/>
          </a:xfrm>
          <a:prstGeom prst="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  <a:ln w="38100" cmpd="thickThin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951159" y="4747053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backbuffer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702950" y="2892626"/>
            <a:ext cx="862135" cy="1287958"/>
          </a:xfrm>
          <a:prstGeom prst="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  <a:ln w="38100" cmpd="thickThin">
            <a:noFill/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591001" y="2892626"/>
            <a:ext cx="491254" cy="1287958"/>
          </a:xfrm>
          <a:prstGeom prst="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  <a:ln w="38100" cmpd="thickThin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65085" y="2892626"/>
            <a:ext cx="2015413" cy="1287959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712480" y="4179603"/>
            <a:ext cx="3379304" cy="426536"/>
          </a:xfrm>
          <a:prstGeom prst="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  <a:ln w="38100" cmpd="thickThin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570394" y="4244275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viewport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48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Liberando memória alocada: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Finalizando 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060848"/>
            <a:ext cx="1022513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depthStencilView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depthStencilView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-&gt;Release();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libera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a depth-stencil view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depthStencilView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-&gt;Release(); 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libera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a render-target view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-&gt;Release(); 	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libera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a swap chain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(d3dDev) {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d3dDev-&gt;Release();	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libera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dispositivo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gráfico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d3dDev =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EB689CD-F62A-4973-BCAA-6F2D6FA030FF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5C3C70E9-38A1-41E3-9352-77677677F224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2F3687F-B978-48DA-8B5A-9C4E70C159AA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82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755984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Direct3D</a:t>
            </a:r>
            <a:r>
              <a:rPr lang="pt-BR" dirty="0"/>
              <a:t> é a API gráfica do DirectX </a:t>
            </a:r>
          </a:p>
          <a:p>
            <a:pPr lvl="1"/>
            <a:r>
              <a:rPr lang="pt-BR" dirty="0"/>
              <a:t>Desenvolvida para a criação de jogos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Direct3D </a:t>
            </a:r>
            <a:r>
              <a:rPr lang="pt-BR" dirty="0"/>
              <a:t>é usado com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Frontbuffer</a:t>
            </a:r>
            <a:r>
              <a:rPr lang="pt-BR" dirty="0"/>
              <a:t> (memória principal de exibição)</a:t>
            </a:r>
          </a:p>
          <a:p>
            <a:pPr lvl="1"/>
            <a:r>
              <a:rPr lang="pt-BR" dirty="0"/>
              <a:t>Backbuffer (memória auxiliar de desenho)</a:t>
            </a:r>
          </a:p>
          <a:p>
            <a:pPr lvl="1"/>
            <a:endParaRPr lang="pt-BR" dirty="0"/>
          </a:p>
          <a:p>
            <a:r>
              <a:rPr lang="pt-BR" dirty="0"/>
              <a:t>O backbuffer precisa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conectado ao pipeline</a:t>
            </a:r>
            <a:r>
              <a:rPr lang="pt-BR" dirty="0"/>
              <a:t> D3D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Render-Target </a:t>
            </a:r>
            <a:r>
              <a:rPr lang="pt-BR" dirty="0"/>
              <a:t>define o backbuffer como “alvo de desenhos”</a:t>
            </a:r>
          </a:p>
          <a:p>
            <a:pPr lvl="1"/>
            <a:r>
              <a:rPr lang="pt-BR" dirty="0"/>
              <a:t>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Depth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Buffer </a:t>
            </a:r>
            <a:r>
              <a:rPr lang="pt-BR" dirty="0"/>
              <a:t>auxilia a desenhar objetos sobrepostos</a:t>
            </a:r>
          </a:p>
          <a:p>
            <a:pPr lvl="1"/>
            <a:r>
              <a:rPr lang="pt-BR" dirty="0"/>
              <a:t>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Viewport</a:t>
            </a:r>
            <a:r>
              <a:rPr lang="pt-BR" dirty="0"/>
              <a:t> delimita a área visível no backbuffer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O DirectX é um conjunto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APIs de baixo nível </a:t>
            </a:r>
            <a:r>
              <a:rPr lang="pt-BR" dirty="0"/>
              <a:t>para criar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jogos</a:t>
            </a:r>
            <a:r>
              <a:rPr lang="pt-BR" dirty="0"/>
              <a:t> e outras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aplicações multimídia </a:t>
            </a:r>
            <a:r>
              <a:rPr lang="pt-BR" dirty="0"/>
              <a:t>de alto desempenho</a:t>
            </a:r>
          </a:p>
          <a:p>
            <a:r>
              <a:rPr lang="pt-BR" dirty="0"/>
              <a:t>Ele inclui suporte para: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Gráficos 2D/3D: </a:t>
            </a:r>
          </a:p>
          <a:p>
            <a:pPr lvl="3"/>
            <a:r>
              <a:rPr lang="pt-BR" dirty="0"/>
              <a:t>Direct3D 9 (Windows XP), </a:t>
            </a:r>
          </a:p>
          <a:p>
            <a:pPr lvl="3"/>
            <a:r>
              <a:rPr lang="pt-BR" dirty="0"/>
              <a:t>Direct3D 10 (Windows Vista), </a:t>
            </a:r>
          </a:p>
          <a:p>
            <a:pPr lvl="3"/>
            <a:r>
              <a:rPr lang="pt-BR" dirty="0"/>
              <a:t>Direct3D 11 (Windows 7)</a:t>
            </a:r>
          </a:p>
          <a:p>
            <a:pPr lvl="3"/>
            <a:r>
              <a:rPr lang="pt-BR" dirty="0"/>
              <a:t>Direct3D 12 (Windows 10)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Texto e Fontes</a:t>
            </a:r>
            <a:r>
              <a:rPr lang="pt-BR" dirty="0"/>
              <a:t>: </a:t>
            </a:r>
            <a:r>
              <a:rPr lang="pt-BR" dirty="0" err="1"/>
              <a:t>DirectWrite</a:t>
            </a:r>
            <a:r>
              <a:rPr lang="pt-BR" dirty="0"/>
              <a:t> e Direct2D 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Áudio</a:t>
            </a:r>
            <a:r>
              <a:rPr lang="pt-BR" dirty="0"/>
              <a:t> : </a:t>
            </a:r>
            <a:r>
              <a:rPr lang="pt-BR" dirty="0" err="1"/>
              <a:t>DirectSound</a:t>
            </a:r>
            <a:r>
              <a:rPr lang="pt-BR" dirty="0"/>
              <a:t> ou XAudio2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Entrada</a:t>
            </a:r>
            <a:r>
              <a:rPr lang="pt-BR" dirty="0"/>
              <a:t> : </a:t>
            </a:r>
            <a:r>
              <a:rPr lang="pt-BR" dirty="0" err="1"/>
              <a:t>DirectInput</a:t>
            </a:r>
            <a:r>
              <a:rPr lang="pt-BR" dirty="0"/>
              <a:t> e </a:t>
            </a:r>
            <a:r>
              <a:rPr lang="pt-BR" dirty="0" err="1"/>
              <a:t>Xinput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708920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ta para a esquerda e para a direita 24"/>
          <p:cNvSpPr/>
          <p:nvPr/>
        </p:nvSpPr>
        <p:spPr>
          <a:xfrm rot="16200000">
            <a:off x="4399105" y="3416179"/>
            <a:ext cx="278608" cy="144019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esquerda e para a direita 25"/>
          <p:cNvSpPr/>
          <p:nvPr/>
        </p:nvSpPr>
        <p:spPr>
          <a:xfrm rot="16200000">
            <a:off x="7279423" y="3416180"/>
            <a:ext cx="278608" cy="144019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esquerda e para a direita 26"/>
          <p:cNvSpPr/>
          <p:nvPr/>
        </p:nvSpPr>
        <p:spPr>
          <a:xfrm rot="16200000">
            <a:off x="7310156" y="4840913"/>
            <a:ext cx="224748" cy="13641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esquerda e para a direita 30"/>
          <p:cNvSpPr/>
          <p:nvPr/>
        </p:nvSpPr>
        <p:spPr>
          <a:xfrm rot="16200000">
            <a:off x="5175115" y="4200861"/>
            <a:ext cx="204568" cy="136626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esquerda e para a direita 31"/>
          <p:cNvSpPr/>
          <p:nvPr/>
        </p:nvSpPr>
        <p:spPr>
          <a:xfrm rot="16200000">
            <a:off x="5165024" y="4840810"/>
            <a:ext cx="224748" cy="13662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esquerda e para a direita 32"/>
          <p:cNvSpPr/>
          <p:nvPr/>
        </p:nvSpPr>
        <p:spPr>
          <a:xfrm rot="16200000">
            <a:off x="3677665" y="4192970"/>
            <a:ext cx="212953" cy="14402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a esquerda e para a direita 33"/>
          <p:cNvSpPr/>
          <p:nvPr/>
        </p:nvSpPr>
        <p:spPr>
          <a:xfrm rot="16200000">
            <a:off x="3677145" y="4842489"/>
            <a:ext cx="213991" cy="14402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a esquerda e para a direita 34"/>
          <p:cNvSpPr/>
          <p:nvPr/>
        </p:nvSpPr>
        <p:spPr>
          <a:xfrm rot="16200000">
            <a:off x="5851195" y="5558489"/>
            <a:ext cx="222374" cy="123227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Provê métodos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desenhar cenas</a:t>
            </a:r>
            <a:r>
              <a:rPr lang="pt-BR" dirty="0"/>
              <a:t> eficientemente em uma tela usando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hardware gráfico </a:t>
            </a:r>
            <a:r>
              <a:rPr lang="pt-BR" dirty="0"/>
              <a:t>disponível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Direct3D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00467" y="5731290"/>
            <a:ext cx="5559828" cy="64610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Hardware Gráfico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00466" y="5021496"/>
            <a:ext cx="5559829" cy="4874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Device Driver Interface (DDI)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204436" y="2695323"/>
            <a:ext cx="5555860" cy="64610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Aplicação Win32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92362" y="3632773"/>
            <a:ext cx="2667934" cy="116831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GDI</a:t>
            </a: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3200468" y="4378915"/>
            <a:ext cx="1167341" cy="4202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HAL Device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3196829" y="3632773"/>
            <a:ext cx="2667934" cy="5182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Direct3D</a:t>
            </a:r>
          </a:p>
        </p:txBody>
      </p:sp>
      <p:sp>
        <p:nvSpPr>
          <p:cNvPr id="28" name="Retângulo: Cantos Arredondados 27"/>
          <p:cNvSpPr/>
          <p:nvPr/>
        </p:nvSpPr>
        <p:spPr>
          <a:xfrm>
            <a:off x="4697423" y="4387299"/>
            <a:ext cx="1167341" cy="4202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REF Device</a:t>
            </a:r>
          </a:p>
        </p:txBody>
      </p:sp>
    </p:spTree>
    <p:extLst>
      <p:ext uri="{BB962C8B-B14F-4D97-AF65-F5344CB8AC3E}">
        <p14:creationId xmlns:p14="http://schemas.microsoft.com/office/powerpoint/2010/main" val="321555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 para a esquerda e para a direita 6"/>
          <p:cNvSpPr/>
          <p:nvPr/>
        </p:nvSpPr>
        <p:spPr>
          <a:xfrm rot="16200000">
            <a:off x="6445209" y="3645429"/>
            <a:ext cx="278608" cy="144019"/>
          </a:xfrm>
          <a:prstGeom prst="left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e para a direita 7"/>
          <p:cNvSpPr/>
          <p:nvPr/>
        </p:nvSpPr>
        <p:spPr>
          <a:xfrm rot="16200000">
            <a:off x="4948254" y="3637044"/>
            <a:ext cx="278608" cy="144019"/>
          </a:xfrm>
          <a:prstGeom prst="left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899999"/>
          </a:xfrm>
        </p:spPr>
        <p:txBody>
          <a:bodyPr/>
          <a:lstStyle/>
          <a:p>
            <a:r>
              <a:rPr lang="pt-BR" dirty="0"/>
              <a:t>HAL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Hardware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Abstracion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Layer</a:t>
            </a:r>
            <a:r>
              <a:rPr lang="pt-BR" dirty="0"/>
              <a:t>): é o dispositivo principal que utiliza as funções do hardware gráfico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acelerar o desenho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r>
              <a:rPr lang="pt-BR" dirty="0"/>
              <a:t>): é um dispositivo de testes que implementa todas as funções do Direct3D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software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Direct3D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235367" y="3848358"/>
            <a:ext cx="1561028" cy="49180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HAL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</a:rPr>
              <a:t>Device</a:t>
            </a: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4223792" y="2780928"/>
            <a:ext cx="3312368" cy="7972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Direct3D</a:t>
            </a: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6000844" y="3856742"/>
            <a:ext cx="1535316" cy="4834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REF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</a:rPr>
              <a:t>Device</a:t>
            </a:r>
            <a:endParaRPr lang="pt-B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http://www.downloadplayer.net/Images/VDLP/VideoCards/GeForceGT440Large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91" y="3116026"/>
            <a:ext cx="2128728" cy="16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para a esquerda e para a direita 9"/>
          <p:cNvSpPr/>
          <p:nvPr/>
        </p:nvSpPr>
        <p:spPr>
          <a:xfrm rot="10800000">
            <a:off x="3204106" y="4005388"/>
            <a:ext cx="1019686" cy="184251"/>
          </a:xfrm>
          <a:prstGeom prst="left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Vários documentos 8"/>
          <p:cNvSpPr/>
          <p:nvPr/>
        </p:nvSpPr>
        <p:spPr>
          <a:xfrm>
            <a:off x="8616280" y="3316682"/>
            <a:ext cx="1728192" cy="1080120"/>
          </a:xfrm>
          <a:prstGeom prst="flowChartMultidocumen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esquerda e para a direita 11"/>
          <p:cNvSpPr/>
          <p:nvPr/>
        </p:nvSpPr>
        <p:spPr>
          <a:xfrm rot="10800000">
            <a:off x="7536160" y="3998880"/>
            <a:ext cx="1068546" cy="190759"/>
          </a:xfrm>
          <a:prstGeom prst="left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604706" y="3578133"/>
            <a:ext cx="15085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pt-BR" sz="9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9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9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9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9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9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9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9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9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9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64803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DirectX SDK agora faz parte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Windows SDK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No Windows 10:</a:t>
            </a:r>
          </a:p>
          <a:p>
            <a:pPr lvl="2"/>
            <a:r>
              <a:rPr lang="pt-BR" dirty="0"/>
              <a:t>Não é preciso instalar nada para usá-lo</a:t>
            </a:r>
          </a:p>
          <a:p>
            <a:pPr lvl="2"/>
            <a:r>
              <a:rPr lang="pt-BR" dirty="0"/>
              <a:t>Para desenvolver jogos é preciso instalar o Windows SDK</a:t>
            </a:r>
          </a:p>
          <a:p>
            <a:pPr lvl="2"/>
            <a:r>
              <a:rPr lang="pt-BR" dirty="0"/>
              <a:t>O Windows SDK já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instalado com o Visual Studio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DirectX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5C67B2-C90F-4FB1-92D2-2212613DB1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3392" t="36462" r="38618" b="47273"/>
          <a:stretch/>
        </p:blipFill>
        <p:spPr>
          <a:xfrm>
            <a:off x="1127448" y="2348880"/>
            <a:ext cx="7743825" cy="14763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818312" y="2518792"/>
            <a:ext cx="1152128" cy="57606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84B303-45A9-478D-8425-6C3243B81710}"/>
              </a:ext>
            </a:extLst>
          </p:cNvPr>
          <p:cNvSpPr/>
          <p:nvPr/>
        </p:nvSpPr>
        <p:spPr>
          <a:xfrm>
            <a:off x="9070587" y="2486902"/>
            <a:ext cx="1912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último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SDK do DirectX data de junho de 2010</a:t>
            </a:r>
          </a:p>
        </p:txBody>
      </p:sp>
    </p:spTree>
    <p:extLst>
      <p:ext uri="{BB962C8B-B14F-4D97-AF65-F5344CB8AC3E}">
        <p14:creationId xmlns:p14="http://schemas.microsoft.com/office/powerpoint/2010/main" val="264142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SDK do Windows </a:t>
            </a:r>
            <a:r>
              <a:rPr lang="pt-BR" dirty="0"/>
              <a:t>contém:</a:t>
            </a:r>
          </a:p>
          <a:p>
            <a:pPr lvl="1"/>
            <a:r>
              <a:rPr lang="pt-BR" dirty="0"/>
              <a:t>Documentação, exemplos e ferramentas</a:t>
            </a:r>
          </a:p>
          <a:p>
            <a:pPr lvl="1"/>
            <a:r>
              <a:rPr lang="pt-BR" dirty="0"/>
              <a:t>Arquivos para uso da API</a:t>
            </a:r>
          </a:p>
          <a:p>
            <a:pPr lvl="2"/>
            <a:r>
              <a:rPr lang="pt-BR" dirty="0"/>
              <a:t>Arquivos de cabeçalho (.h)</a:t>
            </a:r>
          </a:p>
          <a:p>
            <a:pPr lvl="2"/>
            <a:r>
              <a:rPr lang="pt-BR" dirty="0"/>
              <a:t>Arquivos de biblioteca (.</a:t>
            </a:r>
            <a:r>
              <a:rPr lang="pt-BR" dirty="0" err="1"/>
              <a:t>lib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usar as APIs do DirectX </a:t>
            </a:r>
            <a:r>
              <a:rPr lang="pt-BR" dirty="0"/>
              <a:t>o programador precisa:</a:t>
            </a:r>
          </a:p>
          <a:p>
            <a:pPr lvl="1"/>
            <a:r>
              <a:rPr lang="pt-BR" dirty="0"/>
              <a:t>Incluir arquivos de cabeçalho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Configurar o projeto para usar as bibliotecas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DirectX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479715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dxgi.h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&gt;   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infraestrutura gráfica do DirectX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&lt;d3d11.h&gt;  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principais funções do Direct3D</a:t>
            </a:r>
          </a:p>
        </p:txBody>
      </p:sp>
    </p:spTree>
    <p:extLst>
      <p:ext uri="{BB962C8B-B14F-4D97-AF65-F5344CB8AC3E}">
        <p14:creationId xmlns:p14="http://schemas.microsoft.com/office/powerpoint/2010/main" val="305636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Configurar o Projeto no Visual Studio</a:t>
            </a:r>
          </a:p>
          <a:p>
            <a:pPr marL="393192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Projeto </a:t>
            </a:r>
            <a:r>
              <a:rPr lang="pt-BR" dirty="0"/>
              <a:t>&gt;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Propriedades de &lt;NomeDoProjeto&gt;... </a:t>
            </a:r>
            <a:r>
              <a:rPr lang="pt-BR" dirty="0"/>
              <a:t>	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Projeto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EF5AA1A-E9DF-4775-8CCE-39B0A74DDC2A}"/>
              </a:ext>
            </a:extLst>
          </p:cNvPr>
          <p:cNvGrpSpPr/>
          <p:nvPr/>
        </p:nvGrpSpPr>
        <p:grpSpPr>
          <a:xfrm>
            <a:off x="1776246" y="2708920"/>
            <a:ext cx="8511604" cy="3163923"/>
            <a:chOff x="1776246" y="2708920"/>
            <a:chExt cx="8511604" cy="316392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800B6FC-E816-43F0-911A-985863C57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43529" y="2708920"/>
              <a:ext cx="7377038" cy="2048513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8965934-6EA2-46CD-A708-DB89D697F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89120" y="4757433"/>
              <a:ext cx="4358640" cy="106261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6" name="Retângulo 5"/>
            <p:cNvSpPr/>
            <p:nvPr/>
          </p:nvSpPr>
          <p:spPr>
            <a:xfrm>
              <a:off x="4408715" y="5536282"/>
              <a:ext cx="4316186" cy="261943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nda 7">
              <a:extLst>
                <a:ext uri="{FF2B5EF4-FFF2-40B4-BE49-F238E27FC236}">
                  <a16:creationId xmlns:a16="http://schemas.microsoft.com/office/drawing/2014/main" id="{02DE219D-803A-419F-8935-8C322DCFC8FF}"/>
                </a:ext>
              </a:extLst>
            </p:cNvPr>
            <p:cNvSpPr/>
            <p:nvPr/>
          </p:nvSpPr>
          <p:spPr>
            <a:xfrm>
              <a:off x="2207568" y="4392094"/>
              <a:ext cx="7640903" cy="584414"/>
            </a:xfrm>
            <a:prstGeom prst="wave">
              <a:avLst/>
            </a:prstGeom>
            <a:solidFill>
              <a:schemeClr val="tx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EEAFC35-06D0-4D78-A303-5C9D2A62F7C8}"/>
                </a:ext>
              </a:extLst>
            </p:cNvPr>
            <p:cNvSpPr/>
            <p:nvPr/>
          </p:nvSpPr>
          <p:spPr>
            <a:xfrm>
              <a:off x="9735953" y="4269463"/>
              <a:ext cx="551897" cy="8296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B35030F-F322-4278-B0F6-965C17496656}"/>
                </a:ext>
              </a:extLst>
            </p:cNvPr>
            <p:cNvSpPr/>
            <p:nvPr/>
          </p:nvSpPr>
          <p:spPr>
            <a:xfrm>
              <a:off x="1776246" y="4197721"/>
              <a:ext cx="551897" cy="8296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BFF6DC1-33A0-4489-AC6E-7D618F3DA7A6}"/>
                </a:ext>
              </a:extLst>
            </p:cNvPr>
            <p:cNvSpPr/>
            <p:nvPr/>
          </p:nvSpPr>
          <p:spPr>
            <a:xfrm>
              <a:off x="8754281" y="4764363"/>
              <a:ext cx="1099633" cy="11084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0022F64-9F14-4365-BE8F-D84898E6B0EE}"/>
                </a:ext>
              </a:extLst>
            </p:cNvPr>
            <p:cNvSpPr/>
            <p:nvPr/>
          </p:nvSpPr>
          <p:spPr>
            <a:xfrm>
              <a:off x="2207569" y="4788222"/>
              <a:ext cx="2171026" cy="1062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575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Verificar o caminho dos arquivos de cabeçalho e biblioteca</a:t>
            </a:r>
          </a:p>
          <a:p>
            <a:pPr marL="393192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dirty="0"/>
              <a:t>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Diretórios VC++</a:t>
            </a:r>
            <a:r>
              <a:rPr lang="pt-BR" dirty="0"/>
              <a:t>	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Projeto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9CBB5A1-0AE6-40A5-90A6-E0D7A435C840}"/>
              </a:ext>
            </a:extLst>
          </p:cNvPr>
          <p:cNvGrpSpPr/>
          <p:nvPr/>
        </p:nvGrpSpPr>
        <p:grpSpPr>
          <a:xfrm>
            <a:off x="1271464" y="2782963"/>
            <a:ext cx="9649072" cy="2880320"/>
            <a:chOff x="1703512" y="2782963"/>
            <a:chExt cx="9649072" cy="288032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BAA2E6E-DB20-4518-BF7C-A165781FF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193" b="56924"/>
            <a:stretch/>
          </p:blipFill>
          <p:spPr>
            <a:xfrm>
              <a:off x="1703512" y="2782963"/>
              <a:ext cx="9649072" cy="2880320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2063552" y="3712926"/>
              <a:ext cx="1987996" cy="226614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64608" y="4333239"/>
              <a:ext cx="2179320" cy="215901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654524" y="4152794"/>
              <a:ext cx="1883355" cy="229134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01867" y="4576512"/>
              <a:ext cx="2109755" cy="246073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6559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6775</TotalTime>
  <Words>1858</Words>
  <Application>Microsoft Office PowerPoint</Application>
  <PresentationFormat>Widescreen</PresentationFormat>
  <Paragraphs>370</Paragraphs>
  <Slides>27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Direct3D</vt:lpstr>
      <vt:lpstr>Introdução</vt:lpstr>
      <vt:lpstr>DirectX</vt:lpstr>
      <vt:lpstr>Direct3D</vt:lpstr>
      <vt:lpstr>Direct3D</vt:lpstr>
      <vt:lpstr>Instalando DirectX</vt:lpstr>
      <vt:lpstr>Instalando DirectX</vt:lpstr>
      <vt:lpstr>Configurando o Projeto</vt:lpstr>
      <vt:lpstr>Configurando o Projeto</vt:lpstr>
      <vt:lpstr>Configurando o Projeto</vt:lpstr>
      <vt:lpstr>Configurando o Projeto</vt:lpstr>
      <vt:lpstr>Inicializando o Direct3D</vt:lpstr>
      <vt:lpstr>Inicializando o Direct3D</vt:lpstr>
      <vt:lpstr>Inicializando o Direct3D</vt:lpstr>
      <vt:lpstr>Inicializando o Direct3D</vt:lpstr>
      <vt:lpstr>Inicializando o Direct3D</vt:lpstr>
      <vt:lpstr>Inicializando o Direct3D</vt:lpstr>
      <vt:lpstr>Inicializando o Direct3D</vt:lpstr>
      <vt:lpstr>Pipeline Direct3D 11</vt:lpstr>
      <vt:lpstr>Render-Target</vt:lpstr>
      <vt:lpstr>Render-Target</vt:lpstr>
      <vt:lpstr>Depth Buffer</vt:lpstr>
      <vt:lpstr>Depth Buffer</vt:lpstr>
      <vt:lpstr>Depth Buffer</vt:lpstr>
      <vt:lpstr>Viewport</vt:lpstr>
      <vt:lpstr>Finalizando o Direct3D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DirectX;Direct3D</cp:keywords>
  <cp:lastModifiedBy>Judson Santiago</cp:lastModifiedBy>
  <cp:revision>692</cp:revision>
  <dcterms:created xsi:type="dcterms:W3CDTF">2009-02-25T19:16:57Z</dcterms:created>
  <dcterms:modified xsi:type="dcterms:W3CDTF">2019-05-17T20:05:45Z</dcterms:modified>
</cp:coreProperties>
</file>