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56" r:id="rId2"/>
    <p:sldId id="340" r:id="rId3"/>
    <p:sldId id="348" r:id="rId4"/>
    <p:sldId id="349" r:id="rId5"/>
    <p:sldId id="352" r:id="rId6"/>
    <p:sldId id="343" r:id="rId7"/>
    <p:sldId id="344" r:id="rId8"/>
    <p:sldId id="345" r:id="rId9"/>
    <p:sldId id="346" r:id="rId10"/>
    <p:sldId id="347" r:id="rId11"/>
    <p:sldId id="350" r:id="rId12"/>
    <p:sldId id="341" r:id="rId13"/>
    <p:sldId id="342" r:id="rId14"/>
    <p:sldId id="351" r:id="rId15"/>
    <p:sldId id="32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3F34CD-54E5-46CA-B4FB-F6EDB2F94357}" v="49" dt="2019-05-21T18:59:55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2127" autoAdjust="0"/>
  </p:normalViewPr>
  <p:slideViewPr>
    <p:cSldViewPr>
      <p:cViewPr varScale="1">
        <p:scale>
          <a:sx n="105" d="100"/>
          <a:sy n="105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C3F34CD-54E5-46CA-B4FB-F6EDB2F94357}"/>
    <pc:docChg chg="undo redo custSel addSld modSld modMainMaster">
      <pc:chgData name="Judson Santiago" userId="ebb108da2f256286" providerId="LiveId" clId="{DC3F34CD-54E5-46CA-B4FB-F6EDB2F94357}" dt="2019-05-21T19:00:16.621" v="1380" actId="20577"/>
      <pc:docMkLst>
        <pc:docMk/>
      </pc:docMkLst>
      <pc:sldChg chg="modSp">
        <pc:chgData name="Judson Santiago" userId="ebb108da2f256286" providerId="LiveId" clId="{DC3F34CD-54E5-46CA-B4FB-F6EDB2F94357}" dt="2019-05-21T17:28:02.337" v="2" actId="5793"/>
        <pc:sldMkLst>
          <pc:docMk/>
          <pc:sldMk cId="0" sldId="256"/>
        </pc:sldMkLst>
        <pc:spChg chg="mod">
          <ac:chgData name="Judson Santiago" userId="ebb108da2f256286" providerId="LiveId" clId="{DC3F34CD-54E5-46CA-B4FB-F6EDB2F94357}" dt="2019-05-21T17:28:02.337" v="2" actId="5793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NotesTx">
        <pc:chgData name="Judson Santiago" userId="ebb108da2f256286" providerId="LiveId" clId="{DC3F34CD-54E5-46CA-B4FB-F6EDB2F94357}" dt="2019-05-21T18:59:18.271" v="1359" actId="207"/>
        <pc:sldMkLst>
          <pc:docMk/>
          <pc:sldMk cId="3432559690" sldId="340"/>
        </pc:sldMkLst>
        <pc:spChg chg="mod">
          <ac:chgData name="Judson Santiago" userId="ebb108da2f256286" providerId="LiveId" clId="{DC3F34CD-54E5-46CA-B4FB-F6EDB2F94357}" dt="2019-05-21T18:59:18.271" v="1359" actId="207"/>
          <ac:spMkLst>
            <pc:docMk/>
            <pc:sldMk cId="3432559690" sldId="340"/>
            <ac:spMk id="2" creationId="{00000000-0000-0000-0000-000000000000}"/>
          </ac:spMkLst>
        </pc:spChg>
        <pc:spChg chg="add mod">
          <ac:chgData name="Judson Santiago" userId="ebb108da2f256286" providerId="LiveId" clId="{DC3F34CD-54E5-46CA-B4FB-F6EDB2F94357}" dt="2019-05-21T18:59:18.271" v="1359" actId="207"/>
          <ac:spMkLst>
            <pc:docMk/>
            <pc:sldMk cId="3432559690" sldId="340"/>
            <ac:spMk id="40" creationId="{3CCEB192-2FD3-45DF-9997-857A9ADB5ED2}"/>
          </ac:spMkLst>
        </pc:spChg>
        <pc:spChg chg="mod">
          <ac:chgData name="Judson Santiago" userId="ebb108da2f256286" providerId="LiveId" clId="{DC3F34CD-54E5-46CA-B4FB-F6EDB2F94357}" dt="2019-05-21T17:29:54.006" v="21" actId="20577"/>
          <ac:spMkLst>
            <pc:docMk/>
            <pc:sldMk cId="3432559690" sldId="340"/>
            <ac:spMk id="4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7:29:32.185" v="9" actId="1076"/>
          <ac:spMkLst>
            <pc:docMk/>
            <pc:sldMk cId="3432559690" sldId="340"/>
            <ac:spMk id="60" creationId="{00000000-0000-0000-0000-000000000000}"/>
          </ac:spMkLst>
        </pc:spChg>
        <pc:spChg chg="del">
          <ac:chgData name="Judson Santiago" userId="ebb108da2f256286" providerId="LiveId" clId="{DC3F34CD-54E5-46CA-B4FB-F6EDB2F94357}" dt="2019-05-21T17:29:02.706" v="3" actId="478"/>
          <ac:spMkLst>
            <pc:docMk/>
            <pc:sldMk cId="3432559690" sldId="340"/>
            <ac:spMk id="65" creationId="{00000000-0000-0000-0000-000000000000}"/>
          </ac:spMkLst>
        </pc:spChg>
      </pc:sldChg>
      <pc:sldChg chg="modSp modNotesTx">
        <pc:chgData name="Judson Santiago" userId="ebb108da2f256286" providerId="LiveId" clId="{DC3F34CD-54E5-46CA-B4FB-F6EDB2F94357}" dt="2019-05-21T18:56:45.785" v="1345" actId="6549"/>
        <pc:sldMkLst>
          <pc:docMk/>
          <pc:sldMk cId="2716371756" sldId="342"/>
        </pc:sldMkLst>
        <pc:spChg chg="mod">
          <ac:chgData name="Judson Santiago" userId="ebb108da2f256286" providerId="LiveId" clId="{DC3F34CD-54E5-46CA-B4FB-F6EDB2F94357}" dt="2019-05-21T18:48:17.292" v="1267" actId="20577"/>
          <ac:spMkLst>
            <pc:docMk/>
            <pc:sldMk cId="2716371756" sldId="342"/>
            <ac:spMk id="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6:45.785" v="1345" actId="6549"/>
          <ac:spMkLst>
            <pc:docMk/>
            <pc:sldMk cId="2716371756" sldId="342"/>
            <ac:spMk id="17" creationId="{00000000-0000-0000-0000-000000000000}"/>
          </ac:spMkLst>
        </pc:spChg>
      </pc:sldChg>
      <pc:sldChg chg="modSp">
        <pc:chgData name="Judson Santiago" userId="ebb108da2f256286" providerId="LiveId" clId="{DC3F34CD-54E5-46CA-B4FB-F6EDB2F94357}" dt="2019-05-21T18:58:48.309" v="1355" actId="207"/>
        <pc:sldMkLst>
          <pc:docMk/>
          <pc:sldMk cId="3028919146" sldId="343"/>
        </pc:sldMkLst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25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2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2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3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37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3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3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4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41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4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7:53:19.673" v="718" actId="1076"/>
          <ac:spMkLst>
            <pc:docMk/>
            <pc:sldMk cId="3028919146" sldId="343"/>
            <ac:spMk id="43" creationId="{00000000-0000-0000-0000-000000000000}"/>
          </ac:spMkLst>
        </pc:spChg>
      </pc:sldChg>
      <pc:sldChg chg="modSp">
        <pc:chgData name="Judson Santiago" userId="ebb108da2f256286" providerId="LiveId" clId="{DC3F34CD-54E5-46CA-B4FB-F6EDB2F94357}" dt="2019-05-21T18:58:34.887" v="1354" actId="207"/>
        <pc:sldMkLst>
          <pc:docMk/>
          <pc:sldMk cId="1953005069" sldId="344"/>
        </pc:sldMkLst>
        <pc:spChg chg="mod">
          <ac:chgData name="Judson Santiago" userId="ebb108da2f256286" providerId="LiveId" clId="{DC3F34CD-54E5-46CA-B4FB-F6EDB2F94357}" dt="2019-05-21T18:58:34.887" v="1354" actId="207"/>
          <ac:spMkLst>
            <pc:docMk/>
            <pc:sldMk cId="1953005069" sldId="344"/>
            <ac:spMk id="14" creationId="{00000000-0000-0000-0000-000000000000}"/>
          </ac:spMkLst>
        </pc:spChg>
        <pc:spChg chg="mod ord">
          <ac:chgData name="Judson Santiago" userId="ebb108da2f256286" providerId="LiveId" clId="{DC3F34CD-54E5-46CA-B4FB-F6EDB2F94357}" dt="2019-05-21T18:58:34.887" v="1354" actId="207"/>
          <ac:spMkLst>
            <pc:docMk/>
            <pc:sldMk cId="1953005069" sldId="344"/>
            <ac:spMk id="16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34.887" v="1354" actId="207"/>
          <ac:spMkLst>
            <pc:docMk/>
            <pc:sldMk cId="1953005069" sldId="344"/>
            <ac:spMk id="2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34.887" v="1354" actId="207"/>
          <ac:spMkLst>
            <pc:docMk/>
            <pc:sldMk cId="1953005069" sldId="344"/>
            <ac:spMk id="23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7:54:26.481" v="725" actId="1036"/>
          <ac:spMkLst>
            <pc:docMk/>
            <pc:sldMk cId="1953005069" sldId="344"/>
            <ac:spMk id="25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34.887" v="1354" actId="207"/>
          <ac:spMkLst>
            <pc:docMk/>
            <pc:sldMk cId="1953005069" sldId="344"/>
            <ac:spMk id="26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7:54:44.692" v="730" actId="1035"/>
          <ac:spMkLst>
            <pc:docMk/>
            <pc:sldMk cId="1953005069" sldId="344"/>
            <ac:spMk id="2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7:54:44.692" v="730" actId="1035"/>
          <ac:spMkLst>
            <pc:docMk/>
            <pc:sldMk cId="1953005069" sldId="344"/>
            <ac:spMk id="3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34.887" v="1354" actId="207"/>
          <ac:spMkLst>
            <pc:docMk/>
            <pc:sldMk cId="1953005069" sldId="344"/>
            <ac:spMk id="31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4:43.773" v="1273" actId="207"/>
          <ac:spMkLst>
            <pc:docMk/>
            <pc:sldMk cId="1953005069" sldId="344"/>
            <ac:spMk id="44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32:30.780" v="902" actId="1076"/>
          <ac:spMkLst>
            <pc:docMk/>
            <pc:sldMk cId="1953005069" sldId="344"/>
            <ac:spMk id="45" creationId="{00000000-0000-0000-0000-000000000000}"/>
          </ac:spMkLst>
        </pc:spChg>
        <pc:cxnChg chg="mod">
          <ac:chgData name="Judson Santiago" userId="ebb108da2f256286" providerId="LiveId" clId="{DC3F34CD-54E5-46CA-B4FB-F6EDB2F94357}" dt="2019-05-21T17:57:26.813" v="741" actId="208"/>
          <ac:cxnSpMkLst>
            <pc:docMk/>
            <pc:sldMk cId="1953005069" sldId="344"/>
            <ac:cxnSpMk id="28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57:26.813" v="741" actId="208"/>
          <ac:cxnSpMkLst>
            <pc:docMk/>
            <pc:sldMk cId="1953005069" sldId="344"/>
            <ac:cxnSpMk id="32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57:26.813" v="741" actId="208"/>
          <ac:cxnSpMkLst>
            <pc:docMk/>
            <pc:sldMk cId="1953005069" sldId="344"/>
            <ac:cxnSpMk id="34" creationId="{00000000-0000-0000-0000-000000000000}"/>
          </ac:cxnSpMkLst>
        </pc:cxnChg>
      </pc:sldChg>
      <pc:sldChg chg="addSp modSp">
        <pc:chgData name="Judson Santiago" userId="ebb108da2f256286" providerId="LiveId" clId="{DC3F34CD-54E5-46CA-B4FB-F6EDB2F94357}" dt="2019-05-21T18:02:56.384" v="789" actId="20577"/>
        <pc:sldMkLst>
          <pc:docMk/>
          <pc:sldMk cId="3868761080" sldId="345"/>
        </pc:sldMkLst>
        <pc:spChg chg="mod">
          <ac:chgData name="Judson Santiago" userId="ebb108da2f256286" providerId="LiveId" clId="{DC3F34CD-54E5-46CA-B4FB-F6EDB2F94357}" dt="2019-05-21T18:02:56.384" v="789" actId="20577"/>
          <ac:spMkLst>
            <pc:docMk/>
            <pc:sldMk cId="3868761080" sldId="345"/>
            <ac:spMk id="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01:19.527" v="760" actId="164"/>
          <ac:spMkLst>
            <pc:docMk/>
            <pc:sldMk cId="3868761080" sldId="345"/>
            <ac:spMk id="17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00:18.122" v="751" actId="1076"/>
          <ac:spMkLst>
            <pc:docMk/>
            <pc:sldMk cId="3868761080" sldId="345"/>
            <ac:spMk id="21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00:22.397" v="753" actId="1076"/>
          <ac:spMkLst>
            <pc:docMk/>
            <pc:sldMk cId="3868761080" sldId="345"/>
            <ac:spMk id="2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00:29.996" v="754" actId="1076"/>
          <ac:spMkLst>
            <pc:docMk/>
            <pc:sldMk cId="3868761080" sldId="345"/>
            <ac:spMk id="24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02:19.246" v="767" actId="3064"/>
          <ac:spMkLst>
            <pc:docMk/>
            <pc:sldMk cId="3868761080" sldId="345"/>
            <ac:spMk id="26" creationId="{00000000-0000-0000-0000-000000000000}"/>
          </ac:spMkLst>
        </pc:spChg>
        <pc:spChg chg="mod ord">
          <ac:chgData name="Judson Santiago" userId="ebb108da2f256286" providerId="LiveId" clId="{DC3F34CD-54E5-46CA-B4FB-F6EDB2F94357}" dt="2019-05-21T18:01:19.527" v="760" actId="164"/>
          <ac:spMkLst>
            <pc:docMk/>
            <pc:sldMk cId="3868761080" sldId="345"/>
            <ac:spMk id="2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01:19.527" v="760" actId="164"/>
          <ac:spMkLst>
            <pc:docMk/>
            <pc:sldMk cId="3868761080" sldId="345"/>
            <ac:spMk id="2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01:19.527" v="760" actId="164"/>
          <ac:spMkLst>
            <pc:docMk/>
            <pc:sldMk cId="3868761080" sldId="345"/>
            <ac:spMk id="30" creationId="{00000000-0000-0000-0000-000000000000}"/>
          </ac:spMkLst>
        </pc:spChg>
        <pc:grpChg chg="add mod">
          <ac:chgData name="Judson Santiago" userId="ebb108da2f256286" providerId="LiveId" clId="{DC3F34CD-54E5-46CA-B4FB-F6EDB2F94357}" dt="2019-05-21T18:01:19.527" v="760" actId="164"/>
          <ac:grpSpMkLst>
            <pc:docMk/>
            <pc:sldMk cId="3868761080" sldId="345"/>
            <ac:grpSpMk id="9" creationId="{9FA4ED98-37C2-43AD-AAA6-B4B1F87C1DAC}"/>
          </ac:grpSpMkLst>
        </pc:grpChg>
        <pc:grpChg chg="mod">
          <ac:chgData name="Judson Santiago" userId="ebb108da2f256286" providerId="LiveId" clId="{DC3F34CD-54E5-46CA-B4FB-F6EDB2F94357}" dt="2019-05-21T18:01:19.527" v="760" actId="164"/>
          <ac:grpSpMkLst>
            <pc:docMk/>
            <pc:sldMk cId="3868761080" sldId="345"/>
            <ac:grpSpMk id="18" creationId="{00000000-0000-0000-0000-000000000000}"/>
          </ac:grpSpMkLst>
        </pc:grpChg>
        <pc:cxnChg chg="add mod">
          <ac:chgData name="Judson Santiago" userId="ebb108da2f256286" providerId="LiveId" clId="{DC3F34CD-54E5-46CA-B4FB-F6EDB2F94357}" dt="2019-05-21T18:01:19.527" v="760" actId="164"/>
          <ac:cxnSpMkLst>
            <pc:docMk/>
            <pc:sldMk cId="3868761080" sldId="345"/>
            <ac:cxnSpMk id="8" creationId="{CBB9DFF1-F4C9-4C1B-BD6D-CCE2A8007997}"/>
          </ac:cxnSpMkLst>
        </pc:cxnChg>
        <pc:cxnChg chg="mod">
          <ac:chgData name="Judson Santiago" userId="ebb108da2f256286" providerId="LiveId" clId="{DC3F34CD-54E5-46CA-B4FB-F6EDB2F94357}" dt="2019-05-21T18:01:19.527" v="760" actId="164"/>
          <ac:cxnSpMkLst>
            <pc:docMk/>
            <pc:sldMk cId="3868761080" sldId="345"/>
            <ac:cxnSpMk id="25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01:19.527" v="760" actId="164"/>
          <ac:cxnSpMkLst>
            <pc:docMk/>
            <pc:sldMk cId="3868761080" sldId="345"/>
            <ac:cxnSpMk id="27" creationId="{00000000-0000-0000-0000-000000000000}"/>
          </ac:cxnSpMkLst>
        </pc:cxnChg>
      </pc:sldChg>
      <pc:sldChg chg="modSp">
        <pc:chgData name="Judson Santiago" userId="ebb108da2f256286" providerId="LiveId" clId="{DC3F34CD-54E5-46CA-B4FB-F6EDB2F94357}" dt="2019-05-21T18:46:58.368" v="1266" actId="20577"/>
        <pc:sldMkLst>
          <pc:docMk/>
          <pc:sldMk cId="1064927454" sldId="346"/>
        </pc:sldMkLst>
        <pc:spChg chg="mod">
          <ac:chgData name="Judson Santiago" userId="ebb108da2f256286" providerId="LiveId" clId="{DC3F34CD-54E5-46CA-B4FB-F6EDB2F94357}" dt="2019-05-21T18:46:58.368" v="1266" actId="20577"/>
          <ac:spMkLst>
            <pc:docMk/>
            <pc:sldMk cId="1064927454" sldId="346"/>
            <ac:spMk id="2" creationId="{00000000-0000-0000-0000-000000000000}"/>
          </ac:spMkLst>
        </pc:spChg>
      </pc:sldChg>
      <pc:sldChg chg="modSp">
        <pc:chgData name="Judson Santiago" userId="ebb108da2f256286" providerId="LiveId" clId="{DC3F34CD-54E5-46CA-B4FB-F6EDB2F94357}" dt="2019-05-21T18:58:22.591" v="1353" actId="207"/>
        <pc:sldMkLst>
          <pc:docMk/>
          <pc:sldMk cId="551671186" sldId="347"/>
        </pc:sldMkLst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11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14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1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27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31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3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4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43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45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32:08.582" v="898" actId="1076"/>
          <ac:spMkLst>
            <pc:docMk/>
            <pc:sldMk cId="551671186" sldId="347"/>
            <ac:spMk id="46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5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54" creationId="{00000000-0000-0000-0000-000000000000}"/>
          </ac:spMkLst>
        </pc:spChg>
        <pc:cxnChg chg="mod">
          <ac:chgData name="Judson Santiago" userId="ebb108da2f256286" providerId="LiveId" clId="{DC3F34CD-54E5-46CA-B4FB-F6EDB2F94357}" dt="2019-05-21T18:30:48.126" v="890" actId="208"/>
          <ac:cxnSpMkLst>
            <pc:docMk/>
            <pc:sldMk cId="551671186" sldId="347"/>
            <ac:cxnSpMk id="4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0:48.126" v="890" actId="208"/>
          <ac:cxnSpMkLst>
            <pc:docMk/>
            <pc:sldMk cId="551671186" sldId="347"/>
            <ac:cxnSpMk id="6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0:48.126" v="890" actId="208"/>
          <ac:cxnSpMkLst>
            <pc:docMk/>
            <pc:sldMk cId="551671186" sldId="347"/>
            <ac:cxnSpMk id="29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0:48.126" v="890" actId="208"/>
          <ac:cxnSpMkLst>
            <pc:docMk/>
            <pc:sldMk cId="551671186" sldId="347"/>
            <ac:cxnSpMk id="32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0:48.126" v="890" actId="208"/>
          <ac:cxnSpMkLst>
            <pc:docMk/>
            <pc:sldMk cId="551671186" sldId="347"/>
            <ac:cxnSpMk id="36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0:48.126" v="890" actId="208"/>
          <ac:cxnSpMkLst>
            <pc:docMk/>
            <pc:sldMk cId="551671186" sldId="347"/>
            <ac:cxnSpMk id="41" creationId="{00000000-0000-0000-0000-000000000000}"/>
          </ac:cxnSpMkLst>
        </pc:cxnChg>
      </pc:sldChg>
      <pc:sldChg chg="addSp modSp modNotesTx">
        <pc:chgData name="Judson Santiago" userId="ebb108da2f256286" providerId="LiveId" clId="{DC3F34CD-54E5-46CA-B4FB-F6EDB2F94357}" dt="2019-05-21T18:59:09.583" v="1358" actId="207"/>
        <pc:sldMkLst>
          <pc:docMk/>
          <pc:sldMk cId="3710727554" sldId="348"/>
        </pc:sldMkLst>
        <pc:spChg chg="mod">
          <ac:chgData name="Judson Santiago" userId="ebb108da2f256286" providerId="LiveId" clId="{DC3F34CD-54E5-46CA-B4FB-F6EDB2F94357}" dt="2019-05-21T18:59:08.185" v="1357" actId="164"/>
          <ac:spMkLst>
            <pc:docMk/>
            <pc:sldMk cId="3710727554" sldId="348"/>
            <ac:spMk id="1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9:08.185" v="1357" actId="164"/>
          <ac:spMkLst>
            <pc:docMk/>
            <pc:sldMk cId="3710727554" sldId="348"/>
            <ac:spMk id="2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9:08.185" v="1357" actId="164"/>
          <ac:spMkLst>
            <pc:docMk/>
            <pc:sldMk cId="3710727554" sldId="348"/>
            <ac:spMk id="3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9:09.583" v="1358" actId="207"/>
          <ac:spMkLst>
            <pc:docMk/>
            <pc:sldMk cId="3710727554" sldId="348"/>
            <ac:spMk id="34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9:09.583" v="1358" actId="207"/>
          <ac:spMkLst>
            <pc:docMk/>
            <pc:sldMk cId="3710727554" sldId="348"/>
            <ac:spMk id="35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9:09.583" v="1358" actId="207"/>
          <ac:spMkLst>
            <pc:docMk/>
            <pc:sldMk cId="3710727554" sldId="348"/>
            <ac:spMk id="36" creationId="{00000000-0000-0000-0000-000000000000}"/>
          </ac:spMkLst>
        </pc:spChg>
        <pc:grpChg chg="add mod">
          <ac:chgData name="Judson Santiago" userId="ebb108da2f256286" providerId="LiveId" clId="{DC3F34CD-54E5-46CA-B4FB-F6EDB2F94357}" dt="2019-05-21T18:59:09.583" v="1358" actId="207"/>
          <ac:grpSpMkLst>
            <pc:docMk/>
            <pc:sldMk cId="3710727554" sldId="348"/>
            <ac:grpSpMk id="6" creationId="{C5223C04-8906-4F55-A814-CDF506E12996}"/>
          </ac:grpSpMkLst>
        </pc:grpChg>
        <pc:picChg chg="mod">
          <ac:chgData name="Judson Santiago" userId="ebb108da2f256286" providerId="LiveId" clId="{DC3F34CD-54E5-46CA-B4FB-F6EDB2F94357}" dt="2019-05-21T18:59:08.185" v="1357" actId="164"/>
          <ac:picMkLst>
            <pc:docMk/>
            <pc:sldMk cId="3710727554" sldId="348"/>
            <ac:picMk id="4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8:59:08.185" v="1357" actId="164"/>
          <ac:picMkLst>
            <pc:docMk/>
            <pc:sldMk cId="3710727554" sldId="348"/>
            <ac:picMk id="5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8:59:08.185" v="1357" actId="164"/>
          <ac:picMkLst>
            <pc:docMk/>
            <pc:sldMk cId="3710727554" sldId="348"/>
            <ac:picMk id="29" creationId="{00000000-0000-0000-0000-000000000000}"/>
          </ac:picMkLst>
        </pc:picChg>
        <pc:cxnChg chg="mod">
          <ac:chgData name="Judson Santiago" userId="ebb108da2f256286" providerId="LiveId" clId="{DC3F34CD-54E5-46CA-B4FB-F6EDB2F94357}" dt="2019-05-21T18:59:08.185" v="1357" actId="164"/>
          <ac:cxnSpMkLst>
            <pc:docMk/>
            <pc:sldMk cId="3710727554" sldId="348"/>
            <ac:cxnSpMk id="12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59:08.185" v="1357" actId="164"/>
          <ac:cxnSpMkLst>
            <pc:docMk/>
            <pc:sldMk cId="3710727554" sldId="348"/>
            <ac:cxnSpMk id="26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59:08.185" v="1357" actId="164"/>
          <ac:cxnSpMkLst>
            <pc:docMk/>
            <pc:sldMk cId="3710727554" sldId="348"/>
            <ac:cxnSpMk id="27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59:08.185" v="1357" actId="164"/>
          <ac:cxnSpMkLst>
            <pc:docMk/>
            <pc:sldMk cId="3710727554" sldId="348"/>
            <ac:cxnSpMk id="31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59:08.185" v="1357" actId="164"/>
          <ac:cxnSpMkLst>
            <pc:docMk/>
            <pc:sldMk cId="3710727554" sldId="348"/>
            <ac:cxnSpMk id="33" creationId="{00000000-0000-0000-0000-000000000000}"/>
          </ac:cxnSpMkLst>
        </pc:cxnChg>
      </pc:sldChg>
      <pc:sldChg chg="addSp modSp">
        <pc:chgData name="Judson Santiago" userId="ebb108da2f256286" providerId="LiveId" clId="{DC3F34CD-54E5-46CA-B4FB-F6EDB2F94357}" dt="2019-05-21T18:58:56.826" v="1356" actId="207"/>
        <pc:sldMkLst>
          <pc:docMk/>
          <pc:sldMk cId="557946209" sldId="349"/>
        </pc:sldMkLst>
        <pc:spChg chg="mod">
          <ac:chgData name="Judson Santiago" userId="ebb108da2f256286" providerId="LiveId" clId="{DC3F34CD-54E5-46CA-B4FB-F6EDB2F94357}" dt="2019-05-21T17:42:23.879" v="123" actId="207"/>
          <ac:spMkLst>
            <pc:docMk/>
            <pc:sldMk cId="557946209" sldId="349"/>
            <ac:spMk id="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35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3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45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46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47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4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4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54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5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5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6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6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7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73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7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80" creationId="{00000000-0000-0000-0000-000000000000}"/>
          </ac:spMkLst>
        </pc:spChg>
        <pc:grpChg chg="add mod">
          <ac:chgData name="Judson Santiago" userId="ebb108da2f256286" providerId="LiveId" clId="{DC3F34CD-54E5-46CA-B4FB-F6EDB2F94357}" dt="2019-05-21T18:58:56.826" v="1356" actId="207"/>
          <ac:grpSpMkLst>
            <pc:docMk/>
            <pc:sldMk cId="557946209" sldId="349"/>
            <ac:grpSpMk id="4" creationId="{554005F1-7516-4B52-9FA5-CCAC0E06C42E}"/>
          </ac:grpSpMkLst>
        </pc:grp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32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36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37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38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51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55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66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67" creationId="{00000000-0000-0000-0000-000000000000}"/>
          </ac:picMkLst>
        </pc:pic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33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34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40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41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42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43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44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52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53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56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57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69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70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71" creationId="{00000000-0000-0000-0000-000000000000}"/>
          </ac:cxnSpMkLst>
        </pc:cxnChg>
      </pc:sldChg>
      <pc:sldChg chg="modSp">
        <pc:chgData name="Judson Santiago" userId="ebb108da2f256286" providerId="LiveId" clId="{DC3F34CD-54E5-46CA-B4FB-F6EDB2F94357}" dt="2019-05-21T18:58:04.288" v="1352" actId="207"/>
        <pc:sldMkLst>
          <pc:docMk/>
          <pc:sldMk cId="1616468799" sldId="350"/>
        </pc:sldMkLst>
        <pc:spChg chg="mod">
          <ac:chgData name="Judson Santiago" userId="ebb108da2f256286" providerId="LiveId" clId="{DC3F34CD-54E5-46CA-B4FB-F6EDB2F94357}" dt="2019-05-21T18:35:08.986" v="913" actId="1076"/>
          <ac:spMkLst>
            <pc:docMk/>
            <pc:sldMk cId="1616468799" sldId="350"/>
            <ac:spMk id="1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35:08.986" v="913" actId="1076"/>
          <ac:spMkLst>
            <pc:docMk/>
            <pc:sldMk cId="1616468799" sldId="350"/>
            <ac:spMk id="11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35:08.986" v="913" actId="1076"/>
          <ac:spMkLst>
            <pc:docMk/>
            <pc:sldMk cId="1616468799" sldId="350"/>
            <ac:spMk id="15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35:08.986" v="913" actId="1076"/>
          <ac:spMkLst>
            <pc:docMk/>
            <pc:sldMk cId="1616468799" sldId="350"/>
            <ac:spMk id="1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04.288" v="1352" actId="207"/>
          <ac:spMkLst>
            <pc:docMk/>
            <pc:sldMk cId="1616468799" sldId="350"/>
            <ac:spMk id="24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04.288" v="1352" actId="207"/>
          <ac:spMkLst>
            <pc:docMk/>
            <pc:sldMk cId="1616468799" sldId="350"/>
            <ac:spMk id="3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04.288" v="1352" actId="207"/>
          <ac:spMkLst>
            <pc:docMk/>
            <pc:sldMk cId="1616468799" sldId="350"/>
            <ac:spMk id="31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35:08.986" v="913" actId="1076"/>
          <ac:spMkLst>
            <pc:docMk/>
            <pc:sldMk cId="1616468799" sldId="350"/>
            <ac:spMk id="34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35:08.986" v="913" actId="1076"/>
          <ac:spMkLst>
            <pc:docMk/>
            <pc:sldMk cId="1616468799" sldId="350"/>
            <ac:spMk id="35" creationId="{00000000-0000-0000-0000-000000000000}"/>
          </ac:spMkLst>
        </pc:spChg>
        <pc:picChg chg="mod">
          <ac:chgData name="Judson Santiago" userId="ebb108da2f256286" providerId="LiveId" clId="{DC3F34CD-54E5-46CA-B4FB-F6EDB2F94357}" dt="2019-05-21T18:35:08.986" v="913" actId="1076"/>
          <ac:picMkLst>
            <pc:docMk/>
            <pc:sldMk cId="1616468799" sldId="350"/>
            <ac:picMk id="4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8:35:08.986" v="913" actId="1076"/>
          <ac:picMkLst>
            <pc:docMk/>
            <pc:sldMk cId="1616468799" sldId="350"/>
            <ac:picMk id="5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8:35:08.986" v="913" actId="1076"/>
          <ac:picMkLst>
            <pc:docMk/>
            <pc:sldMk cId="1616468799" sldId="350"/>
            <ac:picMk id="12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8:35:08.986" v="913" actId="1076"/>
          <ac:picMkLst>
            <pc:docMk/>
            <pc:sldMk cId="1616468799" sldId="350"/>
            <ac:picMk id="16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8:35:08.986" v="913" actId="1076"/>
          <ac:picMkLst>
            <pc:docMk/>
            <pc:sldMk cId="1616468799" sldId="350"/>
            <ac:picMk id="22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8:35:08.986" v="913" actId="1076"/>
          <ac:picMkLst>
            <pc:docMk/>
            <pc:sldMk cId="1616468799" sldId="350"/>
            <ac:picMk id="23" creationId="{00000000-0000-0000-0000-000000000000}"/>
          </ac:picMkLst>
        </pc:pic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7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8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9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13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14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17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18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25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26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27" creationId="{00000000-0000-0000-0000-000000000000}"/>
          </ac:cxnSpMkLst>
        </pc:cxnChg>
      </pc:sldChg>
      <pc:sldChg chg="addSp modSp modNotesTx">
        <pc:chgData name="Judson Santiago" userId="ebb108da2f256286" providerId="LiveId" clId="{DC3F34CD-54E5-46CA-B4FB-F6EDB2F94357}" dt="2019-05-21T19:00:16.621" v="1380" actId="20577"/>
        <pc:sldMkLst>
          <pc:docMk/>
          <pc:sldMk cId="985847591" sldId="351"/>
        </pc:sldMkLst>
        <pc:spChg chg="mod">
          <ac:chgData name="Judson Santiago" userId="ebb108da2f256286" providerId="LiveId" clId="{DC3F34CD-54E5-46CA-B4FB-F6EDB2F94357}" dt="2019-05-21T18:57:47.404" v="1351" actId="207"/>
          <ac:spMkLst>
            <pc:docMk/>
            <pc:sldMk cId="985847591" sldId="351"/>
            <ac:spMk id="7" creationId="{00000000-0000-0000-0000-000000000000}"/>
          </ac:spMkLst>
        </pc:spChg>
        <pc:grpChg chg="add">
          <ac:chgData name="Judson Santiago" userId="ebb108da2f256286" providerId="LiveId" clId="{DC3F34CD-54E5-46CA-B4FB-F6EDB2F94357}" dt="2019-05-21T18:59:44.942" v="1360"/>
          <ac:grpSpMkLst>
            <pc:docMk/>
            <pc:sldMk cId="985847591" sldId="351"/>
            <ac:grpSpMk id="5" creationId="{52F45094-BD0E-4F5E-9B8C-858B73BF79A2}"/>
          </ac:grpSpMkLst>
        </pc:grpChg>
      </pc:sldChg>
      <pc:sldChg chg="modSp add">
        <pc:chgData name="Judson Santiago" userId="ebb108da2f256286" providerId="LiveId" clId="{DC3F34CD-54E5-46CA-B4FB-F6EDB2F94357}" dt="2019-05-21T17:52:16.531" v="715" actId="207"/>
        <pc:sldMkLst>
          <pc:docMk/>
          <pc:sldMk cId="416996262" sldId="352"/>
        </pc:sldMkLst>
        <pc:spChg chg="mod">
          <ac:chgData name="Judson Santiago" userId="ebb108da2f256286" providerId="LiveId" clId="{DC3F34CD-54E5-46CA-B4FB-F6EDB2F94357}" dt="2019-05-21T17:52:16.531" v="715" actId="207"/>
          <ac:spMkLst>
            <pc:docMk/>
            <pc:sldMk cId="416996262" sldId="352"/>
            <ac:spMk id="2" creationId="{47AAFE23-5206-426C-8C2F-0D0FABE8C202}"/>
          </ac:spMkLst>
        </pc:spChg>
        <pc:spChg chg="mod">
          <ac:chgData name="Judson Santiago" userId="ebb108da2f256286" providerId="LiveId" clId="{DC3F34CD-54E5-46CA-B4FB-F6EDB2F94357}" dt="2019-05-21T17:40:21.292" v="122" actId="20577"/>
          <ac:spMkLst>
            <pc:docMk/>
            <pc:sldMk cId="416996262" sldId="352"/>
            <ac:spMk id="3" creationId="{612686A4-2C31-4BC3-B6C9-9091DA531A59}"/>
          </ac:spMkLst>
        </pc:spChg>
      </pc:sldChg>
      <pc:sldMasterChg chg="modSldLayout">
        <pc:chgData name="Judson Santiago" userId="ebb108da2f256286" providerId="LiveId" clId="{DC3F34CD-54E5-46CA-B4FB-F6EDB2F94357}" dt="2019-05-21T17:27:58.019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DC3F34CD-54E5-46CA-B4FB-F6EDB2F94357}" dt="2019-05-21T17:27:58.019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DC3F34CD-54E5-46CA-B4FB-F6EDB2F94357}" dt="2019-05-21T17:27:56.861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DC3F34CD-54E5-46CA-B4FB-F6EDB2F94357}" dt="2019-05-21T17:27:56.861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11" creationId="{6591A0C2-985B-4899-9CB7-4B6E68C4201E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12" creationId="{32B188D4-2AD6-47F1-A139-8AF7D9CAD738}"/>
            </ac:spMkLst>
          </pc:spChg>
          <pc:spChg chg="del">
            <ac:chgData name="Judson Santiago" userId="ebb108da2f256286" providerId="LiveId" clId="{DC3F34CD-54E5-46CA-B4FB-F6EDB2F94357}" dt="2019-05-21T17:27:56.861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18" creationId="{2E9BB6E9-221D-4EAB-AABD-2FD1D1368145}"/>
            </ac:spMkLst>
          </pc:spChg>
          <pc:spChg chg="del">
            <ac:chgData name="Judson Santiago" userId="ebb108da2f256286" providerId="LiveId" clId="{DC3F34CD-54E5-46CA-B4FB-F6EDB2F94357}" dt="2019-05-21T17:27:56.861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21" creationId="{C6C3E5B1-3C53-4444-8DCA-01E7325CA9C4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22" creationId="{23587BDB-73A9-487B-9E02-06BDC59DC25D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23" creationId="{23D1B6E4-83AE-474F-A409-6258A01971FE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24" creationId="{A8CDF302-41CF-4847-8A3A-A368FD1B36C0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25" creationId="{ED0053D8-D0E2-4705-91E3-8AA990D22F19}"/>
            </ac:spMkLst>
          </pc:spChg>
          <pc:grpChg chg="del">
            <ac:chgData name="Judson Santiago" userId="ebb108da2f256286" providerId="LiveId" clId="{DC3F34CD-54E5-46CA-B4FB-F6EDB2F94357}" dt="2019-05-21T17:27:56.861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21/05/2019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Precisamos acompanhar de perto o desempenho de um jogo para mantê-lo sempre acima dos 30FPS. Daí a importância</a:t>
            </a:r>
            <a:r>
              <a:rPr lang="pt-BR" baseline="0" dirty="0"/>
              <a:t> de se conhecer desde o início as taxas de quadros por segundo que estão sendo obtidas no desenvolvimento do jogo.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96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 jogo é um laço de tempo real.</a:t>
            </a:r>
            <a:r>
              <a:rPr lang="pt-BR" baseline="0" dirty="0"/>
              <a:t> Por que o controle de FPS é necessário?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34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Foi assim que movimentamos o</a:t>
            </a:r>
            <a:r>
              <a:rPr lang="pt-BR" baseline="0" dirty="0"/>
              <a:t> bitmap no projeto </a:t>
            </a:r>
            <a:r>
              <a:rPr lang="pt-BR" b="1" baseline="0" dirty="0" err="1"/>
              <a:t>WindowBmp</a:t>
            </a:r>
            <a:r>
              <a:rPr lang="pt-BR" baseline="0" dirty="0"/>
              <a:t> e a linha no projeto </a:t>
            </a:r>
            <a:r>
              <a:rPr lang="pt-BR" b="1" baseline="0" dirty="0" err="1"/>
              <a:t>WindowLine</a:t>
            </a:r>
            <a:r>
              <a:rPr lang="pt-BR" baseline="0" dirty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7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804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timeGetTime</a:t>
            </a:r>
            <a:r>
              <a:rPr lang="pt-BR" dirty="0"/>
              <a:t> – é</a:t>
            </a:r>
            <a:r>
              <a:rPr lang="pt-BR" baseline="0" dirty="0"/>
              <a:t> uma função da biblioteca de Multimídia do Windows (precisa incluir winmm.lib).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057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Frequência do timer é dada em ciclos/seg.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48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 classe </a:t>
            </a:r>
            <a:r>
              <a:rPr lang="pt-BR" sz="1200" b="1" dirty="0">
                <a:solidFill>
                  <a:schemeClr val="bg1"/>
                </a:solidFill>
              </a:rPr>
              <a:t>Timer</a:t>
            </a:r>
            <a:r>
              <a:rPr lang="pt-BR" sz="1200" dirty="0">
                <a:solidFill>
                  <a:schemeClr val="bg1"/>
                </a:solidFill>
              </a:rPr>
              <a:t> no projeto </a:t>
            </a:r>
            <a:r>
              <a:rPr lang="pt-BR" sz="1200" b="1" dirty="0" err="1">
                <a:solidFill>
                  <a:schemeClr val="bg1"/>
                </a:solidFill>
              </a:rPr>
              <a:t>FPSCounter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27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6591A0C2-985B-4899-9CB7-4B6E68C4201E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32B188D4-2AD6-47F1-A139-8AF7D9CA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8" name="Forma livre 12">
            <a:extLst>
              <a:ext uri="{FF2B5EF4-FFF2-40B4-BE49-F238E27FC236}">
                <a16:creationId xmlns:a16="http://schemas.microsoft.com/office/drawing/2014/main" id="{2E9BB6E9-221D-4EAB-AABD-2FD1D1368145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Triângulo retângulo 13">
            <a:extLst>
              <a:ext uri="{FF2B5EF4-FFF2-40B4-BE49-F238E27FC236}">
                <a16:creationId xmlns:a16="http://schemas.microsoft.com/office/drawing/2014/main" id="{C6C3E5B1-3C53-4444-8DCA-01E7325CA9C4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23587BDB-73A9-487B-9E02-06BDC59DC25D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3" name="Forma livre 11">
            <a:extLst>
              <a:ext uri="{FF2B5EF4-FFF2-40B4-BE49-F238E27FC236}">
                <a16:creationId xmlns:a16="http://schemas.microsoft.com/office/drawing/2014/main" id="{23D1B6E4-83AE-474F-A409-6258A01971FE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A8CDF302-41CF-4847-8A3A-A368FD1B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ED0053D8-D0E2-4705-91E3-8AA990D22F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8" y="6405474"/>
            <a:ext cx="4086153" cy="4605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4" y="6418660"/>
            <a:ext cx="3052195" cy="44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6331687"/>
            <a:ext cx="2813891" cy="5404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/>
          <a:lstStyle/>
          <a:p>
            <a:r>
              <a:rPr lang="pt-BR" dirty="0"/>
              <a:t>Taxa de Atualização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/>
          <a:lstStyle/>
          <a:p>
            <a:pPr marL="109728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Desenvolvimento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/>
          <p:nvPr/>
        </p:nvCxnSpPr>
        <p:spPr>
          <a:xfrm>
            <a:off x="5398944" y="3923647"/>
            <a:ext cx="0" cy="1248012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deslocamento dos objetos deve ser proporcional ao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tempo de processamento</a:t>
            </a:r>
            <a:r>
              <a:rPr lang="pt-BR" dirty="0"/>
              <a:t> do quadro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Variável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3166696" y="3971047"/>
            <a:ext cx="0" cy="1200613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flipH="1">
            <a:off x="4081532" y="3951281"/>
            <a:ext cx="2" cy="122037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1481012" y="4057196"/>
            <a:ext cx="8238412" cy="2096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3166696" y="39512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5398944" y="39524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8351272" y="39512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 rot="3194236">
            <a:off x="1942109" y="3113094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12" name="Chave direita 11"/>
          <p:cNvSpPr/>
          <p:nvPr/>
        </p:nvSpPr>
        <p:spPr>
          <a:xfrm rot="5400000">
            <a:off x="3480249" y="3973785"/>
            <a:ext cx="265219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 rot="3194236">
            <a:off x="5714655" y="2412832"/>
            <a:ext cx="461665" cy="166648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Update(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2.0ms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220760" y="4702733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1.6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ms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4081532" y="3962725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 rot="3194236">
            <a:off x="4478638" y="2364863"/>
            <a:ext cx="461665" cy="166648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Update(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1.6ms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0" name="Chave direita 29"/>
          <p:cNvSpPr/>
          <p:nvPr/>
        </p:nvSpPr>
        <p:spPr>
          <a:xfrm rot="5400000">
            <a:off x="4615733" y="4797687"/>
            <a:ext cx="265223" cy="130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4356249" y="5675715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2.0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ms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 flipH="1">
            <a:off x="6407054" y="3945253"/>
            <a:ext cx="2" cy="122037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have direita 36"/>
          <p:cNvSpPr/>
          <p:nvPr/>
        </p:nvSpPr>
        <p:spPr>
          <a:xfrm rot="5400000">
            <a:off x="5780389" y="3905749"/>
            <a:ext cx="259190" cy="994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517890" y="4702733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1.8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ms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9" name="Conector reto 38"/>
          <p:cNvCxnSpPr/>
          <p:nvPr/>
        </p:nvCxnSpPr>
        <p:spPr>
          <a:xfrm>
            <a:off x="6407054" y="3956697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 rot="3194236">
            <a:off x="6754060" y="2406803"/>
            <a:ext cx="461665" cy="166648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Update(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1.8ms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cxnSp>
        <p:nvCxnSpPr>
          <p:cNvPr id="41" name="Conector reto 40"/>
          <p:cNvCxnSpPr/>
          <p:nvPr/>
        </p:nvCxnSpPr>
        <p:spPr>
          <a:xfrm>
            <a:off x="8352991" y="4074573"/>
            <a:ext cx="8915" cy="109708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ve direita 41"/>
          <p:cNvSpPr/>
          <p:nvPr/>
        </p:nvSpPr>
        <p:spPr>
          <a:xfrm rot="5400000">
            <a:off x="7241238" y="4467572"/>
            <a:ext cx="265221" cy="19548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6991940" y="5675715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3.0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ms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 rot="3194236">
            <a:off x="8654017" y="2398113"/>
            <a:ext cx="461665" cy="166648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Update(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3.0ms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9799302" y="3824825"/>
            <a:ext cx="3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Conector reto 31"/>
          <p:cNvCxnSpPr/>
          <p:nvPr/>
        </p:nvCxnSpPr>
        <p:spPr>
          <a:xfrm>
            <a:off x="2089365" y="3971047"/>
            <a:ext cx="0" cy="1200613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2083394" y="394764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 rot="3194236">
            <a:off x="3485616" y="2395896"/>
            <a:ext cx="461665" cy="166648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Update(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1.8ms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3" name="Chave direita 52"/>
          <p:cNvSpPr/>
          <p:nvPr/>
        </p:nvSpPr>
        <p:spPr>
          <a:xfrm rot="5400000">
            <a:off x="2463800" y="4876323"/>
            <a:ext cx="322487" cy="10833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2233149" y="5673130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1.8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ms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7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deslocamento dos objetos deve ser proporcional ao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tempo de processamento</a:t>
            </a:r>
            <a:r>
              <a:rPr lang="pt-BR" dirty="0"/>
              <a:t> do quadro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Variável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93608" y="4793078"/>
            <a:ext cx="629477" cy="70921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1373" y="4793077"/>
            <a:ext cx="629477" cy="709211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2804775" y="5147682"/>
            <a:ext cx="1603571" cy="1"/>
          </a:xfrm>
          <a:prstGeom prst="straightConnector1">
            <a:avLst/>
          </a:prstGeom>
          <a:ln w="38100"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2766702" y="5032000"/>
            <a:ext cx="10893" cy="72008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H="1">
            <a:off x="4399851" y="5032000"/>
            <a:ext cx="2" cy="72008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 rot="3194236">
            <a:off x="2582035" y="5446776"/>
            <a:ext cx="369332" cy="102688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Update(0.5)</a:t>
            </a:r>
          </a:p>
        </p:txBody>
      </p:sp>
      <p:sp>
        <p:nvSpPr>
          <p:cNvPr id="11" name="CaixaDeTexto 10"/>
          <p:cNvSpPr txBox="1"/>
          <p:nvPr/>
        </p:nvSpPr>
        <p:spPr>
          <a:xfrm rot="3194236">
            <a:off x="4215185" y="5446777"/>
            <a:ext cx="369332" cy="102688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Update(0.5)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88685" y="4793076"/>
            <a:ext cx="629477" cy="709211"/>
          </a:xfrm>
          <a:prstGeom prst="rect">
            <a:avLst/>
          </a:prstGeom>
        </p:spPr>
      </p:pic>
      <p:cxnSp>
        <p:nvCxnSpPr>
          <p:cNvPr id="13" name="Conector de seta reta 12"/>
          <p:cNvCxnSpPr/>
          <p:nvPr/>
        </p:nvCxnSpPr>
        <p:spPr>
          <a:xfrm>
            <a:off x="4399852" y="5147680"/>
            <a:ext cx="1603571" cy="1"/>
          </a:xfrm>
          <a:prstGeom prst="straightConnector1">
            <a:avLst/>
          </a:prstGeom>
          <a:ln w="38100"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5994928" y="5031998"/>
            <a:ext cx="2" cy="72008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 rot="3194236">
            <a:off x="5810262" y="5446775"/>
            <a:ext cx="369332" cy="102688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Update(0.5)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92256" y="4793075"/>
            <a:ext cx="629477" cy="709211"/>
          </a:xfrm>
          <a:prstGeom prst="rect">
            <a:avLst/>
          </a:prstGeom>
        </p:spPr>
      </p:pic>
      <p:cxnSp>
        <p:nvCxnSpPr>
          <p:cNvPr id="17" name="Conector de seta reta 16"/>
          <p:cNvCxnSpPr/>
          <p:nvPr/>
        </p:nvCxnSpPr>
        <p:spPr>
          <a:xfrm>
            <a:off x="6003423" y="5147679"/>
            <a:ext cx="1603571" cy="1"/>
          </a:xfrm>
          <a:prstGeom prst="straightConnector1">
            <a:avLst/>
          </a:prstGeom>
          <a:ln w="38100"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7598499" y="5031997"/>
            <a:ext cx="2" cy="72008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 rot="3194236">
            <a:off x="7413833" y="5446774"/>
            <a:ext cx="369332" cy="102688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Update(0.5)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92255" y="3136780"/>
            <a:ext cx="629477" cy="709211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9867" y="3119926"/>
            <a:ext cx="629477" cy="709211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3647728" y="270892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x = x +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vel</a:t>
            </a:r>
            <a:r>
              <a:rPr lang="pt-BR" baseline="-25000" dirty="0" err="1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baseline="-25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gameTime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2813269" y="3474530"/>
            <a:ext cx="4785231" cy="0"/>
          </a:xfrm>
          <a:prstGeom prst="straightConnector1">
            <a:avLst/>
          </a:prstGeom>
          <a:ln w="38100"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2775196" y="3358849"/>
            <a:ext cx="10893" cy="72008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>
            <a:off x="7606993" y="3398922"/>
            <a:ext cx="2" cy="72008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8518855" y="3177084"/>
            <a:ext cx="1499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Computador </a:t>
            </a:r>
          </a:p>
          <a:p>
            <a:pPr algn="ctr"/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Lento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8518856" y="4860386"/>
            <a:ext cx="1499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Computador </a:t>
            </a:r>
          </a:p>
          <a:p>
            <a:pPr algn="ctr"/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Rápido</a:t>
            </a:r>
          </a:p>
        </p:txBody>
      </p:sp>
      <p:sp>
        <p:nvSpPr>
          <p:cNvPr id="34" name="CaixaDeTexto 33"/>
          <p:cNvSpPr txBox="1"/>
          <p:nvPr/>
        </p:nvSpPr>
        <p:spPr>
          <a:xfrm rot="3194236">
            <a:off x="2692842" y="3605560"/>
            <a:ext cx="369332" cy="102688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Update(2.0)</a:t>
            </a:r>
          </a:p>
        </p:txBody>
      </p:sp>
      <p:sp>
        <p:nvSpPr>
          <p:cNvPr id="35" name="CaixaDeTexto 34"/>
          <p:cNvSpPr txBox="1"/>
          <p:nvPr/>
        </p:nvSpPr>
        <p:spPr>
          <a:xfrm rot="3194236">
            <a:off x="7493387" y="3665462"/>
            <a:ext cx="369332" cy="102688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Update(2.0)</a:t>
            </a:r>
          </a:p>
        </p:txBody>
      </p:sp>
    </p:spTree>
    <p:extLst>
      <p:ext uri="{BB962C8B-B14F-4D97-AF65-F5344CB8AC3E}">
        <p14:creationId xmlns:p14="http://schemas.microsoft.com/office/powerpoint/2010/main" val="161646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controlar o FPS </a:t>
            </a:r>
            <a:r>
              <a:rPr lang="pt-BR" dirty="0"/>
              <a:t>de um jogo é preciso utilizar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timer</a:t>
            </a:r>
          </a:p>
          <a:p>
            <a:pPr lvl="1"/>
            <a:r>
              <a:rPr lang="pt-BR" dirty="0"/>
              <a:t>O C++ possui duas opções:</a:t>
            </a:r>
          </a:p>
          <a:p>
            <a:pPr lvl="2"/>
            <a:r>
              <a:rPr lang="pt-BR" dirty="0" err="1"/>
              <a:t>Clock</a:t>
            </a:r>
            <a:r>
              <a:rPr lang="pt-BR" dirty="0"/>
              <a:t>() - Baixa resolução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C++11 </a:t>
            </a:r>
            <a:r>
              <a:rPr lang="pt-BR" dirty="0" err="1"/>
              <a:t>Chrono</a:t>
            </a:r>
            <a:r>
              <a:rPr lang="pt-BR" dirty="0"/>
              <a:t> – Várias opções de resolução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Windows possui três funções:</a:t>
            </a:r>
          </a:p>
          <a:p>
            <a:pPr lvl="2"/>
            <a:r>
              <a:rPr lang="pt-BR" dirty="0" err="1"/>
              <a:t>GetTickCount</a:t>
            </a:r>
            <a:r>
              <a:rPr lang="pt-BR" dirty="0"/>
              <a:t>()  - Baixa Resolução</a:t>
            </a:r>
          </a:p>
          <a:p>
            <a:pPr lvl="2"/>
            <a:r>
              <a:rPr lang="pt-BR" dirty="0" err="1"/>
              <a:t>timeGetTime</a:t>
            </a:r>
            <a:r>
              <a:rPr lang="pt-BR" dirty="0"/>
              <a:t>() - Resolução Média (</a:t>
            </a:r>
            <a:r>
              <a:rPr lang="pt-BR" dirty="0" err="1"/>
              <a:t>winmm</a:t>
            </a:r>
            <a:r>
              <a:rPr lang="pt-BR" dirty="0"/>
              <a:t>)</a:t>
            </a:r>
          </a:p>
          <a:p>
            <a:pPr lvl="2"/>
            <a:r>
              <a:rPr lang="pt-BR" dirty="0" err="1"/>
              <a:t>QueryPerformanceCounter</a:t>
            </a:r>
            <a:r>
              <a:rPr lang="pt-BR" dirty="0"/>
              <a:t>() - Alta Resolução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Timer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87488" y="2708920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ctime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87488" y="5886317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windows.h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87488" y="3499157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chrono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2200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quadro de um jogo pode ser processado em microssegundos</a:t>
            </a:r>
          </a:p>
          <a:p>
            <a:pPr lvl="1"/>
            <a:r>
              <a:rPr lang="pt-BR" dirty="0"/>
              <a:t>Uma forma de obter esta resolução é utilizando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timer de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alta-resolução do Windows </a:t>
            </a:r>
            <a:r>
              <a:rPr lang="pt-BR" dirty="0"/>
              <a:t>através das funções:</a:t>
            </a:r>
          </a:p>
          <a:p>
            <a:pPr lvl="2"/>
            <a:r>
              <a:rPr lang="pt-BR" dirty="0" err="1"/>
              <a:t>QueryPerformanceCounter</a:t>
            </a:r>
            <a:endParaRPr lang="pt-BR" dirty="0"/>
          </a:p>
          <a:p>
            <a:pPr lvl="2"/>
            <a:r>
              <a:rPr lang="pt-BR" dirty="0" err="1"/>
              <a:t>QueryPerformanceFrequency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Timer de Alta Resolução</a:t>
            </a:r>
          </a:p>
        </p:txBody>
      </p:sp>
      <p:cxnSp>
        <p:nvCxnSpPr>
          <p:cNvPr id="4" name="Conector de seta reta 3"/>
          <p:cNvCxnSpPr/>
          <p:nvPr/>
        </p:nvCxnSpPr>
        <p:spPr>
          <a:xfrm>
            <a:off x="1631504" y="5152217"/>
            <a:ext cx="3923043" cy="3237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2063551" y="504630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4690450" y="504744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ave direita 7"/>
          <p:cNvSpPr/>
          <p:nvPr/>
        </p:nvSpPr>
        <p:spPr>
          <a:xfrm rot="5400000">
            <a:off x="3251447" y="4194463"/>
            <a:ext cx="265221" cy="2612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602528" y="4906580"/>
            <a:ext cx="3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13" name="CaixaDeTexto 12"/>
          <p:cNvSpPr txBox="1"/>
          <p:nvPr/>
        </p:nvSpPr>
        <p:spPr>
          <a:xfrm rot="3194236">
            <a:off x="2058792" y="4260366"/>
            <a:ext cx="461665" cy="72552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</a:p>
        </p:txBody>
      </p:sp>
      <p:sp>
        <p:nvSpPr>
          <p:cNvPr id="14" name="CaixaDeTexto 13"/>
          <p:cNvSpPr txBox="1"/>
          <p:nvPr/>
        </p:nvSpPr>
        <p:spPr>
          <a:xfrm rot="3194236">
            <a:off x="4600354" y="4424203"/>
            <a:ext cx="461665" cy="4722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614454" y="578143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timeElapsed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780556" y="4258782"/>
            <a:ext cx="2736304" cy="174851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tIns="180000" bIns="180000" rtlCol="0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tempo transcorrido é dado em ciclos e precisa ser dividido pela frequência do timer</a:t>
            </a:r>
          </a:p>
        </p:txBody>
      </p:sp>
    </p:spTree>
    <p:extLst>
      <p:ext uri="{BB962C8B-B14F-4D97-AF65-F5344CB8AC3E}">
        <p14:creationId xmlns:p14="http://schemas.microsoft.com/office/powerpoint/2010/main" val="271637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exemplo abaixo ilustra a utilização das funções: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Timer de Alta Resolução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55440" y="2204864"/>
            <a:ext cx="94330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LARGE_INTEGER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start,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freq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QueryPerformanceFrequency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freq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QueryPerformanceCounter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(&amp;start);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faz algo que leva tempo...</a:t>
            </a:r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QueryPerformanceCounter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calcula tempo transcorrido (em ciclos)</a:t>
            </a: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elapsed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end.QuadPart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start.QuadPart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converte tempo para segundos</a:t>
            </a: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elapsed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freq.QuadPart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2F45094-BD0E-4F5E-9B8C-858B73BF79A2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853C47E7-3CBC-4872-B93D-EFBC2C12E0E0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97B1601-FA83-43F9-8CBD-FC92686BFD72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84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260040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controle de FPS </a:t>
            </a:r>
            <a:r>
              <a:rPr lang="pt-BR" dirty="0"/>
              <a:t>deve ser feito para evitar que a velocidade do jogo dependa da velocidade da máquina</a:t>
            </a:r>
          </a:p>
          <a:p>
            <a:endParaRPr lang="pt-BR" dirty="0"/>
          </a:p>
          <a:p>
            <a:r>
              <a:rPr lang="pt-BR" dirty="0"/>
              <a:t>O controle pode ser feito usando: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Taxa de atualização constante</a:t>
            </a:r>
            <a:r>
              <a:rPr lang="pt-BR" dirty="0"/>
              <a:t>: cada quadro do jogo é atualizado em intervalos constantes:</a:t>
            </a:r>
          </a:p>
          <a:p>
            <a:pPr lvl="2"/>
            <a:r>
              <a:rPr lang="pt-BR" dirty="0"/>
              <a:t>t = 33.333ms (30FPS) </a:t>
            </a:r>
          </a:p>
          <a:p>
            <a:pPr lvl="2"/>
            <a:r>
              <a:rPr lang="pt-BR" dirty="0"/>
              <a:t>t = 16.666ms (60FPS)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Taxa de atualização variável</a:t>
            </a:r>
            <a:r>
              <a:rPr lang="pt-BR" dirty="0"/>
              <a:t>: o tempo do quadro é passado para o Update do jogo, que deve movimentar os objetos em quantidades proporcionais ao tempo do quadro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8078339" y="1634226"/>
            <a:ext cx="2660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Por que o controle de FPS é necessário?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76505" y="1700808"/>
            <a:ext cx="2520280" cy="8640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Inicialização</a:t>
            </a:r>
            <a:br>
              <a:rPr lang="pt-BR" sz="1200" dirty="0">
                <a:solidFill>
                  <a:schemeClr val="bg1">
                    <a:lumMod val="85000"/>
                  </a:schemeClr>
                </a:solidFill>
              </a:rPr>
            </a:b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Carregamento de arquivos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Alocação de memória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5060482" y="2994790"/>
            <a:ext cx="2952328" cy="3314530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276506" y="4109208"/>
            <a:ext cx="2520280" cy="4680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Entrada do usuário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5276506" y="4797152"/>
            <a:ext cx="2520280" cy="720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Atualização do Jogo</a:t>
            </a:r>
            <a:br>
              <a:rPr lang="pt-BR" sz="1200" dirty="0">
                <a:solidFill>
                  <a:schemeClr val="bg1">
                    <a:lumMod val="85000"/>
                  </a:schemeClr>
                </a:solidFill>
              </a:rPr>
            </a:b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AI, Detecção de Colisão, Física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5276507" y="3527310"/>
            <a:ext cx="2520279" cy="3620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Eventos do Windows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2774948" y="4687207"/>
            <a:ext cx="1944216" cy="8832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Finalização</a:t>
            </a:r>
            <a:br>
              <a:rPr lang="pt-BR" sz="1200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pt-B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100" dirty="0">
                <a:solidFill>
                  <a:schemeClr val="tx1"/>
                </a:solidFill>
              </a:rPr>
              <a:t>Fecha arquivos</a:t>
            </a:r>
            <a:br>
              <a:rPr lang="pt-BR" sz="1100" dirty="0">
                <a:solidFill>
                  <a:schemeClr val="tx1"/>
                </a:solidFill>
              </a:rPr>
            </a:br>
            <a:r>
              <a:rPr lang="pt-BR" sz="1100" dirty="0">
                <a:solidFill>
                  <a:schemeClr val="tx1"/>
                </a:solidFill>
              </a:rPr>
              <a:t>Libera memória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8601092" y="3789040"/>
            <a:ext cx="1512168" cy="3269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Teclado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8601092" y="4179736"/>
            <a:ext cx="1512168" cy="3269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Mouse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8601092" y="4577260"/>
            <a:ext cx="1512168" cy="3269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Controle</a:t>
            </a:r>
          </a:p>
        </p:txBody>
      </p:sp>
      <p:cxnSp>
        <p:nvCxnSpPr>
          <p:cNvPr id="43" name="Conector angulado 42"/>
          <p:cNvCxnSpPr>
            <a:stCxn id="39" idx="1"/>
          </p:cNvCxnSpPr>
          <p:nvPr/>
        </p:nvCxnSpPr>
        <p:spPr>
          <a:xfrm rot="10800000" flipV="1">
            <a:off x="7796786" y="3952538"/>
            <a:ext cx="804306" cy="227198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do 43"/>
          <p:cNvCxnSpPr>
            <a:stCxn id="42" idx="1"/>
          </p:cNvCxnSpPr>
          <p:nvPr/>
        </p:nvCxnSpPr>
        <p:spPr>
          <a:xfrm rot="10800000">
            <a:off x="7806403" y="4491425"/>
            <a:ext cx="794691" cy="24933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41" idx="1"/>
            <a:endCxn id="35" idx="3"/>
          </p:cNvCxnSpPr>
          <p:nvPr/>
        </p:nvCxnSpPr>
        <p:spPr>
          <a:xfrm flipH="1">
            <a:off x="7796786" y="4343234"/>
            <a:ext cx="80430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o 46"/>
          <p:cNvGrpSpPr/>
          <p:nvPr/>
        </p:nvGrpSpPr>
        <p:grpSpPr>
          <a:xfrm>
            <a:off x="8544271" y="5449765"/>
            <a:ext cx="1728192" cy="1008112"/>
            <a:chOff x="6516216" y="5517232"/>
            <a:chExt cx="1728192" cy="1008112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6516216" y="5517232"/>
              <a:ext cx="1728192" cy="1008112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Triângulo isósceles 50"/>
            <p:cNvSpPr/>
            <p:nvPr/>
          </p:nvSpPr>
          <p:spPr>
            <a:xfrm>
              <a:off x="6717574" y="5646582"/>
              <a:ext cx="302698" cy="302698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7068169" y="5985995"/>
              <a:ext cx="312142" cy="30805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7380312" y="5734997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ABC</a:t>
              </a:r>
            </a:p>
          </p:txBody>
        </p:sp>
      </p:grpSp>
      <p:cxnSp>
        <p:nvCxnSpPr>
          <p:cNvPr id="54" name="Conector de seta reta 53"/>
          <p:cNvCxnSpPr>
            <a:stCxn id="63" idx="3"/>
            <a:endCxn id="48" idx="1"/>
          </p:cNvCxnSpPr>
          <p:nvPr/>
        </p:nvCxnSpPr>
        <p:spPr>
          <a:xfrm>
            <a:off x="7792429" y="5953821"/>
            <a:ext cx="75184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stCxn id="48" idx="3"/>
            <a:endCxn id="64" idx="3"/>
          </p:cNvCxnSpPr>
          <p:nvPr/>
        </p:nvCxnSpPr>
        <p:spPr>
          <a:xfrm flipH="1" flipV="1">
            <a:off x="10123390" y="2784039"/>
            <a:ext cx="149073" cy="3169782"/>
          </a:xfrm>
          <a:prstGeom prst="bentConnector3">
            <a:avLst>
              <a:gd name="adj1" fmla="val -395475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endCxn id="34" idx="0"/>
          </p:cNvCxnSpPr>
          <p:nvPr/>
        </p:nvCxnSpPr>
        <p:spPr>
          <a:xfrm>
            <a:off x="6536646" y="2573288"/>
            <a:ext cx="0" cy="42150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do 56"/>
          <p:cNvCxnSpPr>
            <a:stCxn id="35" idx="1"/>
            <a:endCxn id="38" idx="0"/>
          </p:cNvCxnSpPr>
          <p:nvPr/>
        </p:nvCxnSpPr>
        <p:spPr>
          <a:xfrm rot="10800000" flipV="1">
            <a:off x="3747056" y="4343234"/>
            <a:ext cx="1529450" cy="343972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747055" y="4020673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Sair?</a:t>
            </a:r>
          </a:p>
        </p:txBody>
      </p:sp>
      <p:cxnSp>
        <p:nvCxnSpPr>
          <p:cNvPr id="59" name="Conector de seta reta 58"/>
          <p:cNvCxnSpPr>
            <a:stCxn id="35" idx="2"/>
            <a:endCxn id="36" idx="0"/>
          </p:cNvCxnSpPr>
          <p:nvPr/>
        </p:nvCxnSpPr>
        <p:spPr>
          <a:xfrm>
            <a:off x="6536646" y="4577260"/>
            <a:ext cx="0" cy="2198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5667309" y="3029259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Laço Principal</a:t>
            </a:r>
          </a:p>
        </p:txBody>
      </p:sp>
      <p:cxnSp>
        <p:nvCxnSpPr>
          <p:cNvPr id="61" name="Conector de seta reta 60"/>
          <p:cNvCxnSpPr>
            <a:stCxn id="36" idx="2"/>
          </p:cNvCxnSpPr>
          <p:nvPr/>
        </p:nvCxnSpPr>
        <p:spPr>
          <a:xfrm>
            <a:off x="6536646" y="5517233"/>
            <a:ext cx="0" cy="2423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532290" y="3889316"/>
            <a:ext cx="0" cy="2198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5272151" y="5772818"/>
            <a:ext cx="2520279" cy="3620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Desenho da cena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8611222" y="2490736"/>
            <a:ext cx="1512168" cy="58660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Controle de FPS</a:t>
            </a:r>
          </a:p>
        </p:txBody>
      </p:sp>
      <p:cxnSp>
        <p:nvCxnSpPr>
          <p:cNvPr id="66" name="Conector de seta reta 65"/>
          <p:cNvCxnSpPr>
            <a:stCxn id="64" idx="1"/>
          </p:cNvCxnSpPr>
          <p:nvPr/>
        </p:nvCxnSpPr>
        <p:spPr>
          <a:xfrm flipH="1">
            <a:off x="6532290" y="2784039"/>
            <a:ext cx="207893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CCEB192-2FD3-45DF-9997-857A9ADB5ED2}"/>
              </a:ext>
            </a:extLst>
          </p:cNvPr>
          <p:cNvSpPr txBox="1"/>
          <p:nvPr/>
        </p:nvSpPr>
        <p:spPr>
          <a:xfrm>
            <a:off x="796891" y="1767742"/>
            <a:ext cx="3275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Um jogo é um laço rodando continuamente em uma frequência fixa ou variável</a:t>
            </a:r>
          </a:p>
        </p:txBody>
      </p:sp>
    </p:spTree>
    <p:extLst>
      <p:ext uri="{BB962C8B-B14F-4D97-AF65-F5344CB8AC3E}">
        <p14:creationId xmlns:p14="http://schemas.microsoft.com/office/powerpoint/2010/main" val="343255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movimento de um objeto </a:t>
            </a:r>
            <a:r>
              <a:rPr lang="pt-BR" dirty="0"/>
              <a:t>na tela é feito através da translação do objeto por um valor constante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cada atualização </a:t>
            </a:r>
            <a:r>
              <a:rPr lang="pt-BR" dirty="0"/>
              <a:t>do jogo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5223C04-8906-4F55-A814-CDF506E12996}"/>
              </a:ext>
            </a:extLst>
          </p:cNvPr>
          <p:cNvGrpSpPr/>
          <p:nvPr/>
        </p:nvGrpSpPr>
        <p:grpSpPr>
          <a:xfrm>
            <a:off x="2686823" y="2960792"/>
            <a:ext cx="6668816" cy="2939176"/>
            <a:chOff x="2686823" y="2960792"/>
            <a:chExt cx="6668816" cy="293917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586894" y="3514909"/>
              <a:ext cx="917509" cy="1033727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44932" y="3514908"/>
              <a:ext cx="917509" cy="1033727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4173302" y="4197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2" name="Conector de seta reta 11"/>
            <p:cNvCxnSpPr/>
            <p:nvPr/>
          </p:nvCxnSpPr>
          <p:spPr>
            <a:xfrm>
              <a:off x="3230865" y="4048737"/>
              <a:ext cx="2748226" cy="0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203685" y="3933056"/>
              <a:ext cx="0" cy="144016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979091" y="3933056"/>
              <a:ext cx="0" cy="144016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>
              <a:off x="4947966" y="2960792"/>
              <a:ext cx="1537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x = x + </a:t>
              </a:r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380021" y="3514909"/>
              <a:ext cx="917509" cy="1033727"/>
            </a:xfrm>
            <a:prstGeom prst="rect">
              <a:avLst/>
            </a:prstGeom>
          </p:spPr>
        </p:pic>
        <p:sp>
          <p:nvSpPr>
            <p:cNvPr id="30" name="CaixaDeTexto 29"/>
            <p:cNvSpPr txBox="1"/>
            <p:nvPr/>
          </p:nvSpPr>
          <p:spPr>
            <a:xfrm>
              <a:off x="6966429" y="4197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1" name="Conector de seta reta 30"/>
            <p:cNvCxnSpPr/>
            <p:nvPr/>
          </p:nvCxnSpPr>
          <p:spPr>
            <a:xfrm>
              <a:off x="6023992" y="4048737"/>
              <a:ext cx="2748226" cy="0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8772218" y="3933056"/>
              <a:ext cx="0" cy="144016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/>
            <p:cNvSpPr txBox="1"/>
            <p:nvPr/>
          </p:nvSpPr>
          <p:spPr>
            <a:xfrm rot="3194236">
              <a:off x="2961961" y="5369693"/>
              <a:ext cx="461665" cy="59888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endPara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 rot="3194236">
              <a:off x="5748258" y="5243057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 rot="3194236">
              <a:off x="8541386" y="5243058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72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 um controle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taxa de atualização dos quadros</a:t>
            </a:r>
            <a:r>
              <a:rPr lang="pt-BR" dirty="0"/>
              <a:t>, quanto mais rápido o computador maior será a velocidade do objeto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1080538" y="2844225"/>
            <a:ext cx="1499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Computador </a:t>
            </a:r>
          </a:p>
          <a:p>
            <a:pPr algn="ctr"/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Lento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1080538" y="4609445"/>
            <a:ext cx="1499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Computador </a:t>
            </a:r>
          </a:p>
          <a:p>
            <a:pPr algn="ctr"/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Rápido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54005F1-7516-4B52-9FA5-CCAC0E06C42E}"/>
              </a:ext>
            </a:extLst>
          </p:cNvPr>
          <p:cNvGrpSpPr/>
          <p:nvPr/>
        </p:nvGrpSpPr>
        <p:grpSpPr>
          <a:xfrm>
            <a:off x="2855640" y="2775897"/>
            <a:ext cx="6757137" cy="3038846"/>
            <a:chOff x="2676678" y="2708920"/>
            <a:chExt cx="7238316" cy="3401629"/>
          </a:xfrm>
        </p:grpSpPr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000045" y="4597498"/>
              <a:ext cx="629477" cy="709211"/>
            </a:xfrm>
            <a:prstGeom prst="rect">
              <a:avLst/>
            </a:prstGeom>
          </p:spPr>
        </p:pic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357810" y="4597497"/>
              <a:ext cx="629477" cy="709211"/>
            </a:xfrm>
            <a:prstGeom prst="rect">
              <a:avLst/>
            </a:prstGeom>
          </p:spPr>
        </p:pic>
        <p:sp>
          <p:nvSpPr>
            <p:cNvPr id="39" name="CaixaDeTexto 38"/>
            <p:cNvSpPr txBox="1"/>
            <p:nvPr/>
          </p:nvSpPr>
          <p:spPr>
            <a:xfrm>
              <a:off x="5168090" y="5101343"/>
              <a:ext cx="585893" cy="378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sz="1600" baseline="-25000" dirty="0" err="1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endParaRPr lang="pt-BR" sz="16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40" name="Conector de seta reta 39"/>
            <p:cNvCxnSpPr/>
            <p:nvPr/>
          </p:nvCxnSpPr>
          <p:spPr>
            <a:xfrm>
              <a:off x="4711212" y="4952102"/>
              <a:ext cx="16035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>
              <a:off x="4673139" y="4836420"/>
              <a:ext cx="10893" cy="72008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flipH="1">
              <a:off x="6306288" y="4836420"/>
              <a:ext cx="2" cy="72008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/>
            <p:cNvSpPr txBox="1"/>
            <p:nvPr/>
          </p:nvSpPr>
          <p:spPr>
            <a:xfrm rot="3194236">
              <a:off x="4431976" y="5459329"/>
              <a:ext cx="482327" cy="82011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 rot="3194236">
              <a:off x="6065126" y="5459330"/>
              <a:ext cx="482327" cy="82011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pic>
          <p:nvPicPr>
            <p:cNvPr id="51" name="Imagem 50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95122" y="4597496"/>
              <a:ext cx="629477" cy="709211"/>
            </a:xfrm>
            <a:prstGeom prst="rect">
              <a:avLst/>
            </a:prstGeom>
          </p:spPr>
        </p:pic>
        <p:cxnSp>
          <p:nvCxnSpPr>
            <p:cNvPr id="52" name="Conector de seta reta 51"/>
            <p:cNvCxnSpPr/>
            <p:nvPr/>
          </p:nvCxnSpPr>
          <p:spPr>
            <a:xfrm>
              <a:off x="6306289" y="4952100"/>
              <a:ext cx="16035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flipH="1">
              <a:off x="7901365" y="4836418"/>
              <a:ext cx="2" cy="72008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/>
            <p:cNvSpPr txBox="1"/>
            <p:nvPr/>
          </p:nvSpPr>
          <p:spPr>
            <a:xfrm rot="3194236">
              <a:off x="7660203" y="5459328"/>
              <a:ext cx="482327" cy="82011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198693" y="4597495"/>
              <a:ext cx="629477" cy="709211"/>
            </a:xfrm>
            <a:prstGeom prst="rect">
              <a:avLst/>
            </a:prstGeom>
          </p:spPr>
        </p:pic>
        <p:cxnSp>
          <p:nvCxnSpPr>
            <p:cNvPr id="56" name="Conector de seta reta 55"/>
            <p:cNvCxnSpPr/>
            <p:nvPr/>
          </p:nvCxnSpPr>
          <p:spPr>
            <a:xfrm>
              <a:off x="7909860" y="4952099"/>
              <a:ext cx="16035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 flipH="1">
              <a:off x="9504936" y="4836417"/>
              <a:ext cx="2" cy="72008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/>
            <p:cNvSpPr txBox="1"/>
            <p:nvPr/>
          </p:nvSpPr>
          <p:spPr>
            <a:xfrm rot="3194236">
              <a:off x="9263774" y="5459326"/>
              <a:ext cx="482327" cy="82011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6847254" y="5101343"/>
              <a:ext cx="585893" cy="378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sz="1600" baseline="-25000" dirty="0" err="1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endParaRPr lang="pt-BR" sz="16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8343363" y="5101343"/>
              <a:ext cx="585893" cy="378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sz="1600" baseline="-25000" dirty="0" err="1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endParaRPr lang="pt-BR" sz="16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66" name="Imagem 6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008539" y="2679988"/>
              <a:ext cx="629477" cy="709211"/>
            </a:xfrm>
            <a:prstGeom prst="rect">
              <a:avLst/>
            </a:prstGeom>
          </p:spPr>
        </p:pic>
        <p:pic>
          <p:nvPicPr>
            <p:cNvPr id="67" name="Imagem 6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366304" y="2679987"/>
              <a:ext cx="629477" cy="709211"/>
            </a:xfrm>
            <a:prstGeom prst="rect">
              <a:avLst/>
            </a:prstGeom>
          </p:spPr>
        </p:pic>
        <p:sp>
          <p:nvSpPr>
            <p:cNvPr id="68" name="CaixaDeTexto 67"/>
            <p:cNvSpPr txBox="1"/>
            <p:nvPr/>
          </p:nvSpPr>
          <p:spPr>
            <a:xfrm>
              <a:off x="5176584" y="3183833"/>
              <a:ext cx="585893" cy="378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sz="1600" baseline="-25000" dirty="0" err="1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endParaRPr lang="pt-BR" sz="16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69" name="Conector de seta reta 68"/>
            <p:cNvCxnSpPr/>
            <p:nvPr/>
          </p:nvCxnSpPr>
          <p:spPr>
            <a:xfrm>
              <a:off x="4719706" y="3034592"/>
              <a:ext cx="16035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 flipH="1">
              <a:off x="4681633" y="2918910"/>
              <a:ext cx="10893" cy="72008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flipH="1">
              <a:off x="6314782" y="2918910"/>
              <a:ext cx="2" cy="72008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/>
            <p:cNvSpPr txBox="1"/>
            <p:nvPr/>
          </p:nvSpPr>
          <p:spPr>
            <a:xfrm rot="3194236">
              <a:off x="4440470" y="3541819"/>
              <a:ext cx="482327" cy="82011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 rot="3194236">
              <a:off x="6073620" y="3541820"/>
              <a:ext cx="482327" cy="82011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16545" y="4586563"/>
              <a:ext cx="629477" cy="709211"/>
            </a:xfrm>
            <a:prstGeom prst="rect">
              <a:avLst/>
            </a:prstGeom>
          </p:spPr>
        </p:pic>
        <p:cxnSp>
          <p:nvCxnSpPr>
            <p:cNvPr id="33" name="Conector de seta reta 32"/>
            <p:cNvCxnSpPr/>
            <p:nvPr/>
          </p:nvCxnSpPr>
          <p:spPr>
            <a:xfrm>
              <a:off x="3069947" y="4941168"/>
              <a:ext cx="16035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 flipH="1">
              <a:off x="3031874" y="4825486"/>
              <a:ext cx="10893" cy="72008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 rot="3194236">
              <a:off x="2790711" y="5568596"/>
              <a:ext cx="482327" cy="579711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endPara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25039" y="2669053"/>
              <a:ext cx="629477" cy="709211"/>
            </a:xfrm>
            <a:prstGeom prst="rect">
              <a:avLst/>
            </a:prstGeom>
          </p:spPr>
        </p:pic>
        <p:cxnSp>
          <p:nvCxnSpPr>
            <p:cNvPr id="43" name="Conector de seta reta 42"/>
            <p:cNvCxnSpPr/>
            <p:nvPr/>
          </p:nvCxnSpPr>
          <p:spPr>
            <a:xfrm>
              <a:off x="3078441" y="3023658"/>
              <a:ext cx="16035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flipH="1">
              <a:off x="3040368" y="2907976"/>
              <a:ext cx="10893" cy="72008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/>
            <p:cNvSpPr txBox="1"/>
            <p:nvPr/>
          </p:nvSpPr>
          <p:spPr>
            <a:xfrm rot="3194236">
              <a:off x="2799205" y="3651086"/>
              <a:ext cx="482327" cy="579711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endPara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3515402" y="5099029"/>
              <a:ext cx="585893" cy="378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sz="1600" baseline="-25000" dirty="0" err="1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endParaRPr lang="pt-BR" sz="16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3523895" y="3181519"/>
              <a:ext cx="585893" cy="378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sz="1600" baseline="-25000" dirty="0" err="1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endParaRPr lang="pt-BR" sz="16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794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7AAFE23-5206-426C-8C2F-0D0FABE8C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movimentar os objetos em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velocidade</a:t>
            </a:r>
            <a:r>
              <a:rPr lang="pt-BR" dirty="0"/>
              <a:t> que seja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independente da máquina</a:t>
            </a:r>
            <a:r>
              <a:rPr lang="pt-BR" dirty="0"/>
              <a:t>, existem duas soluções:</a:t>
            </a:r>
          </a:p>
          <a:p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Taxa Constante</a:t>
            </a:r>
            <a:r>
              <a:rPr lang="pt-BR" dirty="0"/>
              <a:t>: fixar a taxa de atualização</a:t>
            </a:r>
          </a:p>
          <a:p>
            <a:pPr lvl="2"/>
            <a:r>
              <a:rPr lang="pt-BR" dirty="0"/>
              <a:t>30 FPS e 60 FPS são os valores comumente utilizados</a:t>
            </a:r>
          </a:p>
          <a:p>
            <a:pPr lvl="2"/>
            <a:r>
              <a:rPr lang="pt-BR" dirty="0"/>
              <a:t>Pressupõe que a máquina seja capaz de atingir esses valores</a:t>
            </a:r>
          </a:p>
          <a:p>
            <a:pPr lvl="1"/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Taxa Variável</a:t>
            </a:r>
            <a:r>
              <a:rPr lang="pt-BR" dirty="0"/>
              <a:t>: medir o tempo para processar cada quadro</a:t>
            </a:r>
          </a:p>
          <a:p>
            <a:pPr lvl="2"/>
            <a:r>
              <a:rPr lang="pt-BR" dirty="0"/>
              <a:t>Mover os objetos por um valor proporcional ao tempo do último quadro</a:t>
            </a:r>
          </a:p>
          <a:p>
            <a:pPr lvl="2"/>
            <a:r>
              <a:rPr lang="pt-BR" dirty="0"/>
              <a:t>Máquinas mais rápidas vão apresentar cenas mais fluídas </a:t>
            </a:r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12686A4-2C31-4BC3-B6C9-9091DA53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699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é manter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taxa constante de atualização </a:t>
            </a:r>
            <a:r>
              <a:rPr lang="pt-BR" dirty="0"/>
              <a:t>da tela independente da máquina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2063552" y="4066198"/>
            <a:ext cx="6984776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2495600" y="396028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3359696" y="396028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223792" y="395399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087888" y="3961423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5951984" y="3961423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6816080" y="3963519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7680176" y="396028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8544272" y="396028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 rot="3194236">
            <a:off x="2456230" y="3087982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27" name="Chave direita 26"/>
          <p:cNvSpPr/>
          <p:nvPr/>
        </p:nvSpPr>
        <p:spPr>
          <a:xfrm rot="5400000">
            <a:off x="4523232" y="3982786"/>
            <a:ext cx="265217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3559225" y="4642262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Tempo do quadro</a:t>
            </a:r>
          </a:p>
        </p:txBody>
      </p:sp>
      <p:sp>
        <p:nvSpPr>
          <p:cNvPr id="29" name="CaixaDeTexto 28"/>
          <p:cNvSpPr txBox="1"/>
          <p:nvPr/>
        </p:nvSpPr>
        <p:spPr>
          <a:xfrm rot="3194236">
            <a:off x="3328392" y="3097508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24897" y="5074311"/>
            <a:ext cx="1261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16.666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</a:rPr>
              <a:t>ms</a:t>
            </a:r>
            <a:endParaRPr lang="pt-BR" sz="16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(60 FPS)</a:t>
            </a:r>
          </a:p>
        </p:txBody>
      </p:sp>
      <p:sp>
        <p:nvSpPr>
          <p:cNvPr id="37" name="CaixaDeTexto 36"/>
          <p:cNvSpPr txBox="1"/>
          <p:nvPr/>
        </p:nvSpPr>
        <p:spPr>
          <a:xfrm rot="3194236">
            <a:off x="4183787" y="3092343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38" name="CaixaDeTexto 37"/>
          <p:cNvSpPr txBox="1"/>
          <p:nvPr/>
        </p:nvSpPr>
        <p:spPr>
          <a:xfrm rot="3194236">
            <a:off x="5055949" y="3101869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39" name="CaixaDeTexto 38"/>
          <p:cNvSpPr txBox="1"/>
          <p:nvPr/>
        </p:nvSpPr>
        <p:spPr>
          <a:xfrm rot="3194236">
            <a:off x="5904548" y="3092342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40" name="CaixaDeTexto 39"/>
          <p:cNvSpPr txBox="1"/>
          <p:nvPr/>
        </p:nvSpPr>
        <p:spPr>
          <a:xfrm rot="3194236">
            <a:off x="6776710" y="3101868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41" name="CaixaDeTexto 40"/>
          <p:cNvSpPr txBox="1"/>
          <p:nvPr/>
        </p:nvSpPr>
        <p:spPr>
          <a:xfrm rot="3194236">
            <a:off x="7632740" y="3082816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42" name="CaixaDeTexto 41"/>
          <p:cNvSpPr txBox="1"/>
          <p:nvPr/>
        </p:nvSpPr>
        <p:spPr>
          <a:xfrm rot="3194236">
            <a:off x="8504902" y="3092342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9079979" y="3831173"/>
            <a:ext cx="3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1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ector reto 31"/>
          <p:cNvCxnSpPr>
            <a:cxnSpLocks/>
            <a:endCxn id="29" idx="2"/>
          </p:cNvCxnSpPr>
          <p:nvPr/>
        </p:nvCxnSpPr>
        <p:spPr>
          <a:xfrm>
            <a:off x="2927648" y="3211325"/>
            <a:ext cx="0" cy="2089883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cxnSpLocks/>
            <a:endCxn id="29" idx="0"/>
          </p:cNvCxnSpPr>
          <p:nvPr/>
        </p:nvCxnSpPr>
        <p:spPr>
          <a:xfrm>
            <a:off x="5519936" y="3226837"/>
            <a:ext cx="0" cy="2074371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cxnSpLocks/>
            <a:endCxn id="25" idx="2"/>
          </p:cNvCxnSpPr>
          <p:nvPr/>
        </p:nvCxnSpPr>
        <p:spPr>
          <a:xfrm>
            <a:off x="3805858" y="3211325"/>
            <a:ext cx="0" cy="122885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processamento do quadro levar menos que o desejado, deve-se esperar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2495600" y="3198462"/>
            <a:ext cx="6984776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2927648" y="309254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5519936" y="3093687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8112224" y="309254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 rot="3194236">
            <a:off x="2744413" y="2345314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15" name="Chave direita 14"/>
          <p:cNvSpPr/>
          <p:nvPr/>
        </p:nvSpPr>
        <p:spPr>
          <a:xfrm rot="5400000">
            <a:off x="3247464" y="3121314"/>
            <a:ext cx="238579" cy="878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 rot="3194236">
            <a:off x="5297022" y="2360825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23" name="CaixaDeTexto 22"/>
          <p:cNvSpPr txBox="1"/>
          <p:nvPr/>
        </p:nvSpPr>
        <p:spPr>
          <a:xfrm rot="3194236">
            <a:off x="7888060" y="2346857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25" name="Chave direita 24"/>
          <p:cNvSpPr/>
          <p:nvPr/>
        </p:nvSpPr>
        <p:spPr>
          <a:xfrm rot="5400000">
            <a:off x="4530287" y="3715750"/>
            <a:ext cx="265220" cy="17140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069627" y="4777408"/>
            <a:ext cx="1186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Tempo de</a:t>
            </a:r>
            <a:br>
              <a:rPr lang="pt-BR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Espera</a:t>
            </a:r>
          </a:p>
        </p:txBody>
      </p:sp>
      <p:sp>
        <p:nvSpPr>
          <p:cNvPr id="29" name="Chave direita 28"/>
          <p:cNvSpPr/>
          <p:nvPr/>
        </p:nvSpPr>
        <p:spPr>
          <a:xfrm rot="5400000">
            <a:off x="4091184" y="4137672"/>
            <a:ext cx="265216" cy="2592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128072" y="5661243"/>
            <a:ext cx="19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Tempo do quadro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3593743" y="5980633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16.666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ms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661914" y="3698534"/>
            <a:ext cx="2520280" cy="174851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tIns="180000" bIns="180000" rtlCol="0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Tempo de espera varia de acordo com a complexidade da cena e velocidade </a:t>
            </a:r>
          </a:p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 computador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9569064" y="2979465"/>
            <a:ext cx="3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495600" y="3747843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Processamento </a:t>
            </a:r>
          </a:p>
          <a:p>
            <a:pPr algn="ctr"/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do quadro</a:t>
            </a:r>
          </a:p>
        </p:txBody>
      </p:sp>
    </p:spTree>
    <p:extLst>
      <p:ext uri="{BB962C8B-B14F-4D97-AF65-F5344CB8AC3E}">
        <p14:creationId xmlns:p14="http://schemas.microsoft.com/office/powerpoint/2010/main" val="195300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espera pode ser implementada por um laço:</a:t>
            </a:r>
          </a:p>
          <a:p>
            <a:pPr lvl="1"/>
            <a:r>
              <a:rPr lang="pt-BR" dirty="0"/>
              <a:t>Que não faz nada: uso máximo da CPU</a:t>
            </a:r>
          </a:p>
          <a:p>
            <a:pPr lvl="1"/>
            <a:r>
              <a:rPr lang="pt-BR" dirty="0"/>
              <a:t>Que dorme por um pequeno intervalo de tempo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5809" y="3158507"/>
            <a:ext cx="75284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dorme até atingir o tempo alvo de sincronização </a:t>
            </a: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((frameTime =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timer.Elapsed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()) &lt;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timeToSync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((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timeToSync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- frameTime) &gt; 0.002f)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Sleep(1);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Sleep(0);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FA4ED98-37C2-43AD-AAA6-B4B1F87C1DAC}"/>
              </a:ext>
            </a:extLst>
          </p:cNvPr>
          <p:cNvGrpSpPr/>
          <p:nvPr/>
        </p:nvGrpSpPr>
        <p:grpSpPr>
          <a:xfrm>
            <a:off x="8462368" y="2981155"/>
            <a:ext cx="2528963" cy="2265584"/>
            <a:chOff x="8462368" y="2981155"/>
            <a:chExt cx="2528963" cy="2265584"/>
          </a:xfrm>
        </p:grpSpPr>
        <p:sp>
          <p:nvSpPr>
            <p:cNvPr id="17" name="Retângulo 16"/>
            <p:cNvSpPr/>
            <p:nvPr/>
          </p:nvSpPr>
          <p:spPr>
            <a:xfrm>
              <a:off x="8462368" y="3590555"/>
              <a:ext cx="1512168" cy="1656184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18" name="Grupo 17"/>
            <p:cNvGrpSpPr/>
            <p:nvPr/>
          </p:nvGrpSpPr>
          <p:grpSpPr>
            <a:xfrm>
              <a:off x="10262568" y="4738525"/>
              <a:ext cx="728763" cy="421015"/>
              <a:chOff x="6516216" y="5517232"/>
              <a:chExt cx="1728192" cy="1008112"/>
            </a:xfrm>
          </p:grpSpPr>
          <p:sp>
            <p:nvSpPr>
              <p:cNvPr id="19" name="Retângulo de cantos arredondados 18"/>
              <p:cNvSpPr/>
              <p:nvPr/>
            </p:nvSpPr>
            <p:spPr>
              <a:xfrm>
                <a:off x="6516216" y="5517232"/>
                <a:ext cx="1728192" cy="1008112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Triângulo isósceles 20"/>
              <p:cNvSpPr/>
              <p:nvPr/>
            </p:nvSpPr>
            <p:spPr>
              <a:xfrm>
                <a:off x="6829827" y="5706681"/>
                <a:ext cx="323000" cy="299066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7152827" y="6072952"/>
                <a:ext cx="263148" cy="27549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CaixaDeTexto 23"/>
              <p:cNvSpPr txBox="1"/>
              <p:nvPr/>
            </p:nvSpPr>
            <p:spPr>
              <a:xfrm>
                <a:off x="7310727" y="5763349"/>
                <a:ext cx="913090" cy="515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ABC</a:t>
                </a:r>
              </a:p>
            </p:txBody>
          </p:sp>
        </p:grpSp>
        <p:cxnSp>
          <p:nvCxnSpPr>
            <p:cNvPr id="25" name="Conector de seta reta 24"/>
            <p:cNvCxnSpPr>
              <a:stCxn id="30" idx="3"/>
              <a:endCxn id="19" idx="1"/>
            </p:cNvCxnSpPr>
            <p:nvPr/>
          </p:nvCxnSpPr>
          <p:spPr>
            <a:xfrm>
              <a:off x="9823134" y="4947891"/>
              <a:ext cx="439434" cy="1142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angulado 26"/>
            <p:cNvCxnSpPr>
              <a:stCxn id="24" idx="3"/>
              <a:endCxn id="29" idx="0"/>
            </p:cNvCxnSpPr>
            <p:nvPr/>
          </p:nvCxnSpPr>
          <p:spPr>
            <a:xfrm flipH="1" flipV="1">
              <a:off x="9219707" y="3768175"/>
              <a:ext cx="1762941" cy="1180857"/>
            </a:xfrm>
            <a:prstGeom prst="bentConnector4">
              <a:avLst>
                <a:gd name="adj1" fmla="val -12967"/>
                <a:gd name="adj2" fmla="val 154044"/>
              </a:avLst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/>
            <p:cNvSpPr/>
            <p:nvPr/>
          </p:nvSpPr>
          <p:spPr>
            <a:xfrm>
              <a:off x="9437251" y="2981155"/>
              <a:ext cx="1512168" cy="32699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frameTime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8616280" y="3768175"/>
              <a:ext cx="1206854" cy="3401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Eventos</a:t>
              </a:r>
              <a:endParaRPr lang="pt-BR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8616280" y="4781884"/>
              <a:ext cx="1206854" cy="3320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Desenho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CBB9DFF1-F4C9-4C1B-BD6D-CCE2A8007997}"/>
                </a:ext>
              </a:extLst>
            </p:cNvPr>
            <p:cNvCxnSpPr>
              <a:stCxn id="29" idx="2"/>
              <a:endCxn id="30" idx="0"/>
            </p:cNvCxnSpPr>
            <p:nvPr/>
          </p:nvCxnSpPr>
          <p:spPr>
            <a:xfrm>
              <a:off x="9219707" y="4108352"/>
              <a:ext cx="0" cy="673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8616280" y="4252368"/>
              <a:ext cx="1206854" cy="39437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Atualização</a:t>
              </a:r>
              <a:endParaRPr lang="pt-BR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876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prática, fazer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controle manual </a:t>
            </a:r>
            <a:r>
              <a:rPr lang="pt-BR" dirty="0"/>
              <a:t>da taxa de atualização para mantê-la constante é problemático:</a:t>
            </a:r>
          </a:p>
          <a:p>
            <a:pPr lvl="1"/>
            <a:r>
              <a:rPr lang="pt-BR" dirty="0"/>
              <a:t>É muito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sensível a oscilações</a:t>
            </a:r>
            <a:r>
              <a:rPr lang="pt-BR" dirty="0"/>
              <a:t> do sistema operacional</a:t>
            </a:r>
          </a:p>
          <a:p>
            <a:pPr lvl="2"/>
            <a:r>
              <a:rPr lang="pt-BR" dirty="0"/>
              <a:t>Sistema Operacional é multitarefa</a:t>
            </a:r>
          </a:p>
          <a:p>
            <a:pPr lvl="2"/>
            <a:r>
              <a:rPr lang="pt-BR" dirty="0"/>
              <a:t>Laço pode ser suspenso pelo agendador de tarefas</a:t>
            </a:r>
          </a:p>
          <a:p>
            <a:pPr lvl="2"/>
            <a:r>
              <a:rPr lang="pt-BR" dirty="0"/>
              <a:t>Função </a:t>
            </a:r>
            <a:r>
              <a:rPr lang="pt-BR" dirty="0">
                <a:latin typeface="Consolas" panose="020B0609020204030204" pitchFamily="49" charset="0"/>
              </a:rPr>
              <a:t>Sleep</a:t>
            </a:r>
            <a:r>
              <a:rPr lang="pt-BR" dirty="0"/>
              <a:t> não é precisa</a:t>
            </a:r>
          </a:p>
          <a:p>
            <a:endParaRPr lang="pt-BR" dirty="0"/>
          </a:p>
          <a:p>
            <a:r>
              <a:rPr lang="pt-BR" dirty="0"/>
              <a:t>Soluções:</a:t>
            </a:r>
          </a:p>
          <a:p>
            <a:pPr lvl="1"/>
            <a:r>
              <a:rPr lang="pt-BR" dirty="0"/>
              <a:t>Usar a taxa de atualização do monitor (ligar o </a:t>
            </a:r>
            <a:r>
              <a:rPr lang="pt-BR" dirty="0" err="1"/>
              <a:t>VSync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Usar uma taxa de atualização variável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</p:spTree>
    <p:extLst>
      <p:ext uri="{BB962C8B-B14F-4D97-AF65-F5344CB8AC3E}">
        <p14:creationId xmlns:p14="http://schemas.microsoft.com/office/powerpoint/2010/main" val="1064927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6466</TotalTime>
  <Words>923</Words>
  <Application>Microsoft Office PowerPoint</Application>
  <PresentationFormat>Widescreen</PresentationFormat>
  <Paragraphs>203</Paragraphs>
  <Slides>15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Taxa de Atualização</vt:lpstr>
      <vt:lpstr>Introdução</vt:lpstr>
      <vt:lpstr>Introdução</vt:lpstr>
      <vt:lpstr>Introdução</vt:lpstr>
      <vt:lpstr>Introdução</vt:lpstr>
      <vt:lpstr>Taxa Constante</vt:lpstr>
      <vt:lpstr>Taxa Constante</vt:lpstr>
      <vt:lpstr>Taxa Constante</vt:lpstr>
      <vt:lpstr>Taxa Constante</vt:lpstr>
      <vt:lpstr>Taxa Variável</vt:lpstr>
      <vt:lpstr>Taxa Variável</vt:lpstr>
      <vt:lpstr>Timer</vt:lpstr>
      <vt:lpstr>Timer de Alta Resolução</vt:lpstr>
      <vt:lpstr>Timer de Alta Resolução</vt:lpstr>
      <vt:lpstr>Conclusão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FPS</dc:title>
  <dc:creator>Judson Santiago</dc:creator>
  <cp:keywords>Jogos;FPS;Desempenho</cp:keywords>
  <cp:lastModifiedBy>Judson Santiago</cp:lastModifiedBy>
  <cp:revision>595</cp:revision>
  <dcterms:created xsi:type="dcterms:W3CDTF">2009-02-25T19:16:57Z</dcterms:created>
  <dcterms:modified xsi:type="dcterms:W3CDTF">2019-05-21T19:00:27Z</dcterms:modified>
</cp:coreProperties>
</file>