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332" r:id="rId3"/>
    <p:sldId id="334" r:id="rId4"/>
    <p:sldId id="345" r:id="rId5"/>
    <p:sldId id="344" r:id="rId6"/>
    <p:sldId id="343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42" r:id="rId15"/>
    <p:sldId id="328" r:id="rId16"/>
    <p:sldId id="353" r:id="rId17"/>
    <p:sldId id="341" r:id="rId18"/>
    <p:sldId id="333" r:id="rId19"/>
    <p:sldId id="339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EDBE9-6640-4E0E-BB3A-AE448D495A4C}" v="231" dt="2019-05-27T20:44:32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651" autoAdjust="0"/>
  </p:normalViewPr>
  <p:slideViewPr>
    <p:cSldViewPr>
      <p:cViewPr varScale="1">
        <p:scale>
          <a:sx n="80" d="100"/>
          <a:sy n="80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42EDBE9-6640-4E0E-BB3A-AE448D495A4C}"/>
    <pc:docChg chg="undo custSel addSld delSld modSld sldOrd modMainMaster">
      <pc:chgData name="Judson Santiago" userId="ebb108da2f256286" providerId="LiveId" clId="{C42EDBE9-6640-4E0E-BB3A-AE448D495A4C}" dt="2019-05-27T23:28:17.622" v="4266" actId="14838"/>
      <pc:docMkLst>
        <pc:docMk/>
      </pc:docMkLst>
      <pc:sldChg chg="modSp">
        <pc:chgData name="Judson Santiago" userId="ebb108da2f256286" providerId="LiveId" clId="{C42EDBE9-6640-4E0E-BB3A-AE448D495A4C}" dt="2019-05-23T18:05:58.218" v="10" actId="3064"/>
        <pc:sldMkLst>
          <pc:docMk/>
          <pc:sldMk cId="0" sldId="256"/>
        </pc:sldMkLst>
        <pc:spChg chg="mod">
          <ac:chgData name="Judson Santiago" userId="ebb108da2f256286" providerId="LiveId" clId="{C42EDBE9-6640-4E0E-BB3A-AE448D495A4C}" dt="2019-05-23T18:05:58.218" v="10" actId="3064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C42EDBE9-6640-4E0E-BB3A-AE448D495A4C}" dt="2019-05-27T20:44:32.660" v="4265" actId="207"/>
        <pc:sldMkLst>
          <pc:docMk/>
          <pc:sldMk cId="904695914" sldId="325"/>
        </pc:sldMkLst>
        <pc:spChg chg="mod">
          <ac:chgData name="Judson Santiago" userId="ebb108da2f256286" providerId="LiveId" clId="{C42EDBE9-6640-4E0E-BB3A-AE448D495A4C}" dt="2019-05-27T20:44:32.660" v="4265" actId="20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37.714" v="386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modSp del ord">
        <pc:chgData name="Judson Santiago" userId="ebb108da2f256286" providerId="LiveId" clId="{C42EDBE9-6640-4E0E-BB3A-AE448D495A4C}" dt="2019-05-27T19:38:57.222" v="2806" actId="2696"/>
        <pc:sldMkLst>
          <pc:docMk/>
          <pc:sldMk cId="4101990644" sldId="327"/>
        </pc:sldMkLst>
        <pc:spChg chg="mod">
          <ac:chgData name="Judson Santiago" userId="ebb108da2f256286" providerId="LiveId" clId="{C42EDBE9-6640-4E0E-BB3A-AE448D495A4C}" dt="2019-05-23T18:17:16.556" v="312" actId="20577"/>
          <ac:spMkLst>
            <pc:docMk/>
            <pc:sldMk cId="4101990644" sldId="327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C42EDBE9-6640-4E0E-BB3A-AE448D495A4C}" dt="2019-05-27T20:39:19.161" v="4218"/>
        <pc:sldMkLst>
          <pc:docMk/>
          <pc:sldMk cId="1174327450" sldId="328"/>
        </pc:sldMkLst>
        <pc:spChg chg="mod">
          <ac:chgData name="Judson Santiago" userId="ebb108da2f256286" providerId="LiveId" clId="{C42EDBE9-6640-4E0E-BB3A-AE448D495A4C}" dt="2019-05-27T20:25:31.620" v="3817"/>
          <ac:spMkLst>
            <pc:docMk/>
            <pc:sldMk cId="1174327450" sldId="328"/>
            <ac:spMk id="3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36:29.072" v="4212" actId="1076"/>
          <ac:spMkLst>
            <pc:docMk/>
            <pc:sldMk cId="1174327450" sldId="328"/>
            <ac:spMk id="6" creationId="{00000000-0000-0000-0000-000000000000}"/>
          </ac:spMkLst>
        </pc:spChg>
        <pc:grpChg chg="add del">
          <ac:chgData name="Judson Santiago" userId="ebb108da2f256286" providerId="LiveId" clId="{C42EDBE9-6640-4E0E-BB3A-AE448D495A4C}" dt="2019-05-27T20:39:19.161" v="4218"/>
          <ac:grpSpMkLst>
            <pc:docMk/>
            <pc:sldMk cId="1174327450" sldId="328"/>
            <ac:grpSpMk id="5" creationId="{3971EB3F-F4D2-4572-8EA6-BABFEB7214E5}"/>
          </ac:grpSpMkLst>
        </pc:grpChg>
      </pc:sldChg>
      <pc:sldChg chg="modSp">
        <pc:chgData name="Judson Santiago" userId="ebb108da2f256286" providerId="LiveId" clId="{C42EDBE9-6640-4E0E-BB3A-AE448D495A4C}" dt="2019-05-27T19:57:35.371" v="3343" actId="207"/>
        <pc:sldMkLst>
          <pc:docMk/>
          <pc:sldMk cId="3870021878" sldId="332"/>
        </pc:sldMkLst>
        <pc:spChg chg="mod">
          <ac:chgData name="Judson Santiago" userId="ebb108da2f256286" providerId="LiveId" clId="{C42EDBE9-6640-4E0E-BB3A-AE448D495A4C}" dt="2019-05-27T19:57:35.371" v="3343" actId="207"/>
          <ac:spMkLst>
            <pc:docMk/>
            <pc:sldMk cId="3870021878" sldId="332"/>
            <ac:spMk id="5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3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8:07.947" v="15" actId="1582"/>
          <ac:spMkLst>
            <pc:docMk/>
            <pc:sldMk cId="3870021878" sldId="332"/>
            <ac:spMk id="14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09.250" v="11" actId="14861"/>
          <ac:spMkLst>
            <pc:docMk/>
            <pc:sldMk cId="3870021878" sldId="332"/>
            <ac:spMk id="1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25.171" v="13" actId="14861"/>
          <ac:spMkLst>
            <pc:docMk/>
            <pc:sldMk cId="3870021878" sldId="332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07:18.344" v="12" actId="14861"/>
          <ac:spMkLst>
            <pc:docMk/>
            <pc:sldMk cId="3870021878" sldId="332"/>
            <ac:spMk id="22" creationId="{00000000-0000-0000-0000-000000000000}"/>
          </ac:spMkLst>
        </pc:spChg>
      </pc:sldChg>
      <pc:sldChg chg="addSp modSp">
        <pc:chgData name="Judson Santiago" userId="ebb108da2f256286" providerId="LiveId" clId="{C42EDBE9-6640-4E0E-BB3A-AE448D495A4C}" dt="2019-05-23T18:25:48.382" v="375" actId="1076"/>
        <pc:sldMkLst>
          <pc:docMk/>
          <pc:sldMk cId="2546314546" sldId="333"/>
        </pc:sldMkLst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23.371" v="369" actId="164"/>
          <ac:spMkLst>
            <pc:docMk/>
            <pc:sldMk cId="2546314546" sldId="333"/>
            <ac:spMk id="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0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1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5:31.355" v="371" actId="164"/>
          <ac:spMkLst>
            <pc:docMk/>
            <pc:sldMk cId="2546314546" sldId="333"/>
            <ac:spMk id="13" creationId="{00000000-0000-0000-0000-000000000000}"/>
          </ac:spMkLst>
        </pc:spChg>
        <pc:grpChg chg="add mod">
          <ac:chgData name="Judson Santiago" userId="ebb108da2f256286" providerId="LiveId" clId="{C42EDBE9-6640-4E0E-BB3A-AE448D495A4C}" dt="2019-05-23T18:25:48.382" v="375" actId="1076"/>
          <ac:grpSpMkLst>
            <pc:docMk/>
            <pc:sldMk cId="2546314546" sldId="333"/>
            <ac:grpSpMk id="5" creationId="{F9DA816E-39D8-4EA5-84DB-0DBD769F7F8E}"/>
          </ac:grpSpMkLst>
        </pc:grpChg>
        <pc:grpChg chg="add mod">
          <ac:chgData name="Judson Santiago" userId="ebb108da2f256286" providerId="LiveId" clId="{C42EDBE9-6640-4E0E-BB3A-AE448D495A4C}" dt="2019-05-23T18:25:39.557" v="374" actId="14100"/>
          <ac:grpSpMkLst>
            <pc:docMk/>
            <pc:sldMk cId="2546314546" sldId="333"/>
            <ac:grpSpMk id="6" creationId="{E18AAEF5-2AE8-4D1E-AA82-F19B3CAA1E4A}"/>
          </ac:grpSpMkLst>
        </pc:grpChg>
        <pc:picChg chg="mod">
          <ac:chgData name="Judson Santiago" userId="ebb108da2f256286" providerId="LiveId" clId="{C42EDBE9-6640-4E0E-BB3A-AE448D495A4C}" dt="2019-05-23T18:25:31.355" v="371" actId="164"/>
          <ac:picMkLst>
            <pc:docMk/>
            <pc:sldMk cId="2546314546" sldId="333"/>
            <ac:picMk id="4" creationId="{00000000-0000-0000-0000-000000000000}"/>
          </ac:picMkLst>
        </pc:picChg>
      </pc:sldChg>
      <pc:sldChg chg="modSp">
        <pc:chgData name="Judson Santiago" userId="ebb108da2f256286" providerId="LiveId" clId="{C42EDBE9-6640-4E0E-BB3A-AE448D495A4C}" dt="2019-05-27T18:13:27.143" v="1661" actId="20577"/>
        <pc:sldMkLst>
          <pc:docMk/>
          <pc:sldMk cId="770194530" sldId="334"/>
        </pc:sldMkLst>
        <pc:spChg chg="mod">
          <ac:chgData name="Judson Santiago" userId="ebb108da2f256286" providerId="LiveId" clId="{C42EDBE9-6640-4E0E-BB3A-AE448D495A4C}" dt="2019-05-27T18:13:27.143" v="1661" actId="20577"/>
          <ac:spMkLst>
            <pc:docMk/>
            <pc:sldMk cId="770194530" sldId="334"/>
            <ac:spMk id="2" creationId="{00000000-0000-0000-0000-000000000000}"/>
          </ac:spMkLst>
        </pc:spChg>
      </pc:sldChg>
      <pc:sldChg chg="addSp modSp modNotesTx">
        <pc:chgData name="Judson Santiago" userId="ebb108da2f256286" providerId="LiveId" clId="{C42EDBE9-6640-4E0E-BB3A-AE448D495A4C}" dt="2019-05-27T20:42:43.541" v="4251" actId="20577"/>
        <pc:sldMkLst>
          <pc:docMk/>
          <pc:sldMk cId="1605964039" sldId="339"/>
        </pc:sldMkLst>
        <pc:spChg chg="mod">
          <ac:chgData name="Judson Santiago" userId="ebb108da2f256286" providerId="LiveId" clId="{C42EDBE9-6640-4E0E-BB3A-AE448D495A4C}" dt="2019-05-27T20:42:43.541" v="4251" actId="20577"/>
          <ac:spMkLst>
            <pc:docMk/>
            <pc:sldMk cId="1605964039" sldId="339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14.508" v="379" actId="164"/>
          <ac:spMkLst>
            <pc:docMk/>
            <pc:sldMk cId="1605964039" sldId="339"/>
            <ac:spMk id="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27:21.209" v="380" actId="164"/>
          <ac:spMkLst>
            <pc:docMk/>
            <pc:sldMk cId="1605964039" sldId="339"/>
            <ac:spMk id="19" creationId="{00000000-0000-0000-0000-000000000000}"/>
          </ac:spMkLst>
        </pc:spChg>
        <pc:grpChg chg="add mod">
          <ac:chgData name="Judson Santiago" userId="ebb108da2f256286" providerId="LiveId" clId="{C42EDBE9-6640-4E0E-BB3A-AE448D495A4C}" dt="2019-05-23T18:27:14.508" v="379" actId="164"/>
          <ac:grpSpMkLst>
            <pc:docMk/>
            <pc:sldMk cId="1605964039" sldId="339"/>
            <ac:grpSpMk id="4" creationId="{2062A009-56FA-4A28-9BD3-5E86FA62E75F}"/>
          </ac:grpSpMkLst>
        </pc:grpChg>
        <pc:grpChg chg="add mod">
          <ac:chgData name="Judson Santiago" userId="ebb108da2f256286" providerId="LiveId" clId="{C42EDBE9-6640-4E0E-BB3A-AE448D495A4C}" dt="2019-05-23T18:27:21.209" v="380" actId="164"/>
          <ac:grpSpMkLst>
            <pc:docMk/>
            <pc:sldMk cId="1605964039" sldId="339"/>
            <ac:grpSpMk id="5" creationId="{AB894A17-BADE-496A-839F-864A14ECF1B8}"/>
          </ac:grpSpMkLst>
        </pc:grpChg>
        <pc:grpChg chg="add">
          <ac:chgData name="Judson Santiago" userId="ebb108da2f256286" providerId="LiveId" clId="{C42EDBE9-6640-4E0E-BB3A-AE448D495A4C}" dt="2019-05-24T21:34:55.992" v="434"/>
          <ac:grpSpMkLst>
            <pc:docMk/>
            <pc:sldMk cId="1605964039" sldId="339"/>
            <ac:grpSpMk id="15" creationId="{EEB59E13-1D5B-46A3-8B80-57E4D95B4F30}"/>
          </ac:grpSpMkLst>
        </pc:grpChg>
        <pc:picChg chg="mod">
          <ac:chgData name="Judson Santiago" userId="ebb108da2f256286" providerId="LiveId" clId="{C42EDBE9-6640-4E0E-BB3A-AE448D495A4C}" dt="2019-05-23T18:27:07.290" v="378" actId="1076"/>
          <ac:picMkLst>
            <pc:docMk/>
            <pc:sldMk cId="1605964039" sldId="339"/>
            <ac:picMk id="29" creationId="{00000000-0000-0000-0000-000000000000}"/>
          </ac:picMkLst>
        </pc:picChg>
        <pc:cxnChg chg="mod">
          <ac:chgData name="Judson Santiago" userId="ebb108da2f256286" providerId="LiveId" clId="{C42EDBE9-6640-4E0E-BB3A-AE448D495A4C}" dt="2019-05-23T18:27:07.290" v="378" actId="1076"/>
          <ac:cxnSpMkLst>
            <pc:docMk/>
            <pc:sldMk cId="1605964039" sldId="339"/>
            <ac:cxnSpMk id="6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3T18:27:07.290" v="378" actId="1076"/>
          <ac:cxnSpMkLst>
            <pc:docMk/>
            <pc:sldMk cId="1605964039" sldId="339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42EDBE9-6640-4E0E-BB3A-AE448D495A4C}" dt="2019-05-27T20:41:21.108" v="4243" actId="20577"/>
        <pc:sldMkLst>
          <pc:docMk/>
          <pc:sldMk cId="3254690739" sldId="341"/>
        </pc:sldMkLst>
        <pc:spChg chg="mod">
          <ac:chgData name="Judson Santiago" userId="ebb108da2f256286" providerId="LiveId" clId="{C42EDBE9-6640-4E0E-BB3A-AE448D495A4C}" dt="2019-05-27T20:41:21.108" v="4243" actId="20577"/>
          <ac:spMkLst>
            <pc:docMk/>
            <pc:sldMk cId="3254690739" sldId="341"/>
            <ac:spMk id="2" creationId="{00000000-0000-0000-0000-000000000000}"/>
          </ac:spMkLst>
        </pc:spChg>
        <pc:picChg chg="mod">
          <ac:chgData name="Judson Santiago" userId="ebb108da2f256286" providerId="LiveId" clId="{C42EDBE9-6640-4E0E-BB3A-AE448D495A4C}" dt="2019-05-23T18:23:48.274" v="365" actId="1076"/>
          <ac:picMkLst>
            <pc:docMk/>
            <pc:sldMk cId="3254690739" sldId="341"/>
            <ac:picMk id="4" creationId="{00000000-0000-0000-0000-000000000000}"/>
          </ac:picMkLst>
        </pc:picChg>
      </pc:sldChg>
      <pc:sldChg chg="modSp modNotesTx">
        <pc:chgData name="Judson Santiago" userId="ebb108da2f256286" providerId="LiveId" clId="{C42EDBE9-6640-4E0E-BB3A-AE448D495A4C}" dt="2019-05-27T20:15:09.432" v="3616" actId="1036"/>
        <pc:sldMkLst>
          <pc:docMk/>
          <pc:sldMk cId="62703225" sldId="342"/>
        </pc:sldMkLst>
        <pc:spChg chg="mod">
          <ac:chgData name="Judson Santiago" userId="ebb108da2f256286" providerId="LiveId" clId="{C42EDBE9-6640-4E0E-BB3A-AE448D495A4C}" dt="2019-05-27T20:13:47.526" v="3605" actId="6549"/>
          <ac:spMkLst>
            <pc:docMk/>
            <pc:sldMk cId="62703225" sldId="342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3T18:14:34.206" v="108" actId="20577"/>
          <ac:spMkLst>
            <pc:docMk/>
            <pc:sldMk cId="62703225" sldId="342"/>
            <ac:spMk id="4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15:09.432" v="3616" actId="1036"/>
          <ac:spMkLst>
            <pc:docMk/>
            <pc:sldMk cId="62703225" sldId="342"/>
            <ac:spMk id="18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20:15:06.026" v="3614" actId="1038"/>
          <ac:spMkLst>
            <pc:docMk/>
            <pc:sldMk cId="62703225" sldId="342"/>
            <ac:spMk id="28" creationId="{00000000-0000-0000-0000-000000000000}"/>
          </ac:spMkLst>
        </pc:spChg>
        <pc:cxnChg chg="mod">
          <ac:chgData name="Judson Santiago" userId="ebb108da2f256286" providerId="LiveId" clId="{C42EDBE9-6640-4E0E-BB3A-AE448D495A4C}" dt="2019-05-27T20:14:38.881" v="3609" actId="1582"/>
          <ac:cxnSpMkLst>
            <pc:docMk/>
            <pc:sldMk cId="62703225" sldId="342"/>
            <ac:cxnSpMk id="10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20:15:09.432" v="3616" actId="1036"/>
          <ac:cxnSpMkLst>
            <pc:docMk/>
            <pc:sldMk cId="62703225" sldId="342"/>
            <ac:cxnSpMk id="17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20:15:06.026" v="3614" actId="1038"/>
          <ac:cxnSpMkLst>
            <pc:docMk/>
            <pc:sldMk cId="62703225" sldId="342"/>
            <ac:cxnSpMk id="25" creationId="{00000000-0000-0000-0000-000000000000}"/>
          </ac:cxnSpMkLst>
        </pc:cxnChg>
      </pc:sldChg>
      <pc:sldChg chg="modSp modNotesTx">
        <pc:chgData name="Judson Santiago" userId="ebb108da2f256286" providerId="LiveId" clId="{C42EDBE9-6640-4E0E-BB3A-AE448D495A4C}" dt="2019-05-27T20:21:54.542" v="3757" actId="20577"/>
        <pc:sldMkLst>
          <pc:docMk/>
          <pc:sldMk cId="3946135633" sldId="343"/>
        </pc:sldMkLst>
        <pc:spChg chg="mod">
          <ac:chgData name="Judson Santiago" userId="ebb108da2f256286" providerId="LiveId" clId="{C42EDBE9-6640-4E0E-BB3A-AE448D495A4C}" dt="2019-05-27T20:21:54.542" v="3757" actId="20577"/>
          <ac:spMkLst>
            <pc:docMk/>
            <pc:sldMk cId="3946135633" sldId="343"/>
            <ac:spMk id="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43.152" v="2828" actId="207"/>
          <ac:spMkLst>
            <pc:docMk/>
            <pc:sldMk cId="3946135633" sldId="343"/>
            <ac:spMk id="32" creationId="{00000000-0000-0000-0000-000000000000}"/>
          </ac:spMkLst>
        </pc:spChg>
        <pc:grpChg chg="mod">
          <ac:chgData name="Judson Santiago" userId="ebb108da2f256286" providerId="LiveId" clId="{C42EDBE9-6640-4E0E-BB3A-AE448D495A4C}" dt="2019-05-23T18:12:41.679" v="25" actId="1076"/>
          <ac:grpSpMkLst>
            <pc:docMk/>
            <pc:sldMk cId="3946135633" sldId="343"/>
            <ac:grpSpMk id="15" creationId="{00000000-0000-0000-0000-000000000000}"/>
          </ac:grpSpMkLst>
        </pc:grpChg>
      </pc:sldChg>
      <pc:sldChg chg="addSp delSp modSp">
        <pc:chgData name="Judson Santiago" userId="ebb108da2f256286" providerId="LiveId" clId="{C42EDBE9-6640-4E0E-BB3A-AE448D495A4C}" dt="2019-05-27T23:28:17.622" v="4266" actId="14838"/>
        <pc:sldMkLst>
          <pc:docMk/>
          <pc:sldMk cId="276092255" sldId="344"/>
        </pc:sldMkLst>
        <pc:spChg chg="mod">
          <ac:chgData name="Judson Santiago" userId="ebb108da2f256286" providerId="LiveId" clId="{C42EDBE9-6640-4E0E-BB3A-AE448D495A4C}" dt="2019-05-27T19:20:58.697" v="2421" actId="20577"/>
          <ac:spMkLst>
            <pc:docMk/>
            <pc:sldMk cId="276092255" sldId="344"/>
            <ac:spMk id="2" creationId="{00000000-0000-0000-0000-000000000000}"/>
          </ac:spMkLst>
        </pc:spChg>
        <pc:spChg chg="add mod">
          <ac:chgData name="Judson Santiago" userId="ebb108da2f256286" providerId="LiveId" clId="{C42EDBE9-6640-4E0E-BB3A-AE448D495A4C}" dt="2019-05-27T19:16:13.825" v="2352" actId="1076"/>
          <ac:spMkLst>
            <pc:docMk/>
            <pc:sldMk cId="276092255" sldId="344"/>
            <ac:spMk id="4" creationId="{D3214438-9C84-4252-B88E-C0D3BAFAAD24}"/>
          </ac:spMkLst>
        </pc:spChg>
        <pc:spChg chg="add mod">
          <ac:chgData name="Judson Santiago" userId="ebb108da2f256286" providerId="LiveId" clId="{C42EDBE9-6640-4E0E-BB3A-AE448D495A4C}" dt="2019-05-27T19:20:17.587" v="2400" actId="20577"/>
          <ac:spMkLst>
            <pc:docMk/>
            <pc:sldMk cId="276092255" sldId="344"/>
            <ac:spMk id="5" creationId="{043BA617-9C3F-4FC1-ACB1-36ECD322DF70}"/>
          </ac:spMkLst>
        </pc:spChg>
        <pc:spChg chg="mod">
          <ac:chgData name="Judson Santiago" userId="ebb108da2f256286" providerId="LiveId" clId="{C42EDBE9-6640-4E0E-BB3A-AE448D495A4C}" dt="2019-05-27T19:41:20.400" v="2819" actId="208"/>
          <ac:spMkLst>
            <pc:docMk/>
            <pc:sldMk cId="276092255" sldId="344"/>
            <ac:spMk id="6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04.369" v="2824" actId="207"/>
          <ac:spMkLst>
            <pc:docMk/>
            <pc:sldMk cId="276092255" sldId="344"/>
            <ac:spMk id="7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8" creationId="{00000000-0000-0000-0000-000000000000}"/>
          </ac:spMkLst>
        </pc:spChg>
        <pc:spChg chg="add mod">
          <ac:chgData name="Judson Santiago" userId="ebb108da2f256286" providerId="LiveId" clId="{C42EDBE9-6640-4E0E-BB3A-AE448D495A4C}" dt="2019-05-27T23:28:17.622" v="4266" actId="14838"/>
          <ac:spMkLst>
            <pc:docMk/>
            <pc:sldMk cId="276092255" sldId="344"/>
            <ac:spMk id="9" creationId="{0C1D67C0-4043-42DC-B4A7-F704BAA8DE14}"/>
          </ac:spMkLst>
        </pc:spChg>
        <pc:spChg chg="add mod">
          <ac:chgData name="Judson Santiago" userId="ebb108da2f256286" providerId="LiveId" clId="{C42EDBE9-6640-4E0E-BB3A-AE448D495A4C}" dt="2019-05-27T19:16:20.057" v="2355" actId="20577"/>
          <ac:spMkLst>
            <pc:docMk/>
            <pc:sldMk cId="276092255" sldId="344"/>
            <ac:spMk id="16" creationId="{092E9CA9-8759-4605-B31F-8BF98FA54717}"/>
          </ac:spMkLst>
        </pc:spChg>
        <pc:spChg chg="add mod">
          <ac:chgData name="Judson Santiago" userId="ebb108da2f256286" providerId="LiveId" clId="{C42EDBE9-6640-4E0E-BB3A-AE448D495A4C}" dt="2019-05-27T19:16:32.025" v="2360" actId="20577"/>
          <ac:spMkLst>
            <pc:docMk/>
            <pc:sldMk cId="276092255" sldId="344"/>
            <ac:spMk id="17" creationId="{67B9E528-D118-4D84-965E-27D9A01F5316}"/>
          </ac:spMkLst>
        </pc:spChg>
        <pc:spChg chg="add mod">
          <ac:chgData name="Judson Santiago" userId="ebb108da2f256286" providerId="LiveId" clId="{C42EDBE9-6640-4E0E-BB3A-AE448D495A4C}" dt="2019-05-27T19:17:10.619" v="2363" actId="20577"/>
          <ac:spMkLst>
            <pc:docMk/>
            <pc:sldMk cId="276092255" sldId="344"/>
            <ac:spMk id="18" creationId="{59C761A6-D88C-4AAD-8B0D-ECC1BB45C37F}"/>
          </ac:spMkLst>
        </pc:spChg>
        <pc:spChg chg="del mod">
          <ac:chgData name="Judson Santiago" userId="ebb108da2f256286" providerId="LiveId" clId="{C42EDBE9-6640-4E0E-BB3A-AE448D495A4C}" dt="2019-05-27T19:39:38.435" v="2808" actId="478"/>
          <ac:spMkLst>
            <pc:docMk/>
            <pc:sldMk cId="276092255" sldId="344"/>
            <ac:spMk id="19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0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1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8:47:05.917" v="2213" actId="1076"/>
          <ac:spMkLst>
            <pc:docMk/>
            <pc:sldMk cId="276092255" sldId="344"/>
            <ac:spMk id="22" creationId="{00000000-0000-0000-0000-000000000000}"/>
          </ac:spMkLst>
        </pc:spChg>
        <pc:spChg chg="mod">
          <ac:chgData name="Judson Santiago" userId="ebb108da2f256286" providerId="LiveId" clId="{C42EDBE9-6640-4E0E-BB3A-AE448D495A4C}" dt="2019-05-27T19:42:01.681" v="2823" actId="207"/>
          <ac:spMkLst>
            <pc:docMk/>
            <pc:sldMk cId="276092255" sldId="344"/>
            <ac:spMk id="26" creationId="{00000000-0000-0000-0000-000000000000}"/>
          </ac:spMkLst>
        </pc:spChg>
        <pc:picChg chg="mod">
          <ac:chgData name="Judson Santiago" userId="ebb108da2f256286" providerId="LiveId" clId="{C42EDBE9-6640-4E0E-BB3A-AE448D495A4C}" dt="2019-05-27T18:47:05.917" v="2213" actId="1076"/>
          <ac:picMkLst>
            <pc:docMk/>
            <pc:sldMk cId="276092255" sldId="344"/>
            <ac:picMk id="24" creationId="{00000000-0000-0000-0000-000000000000}"/>
          </ac:picMkLst>
        </pc:picChg>
        <pc:cxnChg chg="mod">
          <ac:chgData name="Judson Santiago" userId="ebb108da2f256286" providerId="LiveId" clId="{C42EDBE9-6640-4E0E-BB3A-AE448D495A4C}" dt="2019-05-27T19:42:16.557" v="2826" actId="1582"/>
          <ac:cxnSpMkLst>
            <pc:docMk/>
            <pc:sldMk cId="276092255" sldId="344"/>
            <ac:cxnSpMk id="10" creationId="{00000000-0000-0000-0000-000000000000}"/>
          </ac:cxnSpMkLst>
        </pc:cxnChg>
        <pc:cxnChg chg="mod">
          <ac:chgData name="Judson Santiago" userId="ebb108da2f256286" providerId="LiveId" clId="{C42EDBE9-6640-4E0E-BB3A-AE448D495A4C}" dt="2019-05-27T19:41:20.400" v="2819" actId="208"/>
          <ac:cxnSpMkLst>
            <pc:docMk/>
            <pc:sldMk cId="276092255" sldId="344"/>
            <ac:cxnSpMk id="11" creationId="{00000000-0000-0000-0000-000000000000}"/>
          </ac:cxnSpMkLst>
        </pc:cxnChg>
      </pc:sldChg>
      <pc:sldChg chg="addSp modSp add modNotesTx">
        <pc:chgData name="Judson Santiago" userId="ebb108da2f256286" providerId="LiveId" clId="{C42EDBE9-6640-4E0E-BB3A-AE448D495A4C}" dt="2019-05-27T18:36:17.450" v="2172" actId="20577"/>
        <pc:sldMkLst>
          <pc:docMk/>
          <pc:sldMk cId="4092623257" sldId="345"/>
        </pc:sldMkLst>
        <pc:spChg chg="mod">
          <ac:chgData name="Judson Santiago" userId="ebb108da2f256286" providerId="LiveId" clId="{C42EDBE9-6640-4E0E-BB3A-AE448D495A4C}" dt="2019-05-27T18:33:26.558" v="2149" actId="368"/>
          <ac:spMkLst>
            <pc:docMk/>
            <pc:sldMk cId="4092623257" sldId="345"/>
            <ac:spMk id="2" creationId="{D775B55B-FF62-413B-A89F-775225226557}"/>
          </ac:spMkLst>
        </pc:spChg>
        <pc:spChg chg="mod">
          <ac:chgData name="Judson Santiago" userId="ebb108da2f256286" providerId="LiveId" clId="{C42EDBE9-6640-4E0E-BB3A-AE448D495A4C}" dt="2019-05-27T17:52:48.007" v="582" actId="20577"/>
          <ac:spMkLst>
            <pc:docMk/>
            <pc:sldMk cId="4092623257" sldId="345"/>
            <ac:spMk id="3" creationId="{5BEDC66B-3B50-4E86-8E05-C97699BE301B}"/>
          </ac:spMkLst>
        </pc:spChg>
        <pc:spChg chg="add mod">
          <ac:chgData name="Judson Santiago" userId="ebb108da2f256286" providerId="LiveId" clId="{C42EDBE9-6640-4E0E-BB3A-AE448D495A4C}" dt="2019-05-27T18:36:17.450" v="2172" actId="20577"/>
          <ac:spMkLst>
            <pc:docMk/>
            <pc:sldMk cId="4092623257" sldId="345"/>
            <ac:spMk id="4" creationId="{06F3D240-8F07-47F6-A14D-0B5552C8C29F}"/>
          </ac:spMkLst>
        </pc:spChg>
      </pc:sldChg>
      <pc:sldChg chg="addSp delSp modSp add modNotesTx">
        <pc:chgData name="Judson Santiago" userId="ebb108da2f256286" providerId="LiveId" clId="{C42EDBE9-6640-4E0E-BB3A-AE448D495A4C}" dt="2019-05-27T19:25:35.292" v="2495" actId="20577"/>
        <pc:sldMkLst>
          <pc:docMk/>
          <pc:sldMk cId="1866353798" sldId="346"/>
        </pc:sldMkLst>
        <pc:spChg chg="mod">
          <ac:chgData name="Judson Santiago" userId="ebb108da2f256286" providerId="LiveId" clId="{C42EDBE9-6640-4E0E-BB3A-AE448D495A4C}" dt="2019-05-27T19:12:28.385" v="2328" actId="20577"/>
          <ac:spMkLst>
            <pc:docMk/>
            <pc:sldMk cId="1866353798" sldId="346"/>
            <ac:spMk id="2" creationId="{88777C15-B8F1-4041-97CA-D8FC59570A69}"/>
          </ac:spMkLst>
        </pc:spChg>
        <pc:spChg chg="mod">
          <ac:chgData name="Judson Santiago" userId="ebb108da2f256286" providerId="LiveId" clId="{C42EDBE9-6640-4E0E-BB3A-AE448D495A4C}" dt="2019-05-27T19:00:52.806" v="2216"/>
          <ac:spMkLst>
            <pc:docMk/>
            <pc:sldMk cId="1866353798" sldId="346"/>
            <ac:spMk id="3" creationId="{76AD2761-4CD1-40D7-A348-03769F506D96}"/>
          </ac:spMkLst>
        </pc:spChg>
        <pc:spChg chg="add mod">
          <ac:chgData name="Judson Santiago" userId="ebb108da2f256286" providerId="LiveId" clId="{C42EDBE9-6640-4E0E-BB3A-AE448D495A4C}" dt="2019-05-27T19:13:13.619" v="2336" actId="207"/>
          <ac:spMkLst>
            <pc:docMk/>
            <pc:sldMk cId="1866353798" sldId="346"/>
            <ac:spMk id="4" creationId="{35518306-9260-480F-8162-AD28BB28E112}"/>
          </ac:spMkLst>
        </pc:spChg>
        <pc:spChg chg="add mod">
          <ac:chgData name="Judson Santiago" userId="ebb108da2f256286" providerId="LiveId" clId="{C42EDBE9-6640-4E0E-BB3A-AE448D495A4C}" dt="2019-05-27T19:25:35.292" v="2495" actId="20577"/>
          <ac:spMkLst>
            <pc:docMk/>
            <pc:sldMk cId="1866353798" sldId="346"/>
            <ac:spMk id="5" creationId="{A2720B3C-3EBF-4AF9-BB4F-DA762B457C60}"/>
          </ac:spMkLst>
        </pc:spChg>
        <pc:spChg chg="add mod">
          <ac:chgData name="Judson Santiago" userId="ebb108da2f256286" providerId="LiveId" clId="{C42EDBE9-6640-4E0E-BB3A-AE448D495A4C}" dt="2019-05-27T19:23:47.495" v="2485" actId="14100"/>
          <ac:spMkLst>
            <pc:docMk/>
            <pc:sldMk cId="1866353798" sldId="346"/>
            <ac:spMk id="6" creationId="{05D5BF23-C1B9-47F8-897C-9A62EB08EAB9}"/>
          </ac:spMkLst>
        </pc:spChg>
        <pc:spChg chg="add del mod">
          <ac:chgData name="Judson Santiago" userId="ebb108da2f256286" providerId="LiveId" clId="{C42EDBE9-6640-4E0E-BB3A-AE448D495A4C}" dt="2019-05-27T19:23:56.604" v="2488" actId="478"/>
          <ac:spMkLst>
            <pc:docMk/>
            <pc:sldMk cId="1866353798" sldId="346"/>
            <ac:spMk id="7" creationId="{24260441-E9F0-49C2-8217-8E89A9C920FD}"/>
          </ac:spMkLst>
        </pc:spChg>
        <pc:spChg chg="add mod">
          <ac:chgData name="Judson Santiago" userId="ebb108da2f256286" providerId="LiveId" clId="{C42EDBE9-6640-4E0E-BB3A-AE448D495A4C}" dt="2019-05-27T19:24:23.495" v="2493" actId="1035"/>
          <ac:spMkLst>
            <pc:docMk/>
            <pc:sldMk cId="1866353798" sldId="346"/>
            <ac:spMk id="8" creationId="{A4B5C67A-F0BA-4683-9E79-F19F1B5F1855}"/>
          </ac:spMkLst>
        </pc:spChg>
        <pc:spChg chg="add del mod">
          <ac:chgData name="Judson Santiago" userId="ebb108da2f256286" providerId="LiveId" clId="{C42EDBE9-6640-4E0E-BB3A-AE448D495A4C}" dt="2019-05-27T19:24:13.978" v="2492" actId="478"/>
          <ac:spMkLst>
            <pc:docMk/>
            <pc:sldMk cId="1866353798" sldId="346"/>
            <ac:spMk id="9" creationId="{90267F5C-038C-4A14-B8FA-D06384956222}"/>
          </ac:spMkLst>
        </pc:spChg>
      </pc:sldChg>
      <pc:sldChg chg="addSp modSp add">
        <pc:chgData name="Judson Santiago" userId="ebb108da2f256286" providerId="LiveId" clId="{C42EDBE9-6640-4E0E-BB3A-AE448D495A4C}" dt="2019-05-27T19:35:00.650" v="2804" actId="20577"/>
        <pc:sldMkLst>
          <pc:docMk/>
          <pc:sldMk cId="4059882341" sldId="347"/>
        </pc:sldMkLst>
        <pc:spChg chg="mod">
          <ac:chgData name="Judson Santiago" userId="ebb108da2f256286" providerId="LiveId" clId="{C42EDBE9-6640-4E0E-BB3A-AE448D495A4C}" dt="2019-05-27T19:35:00.650" v="2804" actId="20577"/>
          <ac:spMkLst>
            <pc:docMk/>
            <pc:sldMk cId="4059882341" sldId="347"/>
            <ac:spMk id="2" creationId="{91B07BF2-7E23-4B5A-BAB9-EF4917FA728D}"/>
          </ac:spMkLst>
        </pc:spChg>
        <pc:spChg chg="mod">
          <ac:chgData name="Judson Santiago" userId="ebb108da2f256286" providerId="LiveId" clId="{C42EDBE9-6640-4E0E-BB3A-AE448D495A4C}" dt="2019-05-27T19:27:08.823" v="2527" actId="20577"/>
          <ac:spMkLst>
            <pc:docMk/>
            <pc:sldMk cId="4059882341" sldId="347"/>
            <ac:spMk id="3" creationId="{FB6E8971-0BFA-4A62-87F5-15D1AF0527F8}"/>
          </ac:spMkLst>
        </pc:spChg>
        <pc:spChg chg="add mod">
          <ac:chgData name="Judson Santiago" userId="ebb108da2f256286" providerId="LiveId" clId="{C42EDBE9-6640-4E0E-BB3A-AE448D495A4C}" dt="2019-05-27T19:32:39.353" v="2638" actId="207"/>
          <ac:spMkLst>
            <pc:docMk/>
            <pc:sldMk cId="4059882341" sldId="347"/>
            <ac:spMk id="4" creationId="{091F6F25-2DE9-4B77-BA1E-E7DD597625C3}"/>
          </ac:spMkLst>
        </pc:spChg>
      </pc:sldChg>
      <pc:sldChg chg="addSp modSp add">
        <pc:chgData name="Judson Santiago" userId="ebb108da2f256286" providerId="LiveId" clId="{C42EDBE9-6640-4E0E-BB3A-AE448D495A4C}" dt="2019-05-27T19:50:31.222" v="2965" actId="14100"/>
        <pc:sldMkLst>
          <pc:docMk/>
          <pc:sldMk cId="3860724368" sldId="348"/>
        </pc:sldMkLst>
        <pc:spChg chg="mod">
          <ac:chgData name="Judson Santiago" userId="ebb108da2f256286" providerId="LiveId" clId="{C42EDBE9-6640-4E0E-BB3A-AE448D495A4C}" dt="2019-05-27T19:46:02.713" v="2876" actId="20577"/>
          <ac:spMkLst>
            <pc:docMk/>
            <pc:sldMk cId="3860724368" sldId="348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19:43:55.591" v="2830"/>
          <ac:spMkLst>
            <pc:docMk/>
            <pc:sldMk cId="3860724368" sldId="348"/>
            <ac:spMk id="3" creationId="{0EEE862C-A330-4A3F-BF88-F557AF3FD777}"/>
          </ac:spMkLst>
        </pc:spChg>
        <pc:spChg chg="add mod">
          <ac:chgData name="Judson Santiago" userId="ebb108da2f256286" providerId="LiveId" clId="{C42EDBE9-6640-4E0E-BB3A-AE448D495A4C}" dt="2019-05-27T19:50:31.222" v="2965" actId="14100"/>
          <ac:spMkLst>
            <pc:docMk/>
            <pc:sldMk cId="3860724368" sldId="348"/>
            <ac:spMk id="4" creationId="{6CC12C35-9E7B-408E-B776-5FEB4BF00272}"/>
          </ac:spMkLst>
        </pc:spChg>
        <pc:spChg chg="add mod">
          <ac:chgData name="Judson Santiago" userId="ebb108da2f256286" providerId="LiveId" clId="{C42EDBE9-6640-4E0E-BB3A-AE448D495A4C}" dt="2019-05-27T19:50:24.259" v="2964" actId="403"/>
          <ac:spMkLst>
            <pc:docMk/>
            <pc:sldMk cId="3860724368" sldId="348"/>
            <ac:spMk id="5" creationId="{37F0012C-D13B-488E-910D-6F9A4D975AB4}"/>
          </ac:spMkLst>
        </pc:spChg>
      </pc:sldChg>
      <pc:sldChg chg="addSp delSp modSp add">
        <pc:chgData name="Judson Santiago" userId="ebb108da2f256286" providerId="LiveId" clId="{C42EDBE9-6640-4E0E-BB3A-AE448D495A4C}" dt="2019-05-27T20:09:26.307" v="3588" actId="20577"/>
        <pc:sldMkLst>
          <pc:docMk/>
          <pc:sldMk cId="1729923918" sldId="349"/>
        </pc:sldMkLst>
        <pc:spChg chg="mod">
          <ac:chgData name="Judson Santiago" userId="ebb108da2f256286" providerId="LiveId" clId="{C42EDBE9-6640-4E0E-BB3A-AE448D495A4C}" dt="2019-05-27T19:57:58.873" v="3344" actId="207"/>
          <ac:spMkLst>
            <pc:docMk/>
            <pc:sldMk cId="1729923918" sldId="349"/>
            <ac:spMk id="2" creationId="{9D1337B4-7536-40D5-BD60-043C7857C773}"/>
          </ac:spMkLst>
        </pc:spChg>
        <pc:spChg chg="mod">
          <ac:chgData name="Judson Santiago" userId="ebb108da2f256286" providerId="LiveId" clId="{C42EDBE9-6640-4E0E-BB3A-AE448D495A4C}" dt="2019-05-27T19:54:46.511" v="3300"/>
          <ac:spMkLst>
            <pc:docMk/>
            <pc:sldMk cId="1729923918" sldId="349"/>
            <ac:spMk id="3" creationId="{9E2BD6C3-A225-4261-B08B-4B9465AAD8CE}"/>
          </ac:spMkLst>
        </pc:spChg>
        <pc:spChg chg="add del">
          <ac:chgData name="Judson Santiago" userId="ebb108da2f256286" providerId="LiveId" clId="{C42EDBE9-6640-4E0E-BB3A-AE448D495A4C}" dt="2019-05-27T19:55:47.979" v="3333" actId="478"/>
          <ac:spMkLst>
            <pc:docMk/>
            <pc:sldMk cId="1729923918" sldId="349"/>
            <ac:spMk id="4" creationId="{A848F138-3267-428E-A067-5240CEEFBBED}"/>
          </ac:spMkLst>
        </pc:spChg>
        <pc:spChg chg="add mod">
          <ac:chgData name="Judson Santiago" userId="ebb108da2f256286" providerId="LiveId" clId="{C42EDBE9-6640-4E0E-BB3A-AE448D495A4C}" dt="2019-05-27T20:00:52.932" v="3427" actId="1076"/>
          <ac:spMkLst>
            <pc:docMk/>
            <pc:sldMk cId="1729923918" sldId="349"/>
            <ac:spMk id="6" creationId="{680F888E-8F89-431C-83D9-B910B99D4004}"/>
          </ac:spMkLst>
        </pc:spChg>
        <pc:spChg chg="add mod">
          <ac:chgData name="Judson Santiago" userId="ebb108da2f256286" providerId="LiveId" clId="{C42EDBE9-6640-4E0E-BB3A-AE448D495A4C}" dt="2019-05-27T20:09:26.307" v="3588" actId="20577"/>
          <ac:spMkLst>
            <pc:docMk/>
            <pc:sldMk cId="1729923918" sldId="349"/>
            <ac:spMk id="7" creationId="{1D7539DC-165A-4074-B55B-BC21025FD77E}"/>
          </ac:spMkLst>
        </pc:spChg>
        <pc:picChg chg="add del mod modCrop">
          <ac:chgData name="Judson Santiago" userId="ebb108da2f256286" providerId="LiveId" clId="{C42EDBE9-6640-4E0E-BB3A-AE448D495A4C}" dt="2019-05-27T20:00:20.624" v="3420" actId="478"/>
          <ac:picMkLst>
            <pc:docMk/>
            <pc:sldMk cId="1729923918" sldId="349"/>
            <ac:picMk id="5" creationId="{F61FB717-DCBA-43F6-B2EB-A0161BF75A4A}"/>
          </ac:picMkLst>
        </pc:picChg>
        <pc:picChg chg="add mod ord modCrop">
          <ac:chgData name="Judson Santiago" userId="ebb108da2f256286" providerId="LiveId" clId="{C42EDBE9-6640-4E0E-BB3A-AE448D495A4C}" dt="2019-05-27T20:00:45.226" v="3426" actId="1076"/>
          <ac:picMkLst>
            <pc:docMk/>
            <pc:sldMk cId="1729923918" sldId="349"/>
            <ac:picMk id="8" creationId="{D4376372-1076-445E-B06E-00B1D341C0E0}"/>
          </ac:picMkLst>
        </pc:picChg>
      </pc:sldChg>
      <pc:sldChg chg="modSp add">
        <pc:chgData name="Judson Santiago" userId="ebb108da2f256286" providerId="LiveId" clId="{C42EDBE9-6640-4E0E-BB3A-AE448D495A4C}" dt="2019-05-27T20:06:02.822" v="3551" actId="20577"/>
        <pc:sldMkLst>
          <pc:docMk/>
          <pc:sldMk cId="2079654187" sldId="350"/>
        </pc:sldMkLst>
        <pc:spChg chg="mod">
          <ac:chgData name="Judson Santiago" userId="ebb108da2f256286" providerId="LiveId" clId="{C42EDBE9-6640-4E0E-BB3A-AE448D495A4C}" dt="2019-05-27T20:06:02.822" v="3551" actId="20577"/>
          <ac:spMkLst>
            <pc:docMk/>
            <pc:sldMk cId="2079654187" sldId="350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20:03:11.026" v="3459" actId="14100"/>
          <ac:spMkLst>
            <pc:docMk/>
            <pc:sldMk cId="2079654187" sldId="350"/>
            <ac:spMk id="4" creationId="{6CC12C35-9E7B-408E-B776-5FEB4BF00272}"/>
          </ac:spMkLst>
        </pc:spChg>
        <pc:spChg chg="mod">
          <ac:chgData name="Judson Santiago" userId="ebb108da2f256286" providerId="LiveId" clId="{C42EDBE9-6640-4E0E-BB3A-AE448D495A4C}" dt="2019-05-27T20:03:58.603" v="3488" actId="207"/>
          <ac:spMkLst>
            <pc:docMk/>
            <pc:sldMk cId="2079654187" sldId="350"/>
            <ac:spMk id="5" creationId="{37F0012C-D13B-488E-910D-6F9A4D975AB4}"/>
          </ac:spMkLst>
        </pc:spChg>
      </pc:sldChg>
      <pc:sldChg chg="addSp delSp modSp add">
        <pc:chgData name="Judson Santiago" userId="ebb108da2f256286" providerId="LiveId" clId="{C42EDBE9-6640-4E0E-BB3A-AE448D495A4C}" dt="2019-05-27T20:09:17.759" v="3586" actId="20577"/>
        <pc:sldMkLst>
          <pc:docMk/>
          <pc:sldMk cId="3069133184" sldId="351"/>
        </pc:sldMkLst>
        <pc:spChg chg="mod">
          <ac:chgData name="Judson Santiago" userId="ebb108da2f256286" providerId="LiveId" clId="{C42EDBE9-6640-4E0E-BB3A-AE448D495A4C}" dt="2019-05-27T20:06:37.916" v="3561" actId="20577"/>
          <ac:spMkLst>
            <pc:docMk/>
            <pc:sldMk cId="3069133184" sldId="351"/>
            <ac:spMk id="2" creationId="{9D1337B4-7536-40D5-BD60-043C7857C773}"/>
          </ac:spMkLst>
        </pc:spChg>
        <pc:spChg chg="mod">
          <ac:chgData name="Judson Santiago" userId="ebb108da2f256286" providerId="LiveId" clId="{C42EDBE9-6640-4E0E-BB3A-AE448D495A4C}" dt="2019-05-27T20:08:57.590" v="3575" actId="14100"/>
          <ac:spMkLst>
            <pc:docMk/>
            <pc:sldMk cId="3069133184" sldId="351"/>
            <ac:spMk id="6" creationId="{680F888E-8F89-431C-83D9-B910B99D4004}"/>
          </ac:spMkLst>
        </pc:spChg>
        <pc:spChg chg="mod">
          <ac:chgData name="Judson Santiago" userId="ebb108da2f256286" providerId="LiveId" clId="{C42EDBE9-6640-4E0E-BB3A-AE448D495A4C}" dt="2019-05-27T20:09:17.759" v="3586" actId="20577"/>
          <ac:spMkLst>
            <pc:docMk/>
            <pc:sldMk cId="3069133184" sldId="351"/>
            <ac:spMk id="7" creationId="{1D7539DC-165A-4074-B55B-BC21025FD77E}"/>
          </ac:spMkLst>
        </pc:spChg>
        <pc:picChg chg="add del">
          <ac:chgData name="Judson Santiago" userId="ebb108da2f256286" providerId="LiveId" clId="{C42EDBE9-6640-4E0E-BB3A-AE448D495A4C}" dt="2019-05-27T20:07:09.718" v="3564" actId="478"/>
          <ac:picMkLst>
            <pc:docMk/>
            <pc:sldMk cId="3069133184" sldId="351"/>
            <ac:picMk id="4" creationId="{1747DA03-1EF3-484F-9876-DBBDFD38B075}"/>
          </ac:picMkLst>
        </pc:picChg>
        <pc:picChg chg="add del mod modCrop">
          <ac:chgData name="Judson Santiago" userId="ebb108da2f256286" providerId="LiveId" clId="{C42EDBE9-6640-4E0E-BB3A-AE448D495A4C}" dt="2019-05-27T20:07:52.855" v="3568" actId="478"/>
          <ac:picMkLst>
            <pc:docMk/>
            <pc:sldMk cId="3069133184" sldId="351"/>
            <ac:picMk id="5" creationId="{D02AA5E8-BCC4-4D3D-B147-C6E470B8FD21}"/>
          </ac:picMkLst>
        </pc:picChg>
        <pc:picChg chg="del">
          <ac:chgData name="Judson Santiago" userId="ebb108da2f256286" providerId="LiveId" clId="{C42EDBE9-6640-4E0E-BB3A-AE448D495A4C}" dt="2019-05-27T20:07:05.210" v="3562" actId="478"/>
          <ac:picMkLst>
            <pc:docMk/>
            <pc:sldMk cId="3069133184" sldId="351"/>
            <ac:picMk id="8" creationId="{D4376372-1076-445E-B06E-00B1D341C0E0}"/>
          </ac:picMkLst>
        </pc:picChg>
        <pc:picChg chg="add mod ord modCrop">
          <ac:chgData name="Judson Santiago" userId="ebb108da2f256286" providerId="LiveId" clId="{C42EDBE9-6640-4E0E-BB3A-AE448D495A4C}" dt="2019-05-27T20:08:39.040" v="3572" actId="167"/>
          <ac:picMkLst>
            <pc:docMk/>
            <pc:sldMk cId="3069133184" sldId="351"/>
            <ac:picMk id="9" creationId="{58F88FB1-B712-4107-8CCD-6498F1F08798}"/>
          </ac:picMkLst>
        </pc:picChg>
      </pc:sldChg>
      <pc:sldChg chg="delSp modSp add ord">
        <pc:chgData name="Judson Santiago" userId="ebb108da2f256286" providerId="LiveId" clId="{C42EDBE9-6640-4E0E-BB3A-AE448D495A4C}" dt="2019-05-27T20:23:36.255" v="3816" actId="20577"/>
        <pc:sldMkLst>
          <pc:docMk/>
          <pc:sldMk cId="4174280771" sldId="352"/>
        </pc:sldMkLst>
        <pc:spChg chg="mod">
          <ac:chgData name="Judson Santiago" userId="ebb108da2f256286" providerId="LiveId" clId="{C42EDBE9-6640-4E0E-BB3A-AE448D495A4C}" dt="2019-05-27T20:23:36.255" v="3816" actId="20577"/>
          <ac:spMkLst>
            <pc:docMk/>
            <pc:sldMk cId="4174280771" sldId="352"/>
            <ac:spMk id="2" creationId="{74FC3833-02B9-4BA6-9813-016F505FFECE}"/>
          </ac:spMkLst>
        </pc:spChg>
        <pc:spChg chg="mod">
          <ac:chgData name="Judson Santiago" userId="ebb108da2f256286" providerId="LiveId" clId="{C42EDBE9-6640-4E0E-BB3A-AE448D495A4C}" dt="2019-05-27T20:21:01.587" v="3749" actId="1076"/>
          <ac:spMkLst>
            <pc:docMk/>
            <pc:sldMk cId="4174280771" sldId="352"/>
            <ac:spMk id="4" creationId="{6CC12C35-9E7B-408E-B776-5FEB4BF00272}"/>
          </ac:spMkLst>
        </pc:spChg>
        <pc:spChg chg="del">
          <ac:chgData name="Judson Santiago" userId="ebb108da2f256286" providerId="LiveId" clId="{C42EDBE9-6640-4E0E-BB3A-AE448D495A4C}" dt="2019-05-27T20:17:53.525" v="3630" actId="478"/>
          <ac:spMkLst>
            <pc:docMk/>
            <pc:sldMk cId="4174280771" sldId="352"/>
            <ac:spMk id="5" creationId="{37F0012C-D13B-488E-910D-6F9A4D975AB4}"/>
          </ac:spMkLst>
        </pc:spChg>
      </pc:sldChg>
      <pc:sldChg chg="addSp modSp add">
        <pc:chgData name="Judson Santiago" userId="ebb108da2f256286" providerId="LiveId" clId="{C42EDBE9-6640-4E0E-BB3A-AE448D495A4C}" dt="2019-05-27T20:39:21.369" v="4219"/>
        <pc:sldMkLst>
          <pc:docMk/>
          <pc:sldMk cId="2912608210" sldId="353"/>
        </pc:sldMkLst>
        <pc:spChg chg="mod">
          <ac:chgData name="Judson Santiago" userId="ebb108da2f256286" providerId="LiveId" clId="{C42EDBE9-6640-4E0E-BB3A-AE448D495A4C}" dt="2019-05-27T20:35:23.511" v="4205" actId="6549"/>
          <ac:spMkLst>
            <pc:docMk/>
            <pc:sldMk cId="2912608210" sldId="353"/>
            <ac:spMk id="2" creationId="{668700A0-D2C9-4B45-A0A7-F4F65D0E5D85}"/>
          </ac:spMkLst>
        </pc:spChg>
        <pc:spChg chg="mod">
          <ac:chgData name="Judson Santiago" userId="ebb108da2f256286" providerId="LiveId" clId="{C42EDBE9-6640-4E0E-BB3A-AE448D495A4C}" dt="2019-05-27T20:28:45.667" v="3834"/>
          <ac:spMkLst>
            <pc:docMk/>
            <pc:sldMk cId="2912608210" sldId="353"/>
            <ac:spMk id="3" creationId="{2F500142-06C7-47B5-A44F-205F66D2DEEC}"/>
          </ac:spMkLst>
        </pc:spChg>
        <pc:spChg chg="add mod">
          <ac:chgData name="Judson Santiago" userId="ebb108da2f256286" providerId="LiveId" clId="{C42EDBE9-6640-4E0E-BB3A-AE448D495A4C}" dt="2019-05-27T20:37:01.174" v="4217" actId="207"/>
          <ac:spMkLst>
            <pc:docMk/>
            <pc:sldMk cId="2912608210" sldId="353"/>
            <ac:spMk id="4" creationId="{8C411341-3A52-4248-9297-95B935FD29E1}"/>
          </ac:spMkLst>
        </pc:spChg>
        <pc:spChg chg="add mod">
          <ac:chgData name="Judson Santiago" userId="ebb108da2f256286" providerId="LiveId" clId="{C42EDBE9-6640-4E0E-BB3A-AE448D495A4C}" dt="2019-05-27T20:36:05.728" v="4210" actId="1076"/>
          <ac:spMkLst>
            <pc:docMk/>
            <pc:sldMk cId="2912608210" sldId="353"/>
            <ac:spMk id="5" creationId="{EA63EBD5-25AD-4E78-9ACB-30281C33A38E}"/>
          </ac:spMkLst>
        </pc:spChg>
        <pc:grpChg chg="add">
          <ac:chgData name="Judson Santiago" userId="ebb108da2f256286" providerId="LiveId" clId="{C42EDBE9-6640-4E0E-BB3A-AE448D495A4C}" dt="2019-05-27T20:39:21.369" v="4219"/>
          <ac:grpSpMkLst>
            <pc:docMk/>
            <pc:sldMk cId="2912608210" sldId="353"/>
            <ac:grpSpMk id="6" creationId="{6BE19A81-576F-44BE-B1E3-BE04ACE0EFC9}"/>
          </ac:grpSpMkLst>
        </pc:grpChg>
      </pc:sldChg>
      <pc:sldMasterChg chg="modSldLayout">
        <pc:chgData name="Judson Santiago" userId="ebb108da2f256286" providerId="LiveId" clId="{C42EDBE9-6640-4E0E-BB3A-AE448D495A4C}" dt="2019-05-23T18:05:19.884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C42EDBE9-6640-4E0E-BB3A-AE448D495A4C}" dt="2019-05-23T18:05:19.884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12" creationId="{1EF84BB8-402E-4DEE-8D28-D86B97C23797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18" creationId="{2E3E639C-66A0-49EC-9762-CB63830526CF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1" creationId="{BD800102-92E8-4AF1-AC01-A4C40F5A5BEF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2" creationId="{86160521-1D14-455E-B223-F375BDF6247B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3" creationId="{F02AAB11-5B08-44D3-B9F1-67C98F24C180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4" creationId="{B088BB7C-F32A-4C6C-95CA-2DD1C0AF85FF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5" creationId="{3109FEB0-D1D8-4773-B3A9-666BA86AB3D2}"/>
            </ac:spMkLst>
          </pc:spChg>
          <pc:spChg chg="add">
            <ac:chgData name="Judson Santiago" userId="ebb108da2f256286" providerId="LiveId" clId="{C42EDBE9-6640-4E0E-BB3A-AE448D495A4C}" dt="2019-05-23T18:05:19.884" v="1"/>
            <ac:spMkLst>
              <pc:docMk/>
              <pc:sldMasterMk cId="0" sldId="2147483780"/>
              <pc:sldLayoutMk cId="0" sldId="2147483781"/>
              <ac:spMk id="26" creationId="{64B9BB57-0A45-464F-9F23-78B9570FE810}"/>
            </ac:spMkLst>
          </pc:spChg>
          <pc:spChg chg="del">
            <ac:chgData name="Judson Santiago" userId="ebb108da2f256286" providerId="LiveId" clId="{C42EDBE9-6640-4E0E-BB3A-AE448D495A4C}" dt="2019-05-23T18:05:19.181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grpChg chg="del">
            <ac:chgData name="Judson Santiago" userId="ebb108da2f256286" providerId="LiveId" clId="{C42EDBE9-6640-4E0E-BB3A-AE448D495A4C}" dt="2019-05-23T18:05:19.181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DirectX Tool Kit (DirectXTK) é uma coleção de classes auxiliares para escrever código C++ usando o DirectX 11. Ele é mantido pela Microsoft e disponibilizado no </a:t>
            </a:r>
            <a:r>
              <a:rPr lang="pt-BR" dirty="0" err="1"/>
              <a:t>Github</a:t>
            </a:r>
            <a:r>
              <a:rPr lang="pt-BR" dirty="0"/>
              <a:t> como um projeto de código aberto.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9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configuração será mostrada diretamente no código de exemplo </a:t>
            </a:r>
            <a:r>
              <a:rPr lang="pt-BR" b="1" dirty="0" err="1"/>
              <a:t>SpriteDemo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vetores tem tamanho </a:t>
            </a:r>
            <a:r>
              <a:rPr lang="pt-BR" b="1" dirty="0" err="1"/>
              <a:t>MaxBatchSize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3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imagem do sprite precisa ser passada ao Direct3D como uma </a:t>
            </a:r>
            <a:r>
              <a:rPr lang="pt-BR" baseline="0" dirty="0"/>
              <a:t>Shader Resource View de uma textura.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3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08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Renderer</a:t>
            </a:r>
            <a:r>
              <a:rPr lang="pt-BR" sz="1200" b="1" dirty="0">
                <a:solidFill>
                  <a:schemeClr val="bg1"/>
                </a:solidFill>
              </a:rPr>
              <a:t>, Sprite</a:t>
            </a:r>
            <a:r>
              <a:rPr lang="pt-BR" sz="1200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Image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SpriteDemo</a:t>
            </a:r>
            <a:r>
              <a:rPr lang="pt-BR" sz="1200" dirty="0">
                <a:solidFill>
                  <a:schemeClr val="bg1"/>
                </a:solidFill>
              </a:rPr>
              <a:t> do material de apoio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28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classe </a:t>
            </a:r>
            <a:r>
              <a:rPr lang="pt-BR" sz="1200" b="1" dirty="0" err="1">
                <a:solidFill>
                  <a:schemeClr val="bg1"/>
                </a:solidFill>
              </a:rPr>
              <a:t>Object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ShankDemo</a:t>
            </a:r>
            <a:r>
              <a:rPr lang="pt-BR" sz="1200" dirty="0">
                <a:solidFill>
                  <a:schemeClr val="bg1"/>
                </a:solidFill>
              </a:rPr>
              <a:t> e depois mostrar uma lista de </a:t>
            </a:r>
            <a:r>
              <a:rPr lang="pt-BR" sz="1200" dirty="0" err="1">
                <a:solidFill>
                  <a:schemeClr val="bg1"/>
                </a:solidFill>
              </a:rPr>
              <a:t>Object</a:t>
            </a:r>
            <a:r>
              <a:rPr lang="pt-BR" sz="1200" dirty="0">
                <a:solidFill>
                  <a:schemeClr val="bg1"/>
                </a:solidFill>
              </a:rPr>
              <a:t> no projeto </a:t>
            </a:r>
            <a:r>
              <a:rPr lang="pt-BR" sz="1200" b="1" dirty="0" err="1">
                <a:solidFill>
                  <a:schemeClr val="bg1"/>
                </a:solidFill>
              </a:rPr>
              <a:t>FroggerDemo</a:t>
            </a:r>
            <a:r>
              <a:rPr lang="pt-BR" sz="1200" dirty="0">
                <a:solidFill>
                  <a:schemeClr val="bg1"/>
                </a:solidFill>
              </a:rPr>
              <a:t> do material de apoio.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2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1EF84BB8-402E-4DEE-8D28-D86B97C23797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Espaço Reservado para Número de Slide 26">
            <a:extLst>
              <a:ext uri="{FF2B5EF4-FFF2-40B4-BE49-F238E27FC236}">
                <a16:creationId xmlns:a16="http://schemas.microsoft.com/office/drawing/2014/main" id="{2E3E639C-66A0-49EC-9762-CB638305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Forma livre 12">
            <a:extLst>
              <a:ext uri="{FF2B5EF4-FFF2-40B4-BE49-F238E27FC236}">
                <a16:creationId xmlns:a16="http://schemas.microsoft.com/office/drawing/2014/main" id="{BD800102-92E8-4AF1-AC01-A4C40F5A5BEF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Triângulo retângulo 13">
            <a:extLst>
              <a:ext uri="{FF2B5EF4-FFF2-40B4-BE49-F238E27FC236}">
                <a16:creationId xmlns:a16="http://schemas.microsoft.com/office/drawing/2014/main" id="{86160521-1D14-455E-B223-F375BDF6247B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F02AAB11-5B08-44D3-B9F1-67C98F24C180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4" name="Forma livre 11">
            <a:extLst>
              <a:ext uri="{FF2B5EF4-FFF2-40B4-BE49-F238E27FC236}">
                <a16:creationId xmlns:a16="http://schemas.microsoft.com/office/drawing/2014/main" id="{B088BB7C-F32A-4C6C-95CA-2DD1C0AF85FF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Título 8">
            <a:extLst>
              <a:ext uri="{FF2B5EF4-FFF2-40B4-BE49-F238E27FC236}">
                <a16:creationId xmlns:a16="http://schemas.microsoft.com/office/drawing/2014/main" id="{3109FEB0-D1D8-4773-B3A9-666BA86A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6" name="Subtítulo 16">
            <a:extLst>
              <a:ext uri="{FF2B5EF4-FFF2-40B4-BE49-F238E27FC236}">
                <a16:creationId xmlns:a16="http://schemas.microsoft.com/office/drawing/2014/main" id="{64B9BB57-0A45-464F-9F23-78B9570FE8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Desenho de Sprites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4376372-1076-445E-B06E-00B1D341C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61" b="69096"/>
          <a:stretch/>
        </p:blipFill>
        <p:spPr>
          <a:xfrm>
            <a:off x="1600132" y="3770384"/>
            <a:ext cx="6520408" cy="198102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1337B4-7536-40D5-BD60-043C7857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Vertex Shader </a:t>
            </a:r>
            <a:r>
              <a:rPr lang="pt-BR" dirty="0"/>
              <a:t>é um programa</a:t>
            </a:r>
          </a:p>
          <a:p>
            <a:pPr lvl="1"/>
            <a:r>
              <a:rPr lang="pt-BR" dirty="0"/>
              <a:t>Executado pela placa gráfica</a:t>
            </a:r>
          </a:p>
          <a:p>
            <a:pPr lvl="1"/>
            <a:r>
              <a:rPr lang="pt-BR" dirty="0"/>
              <a:t>Arquivo precisa ser compilado</a:t>
            </a:r>
          </a:p>
          <a:p>
            <a:pPr lvl="2"/>
            <a:r>
              <a:rPr lang="pt-BR" dirty="0"/>
              <a:t>Compilador disponível em d3dcompiler.lib</a:t>
            </a:r>
          </a:p>
          <a:p>
            <a:pPr lvl="2"/>
            <a:r>
              <a:rPr lang="pt-BR" dirty="0"/>
              <a:t>Gera arquivo Vertex.cso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2BD6C3-A225-4261-B08B-4B9465A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F888E-8F89-431C-83D9-B910B99D4004}"/>
              </a:ext>
            </a:extLst>
          </p:cNvPr>
          <p:cNvSpPr/>
          <p:nvPr/>
        </p:nvSpPr>
        <p:spPr>
          <a:xfrm>
            <a:off x="5918447" y="5218002"/>
            <a:ext cx="1683623" cy="1972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7539DC-165A-4074-B55B-BC21025FD77E}"/>
              </a:ext>
            </a:extLst>
          </p:cNvPr>
          <p:cNvSpPr txBox="1"/>
          <p:nvPr/>
        </p:nvSpPr>
        <p:spPr>
          <a:xfrm>
            <a:off x="8493263" y="422228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Arquivo precisa ser configurado como um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Sombreador de Vértices </a:t>
            </a:r>
          </a:p>
        </p:txBody>
      </p:sp>
    </p:spTree>
    <p:extLst>
      <p:ext uri="{BB962C8B-B14F-4D97-AF65-F5344CB8AC3E}">
        <p14:creationId xmlns:p14="http://schemas.microsoft.com/office/powerpoint/2010/main" val="172992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Pixel Shader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Diferentes filtros podem ser aplicados sobre os pixels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184648" y="2313149"/>
            <a:ext cx="3183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Texture2D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resource;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SamplerState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linearfilter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MIN_MAG_MIP_LINEAR;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SamplerState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anisotropic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ANISOTROPIC;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MaxAnisotropy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F0012C-D13B-488E-910D-6F9A4D975AB4}"/>
              </a:ext>
            </a:extLst>
          </p:cNvPr>
          <p:cNvSpPr/>
          <p:nvPr/>
        </p:nvSpPr>
        <p:spPr>
          <a:xfrm>
            <a:off x="4871864" y="2313149"/>
            <a:ext cx="61206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pixelIn</a:t>
            </a:r>
            <a:endParaRPr lang="pt-BR" sz="12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SV_POSITION;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	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pixelIn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: SV_TARGET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resource.Sample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linearfilter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pIn.Color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	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5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8F88FB1-B712-4107-8CCD-6498F1F08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61" b="69096"/>
          <a:stretch/>
        </p:blipFill>
        <p:spPr>
          <a:xfrm>
            <a:off x="1631504" y="3770923"/>
            <a:ext cx="6520408" cy="198102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D1337B4-7536-40D5-BD60-043C7857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Pixel Shader </a:t>
            </a:r>
            <a:r>
              <a:rPr lang="pt-BR" dirty="0"/>
              <a:t>é um programa</a:t>
            </a:r>
          </a:p>
          <a:p>
            <a:pPr lvl="1"/>
            <a:r>
              <a:rPr lang="pt-BR" dirty="0"/>
              <a:t>Executado pela placa gráfica</a:t>
            </a:r>
          </a:p>
          <a:p>
            <a:pPr lvl="1"/>
            <a:r>
              <a:rPr lang="pt-BR" dirty="0"/>
              <a:t>Arquivo precisa ser compilado</a:t>
            </a:r>
          </a:p>
          <a:p>
            <a:pPr lvl="2"/>
            <a:r>
              <a:rPr lang="pt-BR" dirty="0"/>
              <a:t>Compilador disponível em d3dcompiler.lib</a:t>
            </a:r>
          </a:p>
          <a:p>
            <a:pPr lvl="2"/>
            <a:r>
              <a:rPr lang="pt-BR" dirty="0"/>
              <a:t>Gera arquivo </a:t>
            </a:r>
            <a:r>
              <a:rPr lang="pt-BR" dirty="0" err="1"/>
              <a:t>Pixel.cso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E2BD6C3-A225-4261-B08B-4B9465AA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0F888E-8F89-431C-83D9-B910B99D4004}"/>
              </a:ext>
            </a:extLst>
          </p:cNvPr>
          <p:cNvSpPr/>
          <p:nvPr/>
        </p:nvSpPr>
        <p:spPr>
          <a:xfrm>
            <a:off x="5918447" y="5218003"/>
            <a:ext cx="1549153" cy="1966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7539DC-165A-4074-B55B-BC21025FD77E}"/>
              </a:ext>
            </a:extLst>
          </p:cNvPr>
          <p:cNvSpPr txBox="1"/>
          <p:nvPr/>
        </p:nvSpPr>
        <p:spPr>
          <a:xfrm>
            <a:off x="8493263" y="422228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Arquivo precisa ser configurado como um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Sombreador de Pixel</a:t>
            </a:r>
          </a:p>
        </p:txBody>
      </p:sp>
    </p:spTree>
    <p:extLst>
      <p:ext uri="{BB962C8B-B14F-4D97-AF65-F5344CB8AC3E}">
        <p14:creationId xmlns:p14="http://schemas.microsoft.com/office/powerpoint/2010/main" val="306913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Rasterizer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pPr lvl="1"/>
            <a:r>
              <a:rPr lang="pt-BR" dirty="0"/>
              <a:t>Transforma vértices no espaço 3D para pixels na tela</a:t>
            </a:r>
          </a:p>
          <a:p>
            <a:pPr lvl="2"/>
            <a:r>
              <a:rPr lang="pt-BR" dirty="0"/>
              <a:t>Elimina partes indesejáveis da cena</a:t>
            </a:r>
          </a:p>
          <a:p>
            <a:pPr lvl="3"/>
            <a:r>
              <a:rPr lang="pt-BR" dirty="0" err="1"/>
              <a:t>Culling</a:t>
            </a:r>
            <a:endParaRPr lang="pt-BR" dirty="0"/>
          </a:p>
          <a:p>
            <a:pPr lvl="3"/>
            <a:r>
              <a:rPr lang="pt-BR" dirty="0" err="1"/>
              <a:t>Depth</a:t>
            </a:r>
            <a:r>
              <a:rPr lang="pt-BR" dirty="0"/>
              <a:t> Clip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055440" y="2204864"/>
            <a:ext cx="9375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D3D11_RASTERIZER_DESC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{0};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rasterDesc.FillMode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D3D11_FILL_SOLID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rasterDesc.FillMode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D3D11_FILL_WIREFRAME;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rasterDesc.CullMode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D3D11_CULL_NONE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rasterDesc.DepthClipEnable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estado do rasterizador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CreateRasterizerState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rasterState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42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Para simplificar criaremos uma classe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Renderer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Seu objeto recebe as informações dos Sprites</a:t>
            </a:r>
          </a:p>
          <a:p>
            <a:pPr lvl="1"/>
            <a:r>
              <a:rPr lang="pt-BR" dirty="0"/>
              <a:t>Desenha um conjunto de sprites na tela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01465" y="3205381"/>
            <a:ext cx="5408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SpriteData</a:t>
            </a:r>
            <a:endParaRPr lang="pt-BR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x, y;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depth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ID3D11ShaderResourceView* </a:t>
            </a:r>
            <a:r>
              <a:rPr lang="pt-BR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texture</a:t>
            </a:r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7" t="12615"/>
          <a:stretch/>
        </p:blipFill>
        <p:spPr>
          <a:xfrm>
            <a:off x="7752185" y="3687810"/>
            <a:ext cx="1872208" cy="14973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752184" y="3687809"/>
            <a:ext cx="1872208" cy="1497357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550295" y="3005326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pt-BR" sz="2000" dirty="0"/>
          </a:p>
        </p:txBody>
      </p:sp>
      <p:sp>
        <p:nvSpPr>
          <p:cNvPr id="8" name="Elipse 7"/>
          <p:cNvSpPr/>
          <p:nvPr/>
        </p:nvSpPr>
        <p:spPr>
          <a:xfrm>
            <a:off x="7725840" y="3660071"/>
            <a:ext cx="63809" cy="63668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stCxn id="7" idx="2"/>
            <a:endCxn id="8" idx="2"/>
          </p:cNvCxnSpPr>
          <p:nvPr/>
        </p:nvCxnSpPr>
        <p:spPr>
          <a:xfrm rot="16200000" flipH="1">
            <a:off x="7217330" y="3183394"/>
            <a:ext cx="286469" cy="730551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757743" y="5403044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8315429" y="5466710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endParaRPr lang="pt-BR" sz="1600" dirty="0"/>
          </a:p>
        </p:txBody>
      </p:sp>
      <p:cxnSp>
        <p:nvCxnSpPr>
          <p:cNvPr id="25" name="Conector de seta reta 24"/>
          <p:cNvCxnSpPr/>
          <p:nvPr/>
        </p:nvCxnSpPr>
        <p:spPr>
          <a:xfrm>
            <a:off x="9899430" y="3687808"/>
            <a:ext cx="0" cy="14973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 rot="16200000">
            <a:off x="9674223" y="4267209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270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Sprite e enviando para desenho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83432" y="2132856"/>
            <a:ext cx="91450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configura registro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x;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y;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spriteData.scale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1.0f;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spriteData.depth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z;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spriteData.rotation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0.0f;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spriteData.width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spriteData.height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spriteData.texture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-&gt;View();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adiciona o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sprite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na lista de desenho</a:t>
            </a:r>
          </a:p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Renderer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::Draw(&amp;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spriteData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432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8700A0-D2C9-4B45-A0A7-F4F65D0E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Sprites enviados para desenho são adicionados a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vetor em seguida é:</a:t>
            </a:r>
          </a:p>
          <a:p>
            <a:pPr lvl="2"/>
            <a:r>
              <a:rPr lang="pt-BR" dirty="0"/>
              <a:t>Ordenado por profundidade</a:t>
            </a:r>
          </a:p>
          <a:p>
            <a:pPr lvl="2"/>
            <a:r>
              <a:rPr lang="pt-BR" dirty="0"/>
              <a:t>Agrupado por textura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500142-06C7-47B5-A44F-205F66D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411341-3A52-4248-9297-95B935FD29E1}"/>
              </a:ext>
            </a:extLst>
          </p:cNvPr>
          <p:cNvSpPr/>
          <p:nvPr/>
        </p:nvSpPr>
        <p:spPr>
          <a:xfrm>
            <a:off x="1055440" y="22048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Renderer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::Draw(</a:t>
            </a:r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SpriteData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sprite)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spriteVector.push_back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(sprite);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63EBD5-25AD-4E78-9ACB-30281C33A38E}"/>
              </a:ext>
            </a:extLst>
          </p:cNvPr>
          <p:cNvSpPr/>
          <p:nvPr/>
        </p:nvSpPr>
        <p:spPr>
          <a:xfrm>
            <a:off x="1487488" y="5067788"/>
            <a:ext cx="8280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RenderBatch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batchTexture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spriteVector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batchStart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], pos -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batchStart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E19A81-576F-44BE-B1E3-BE04ACE0EFC9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C84FA02B-4ED9-41B4-BA5A-2506D4E98C6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990DCC-9EA0-4F2F-864C-58E58B7A7CA1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60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Um jogo 2D é 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desenho e animação</a:t>
            </a:r>
            <a:r>
              <a:rPr lang="pt-BR" dirty="0"/>
              <a:t> de Sprites</a:t>
            </a:r>
          </a:p>
          <a:p>
            <a:endParaRPr lang="pt-BR" dirty="0"/>
          </a:p>
          <a:p>
            <a:r>
              <a:rPr lang="pt-BR" dirty="0"/>
              <a:t>Um Sprite normalmente precisa </a:t>
            </a:r>
            <a:br>
              <a:rPr lang="pt-BR" dirty="0"/>
            </a:br>
            <a:r>
              <a:rPr lang="pt-BR" dirty="0"/>
              <a:t>de mais que apenas uma </a:t>
            </a:r>
            <a:br>
              <a:rPr lang="pt-BR" dirty="0"/>
            </a:br>
            <a:r>
              <a:rPr lang="pt-BR" dirty="0"/>
              <a:t>imagem: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Uma posição (</a:t>
            </a:r>
            <a:r>
              <a:rPr lang="pt-BR" dirty="0" err="1"/>
              <a:t>x,y</a:t>
            </a:r>
            <a:r>
              <a:rPr lang="pt-BR" dirty="0"/>
              <a:t>) na tela </a:t>
            </a:r>
          </a:p>
          <a:p>
            <a:pPr lvl="1"/>
            <a:r>
              <a:rPr lang="pt-BR" dirty="0"/>
              <a:t>Uma profundidade</a:t>
            </a:r>
          </a:p>
          <a:p>
            <a:pPr lvl="1"/>
            <a:r>
              <a:rPr lang="pt-BR" dirty="0"/>
              <a:t>Uma velocidade</a:t>
            </a:r>
          </a:p>
          <a:p>
            <a:pPr lvl="1"/>
            <a:r>
              <a:rPr lang="pt-BR" dirty="0"/>
              <a:t>Uma animação</a:t>
            </a:r>
          </a:p>
          <a:p>
            <a:pPr lvl="1"/>
            <a:r>
              <a:rPr lang="pt-BR" dirty="0"/>
              <a:t>Um tempo de vida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3" t="8613" r="9568" b="16196"/>
          <a:stretch/>
        </p:blipFill>
        <p:spPr>
          <a:xfrm>
            <a:off x="6816080" y="2924944"/>
            <a:ext cx="377830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Podemos gerenciar melhor cada Sprite criando uma classe base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objetos 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DA816E-39D8-4EA5-84DB-0DBD769F7F8E}"/>
              </a:ext>
            </a:extLst>
          </p:cNvPr>
          <p:cNvGrpSpPr/>
          <p:nvPr/>
        </p:nvGrpSpPr>
        <p:grpSpPr>
          <a:xfrm>
            <a:off x="2135560" y="3068960"/>
            <a:ext cx="2304256" cy="2736304"/>
            <a:chOff x="2829738" y="3289176"/>
            <a:chExt cx="2304256" cy="2736304"/>
          </a:xfrm>
        </p:grpSpPr>
        <p:sp>
          <p:nvSpPr>
            <p:cNvPr id="7" name="Retângulo 6"/>
            <p:cNvSpPr/>
            <p:nvPr/>
          </p:nvSpPr>
          <p:spPr>
            <a:xfrm>
              <a:off x="2829738" y="3289176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71664" y="4509120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071664" y="3933056"/>
              <a:ext cx="1872208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x, y, z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18AAEF5-2AE8-4D1E-AA82-F19B3CAA1E4A}"/>
              </a:ext>
            </a:extLst>
          </p:cNvPr>
          <p:cNvGrpSpPr/>
          <p:nvPr/>
        </p:nvGrpSpPr>
        <p:grpSpPr>
          <a:xfrm>
            <a:off x="5955673" y="2564904"/>
            <a:ext cx="3900885" cy="3435269"/>
            <a:chOff x="6528049" y="3068960"/>
            <a:chExt cx="3328509" cy="293121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03" t="8613" r="9568" b="16196"/>
            <a:stretch/>
          </p:blipFill>
          <p:spPr>
            <a:xfrm>
              <a:off x="6528049" y="3335877"/>
              <a:ext cx="3328509" cy="2664296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8616281" y="3068960"/>
              <a:ext cx="873063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solidFill>
                    <a:schemeClr val="accent1"/>
                  </a:soli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Object</a:t>
              </a:r>
              <a:endParaRPr lang="pt-BR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616281" y="3404464"/>
              <a:ext cx="873063" cy="1152127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12009" y="4001895"/>
              <a:ext cx="832279" cy="33855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accent1"/>
                  </a:solidFill>
                  <a:effectLst>
                    <a:glow rad="101600">
                      <a:schemeClr val="tx1">
                        <a:lumMod val="75000"/>
                        <a:lumOff val="25000"/>
                        <a:alpha val="60000"/>
                      </a:schemeClr>
                    </a:glow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Object</a:t>
              </a:r>
              <a:endParaRPr lang="pt-BR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888088" y="4353116"/>
              <a:ext cx="1080120" cy="1571626"/>
            </a:xfrm>
            <a:prstGeom prst="rect">
              <a:avLst/>
            </a:prstGeom>
            <a:solidFill>
              <a:schemeClr val="accent1">
                <a:lumMod val="75000"/>
                <a:alpha val="1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4631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 err="1"/>
              <a:t>Shank</a:t>
            </a:r>
            <a:r>
              <a:rPr lang="pt-BR" dirty="0"/>
              <a:t> será um </a:t>
            </a:r>
            <a:r>
              <a:rPr lang="pt-BR" dirty="0" err="1"/>
              <a:t>Object</a:t>
            </a:r>
            <a:r>
              <a:rPr lang="pt-BR" dirty="0"/>
              <a:t> que contém um </a:t>
            </a:r>
            <a:r>
              <a:rPr lang="pt-BR" dirty="0" err="1"/>
              <a:t>sprite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atualização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desenho</a:t>
            </a:r>
            <a:r>
              <a:rPr lang="pt-BR" dirty="0"/>
              <a:t> do objeto </a:t>
            </a:r>
            <a:r>
              <a:rPr lang="pt-BR" dirty="0" err="1"/>
              <a:t>Shank</a:t>
            </a:r>
            <a:r>
              <a:rPr lang="pt-BR" dirty="0"/>
              <a:t> será feito nas funções membro Update e Draw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Classes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62A009-56FA-4A28-9BD3-5E86FA62E75F}"/>
              </a:ext>
            </a:extLst>
          </p:cNvPr>
          <p:cNvGrpSpPr/>
          <p:nvPr/>
        </p:nvGrpSpPr>
        <p:grpSpPr>
          <a:xfrm>
            <a:off x="2063552" y="3284984"/>
            <a:ext cx="2304256" cy="2736304"/>
            <a:chOff x="2063552" y="3284984"/>
            <a:chExt cx="2304256" cy="2736304"/>
          </a:xfrm>
        </p:grpSpPr>
        <p:sp>
          <p:nvSpPr>
            <p:cNvPr id="7" name="Retângulo 6"/>
            <p:cNvSpPr/>
            <p:nvPr/>
          </p:nvSpPr>
          <p:spPr>
            <a:xfrm>
              <a:off x="2063552" y="3284984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05478" y="450492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Translate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sz="1400" dirty="0" err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MoveTo</a:t>
              </a:r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305478" y="3928864"/>
              <a:ext cx="1872208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x, y, z</a:t>
              </a:r>
            </a:p>
          </p:txBody>
        </p:sp>
      </p:grpSp>
      <p:cxnSp>
        <p:nvCxnSpPr>
          <p:cNvPr id="6" name="Conector angulado 5"/>
          <p:cNvCxnSpPr>
            <a:stCxn id="7" idx="2"/>
            <a:endCxn id="16" idx="0"/>
          </p:cNvCxnSpPr>
          <p:nvPr/>
        </p:nvCxnSpPr>
        <p:spPr>
          <a:xfrm rot="5400000" flipH="1" flipV="1">
            <a:off x="3370362" y="3151634"/>
            <a:ext cx="2714972" cy="3024336"/>
          </a:xfrm>
          <a:prstGeom prst="bentConnector5">
            <a:avLst>
              <a:gd name="adj1" fmla="val -8420"/>
              <a:gd name="adj2" fmla="val 50000"/>
              <a:gd name="adj3" fmla="val 10842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894A17-BADE-496A-839F-864A14ECF1B8}"/>
              </a:ext>
            </a:extLst>
          </p:cNvPr>
          <p:cNvGrpSpPr/>
          <p:nvPr/>
        </p:nvGrpSpPr>
        <p:grpSpPr>
          <a:xfrm>
            <a:off x="5087888" y="3306316"/>
            <a:ext cx="2304256" cy="2736304"/>
            <a:chOff x="5087888" y="3306316"/>
            <a:chExt cx="2304256" cy="2736304"/>
          </a:xfrm>
        </p:grpSpPr>
        <p:sp>
          <p:nvSpPr>
            <p:cNvPr id="16" name="Retângulo 15"/>
            <p:cNvSpPr/>
            <p:nvPr/>
          </p:nvSpPr>
          <p:spPr>
            <a:xfrm>
              <a:off x="5087888" y="3306316"/>
              <a:ext cx="2304256" cy="27363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288000" tIns="144000" rIns="288000" rtlCol="0" anchor="t"/>
            <a:lstStyle/>
            <a:p>
              <a:pPr algn="ctr"/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Shank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303912" y="3911218"/>
              <a:ext cx="1872208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sprite</a:t>
              </a:r>
              <a:endPara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303912" y="4504928"/>
              <a:ext cx="1872208" cy="13681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Update()</a:t>
              </a:r>
            </a:p>
            <a:p>
              <a:r>
                <a:rPr lang="pt-BR" sz="14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Draw()</a:t>
              </a:r>
            </a:p>
          </p:txBody>
        </p:sp>
      </p:grpSp>
      <p:cxnSp>
        <p:nvCxnSpPr>
          <p:cNvPr id="28" name="Conector reto 27"/>
          <p:cNvCxnSpPr>
            <a:stCxn id="18" idx="3"/>
          </p:cNvCxnSpPr>
          <p:nvPr/>
        </p:nvCxnSpPr>
        <p:spPr>
          <a:xfrm>
            <a:off x="7176120" y="4080495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797913"/>
            <a:ext cx="2160240" cy="1855223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EB59E13-1D5B-46A3-8B80-57E4D95B4F30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45B59119-ED7A-419B-8556-0218D976796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A6C156C-58F6-422B-BB32-784E9FE3721A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9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</a:t>
            </a:r>
            <a:r>
              <a:rPr lang="pt-BR" dirty="0"/>
              <a:t> é uma imagem que compõe uma cena 2D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420888"/>
            <a:ext cx="6120680" cy="349435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CaixaDeTexto 4"/>
          <p:cNvSpPr txBox="1"/>
          <p:nvPr/>
        </p:nvSpPr>
        <p:spPr>
          <a:xfrm>
            <a:off x="8270101" y="600729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</a:rPr>
              <a:t>Shank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61372" y="2439892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104113" y="2790934"/>
            <a:ext cx="873063" cy="1152127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5479448" y="3665773"/>
            <a:ext cx="1120608" cy="1645441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31440" y="2544276"/>
            <a:ext cx="1784440" cy="703967"/>
          </a:xfrm>
          <a:prstGeom prst="rect">
            <a:avLst/>
          </a:prstGeom>
          <a:solidFill>
            <a:schemeClr val="accent1">
              <a:lumMod val="75000"/>
              <a:alpha val="1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660482" y="3322232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44389" y="2195164"/>
            <a:ext cx="758541" cy="33855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Sprite</a:t>
            </a:r>
            <a:endParaRPr lang="pt-BR" dirty="0">
              <a:solidFill>
                <a:schemeClr val="accent1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02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</a:t>
            </a:r>
            <a:r>
              <a:rPr lang="pt-BR" dirty="0"/>
              <a:t> é uma imagem 2D integrada em uma cena </a:t>
            </a:r>
          </a:p>
          <a:p>
            <a:pPr lvl="1"/>
            <a:r>
              <a:rPr lang="pt-BR" dirty="0"/>
              <a:t>Ele é normalmente usado para desenhar objetos que se movimentam na cena de um jogo</a:t>
            </a:r>
          </a:p>
          <a:p>
            <a:endParaRPr lang="pt-BR" dirty="0"/>
          </a:p>
          <a:p>
            <a:r>
              <a:rPr lang="pt-BR" dirty="0"/>
              <a:t>O DirectX fornece recursos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manipulação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Sprites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Suporte a vários tipos de imagens </a:t>
            </a:r>
            <a:br>
              <a:rPr lang="pt-BR" dirty="0"/>
            </a:br>
            <a:r>
              <a:rPr lang="pt-BR" dirty="0"/>
              <a:t>(bmp, </a:t>
            </a:r>
            <a:r>
              <a:rPr lang="pt-BR" dirty="0" err="1"/>
              <a:t>jpg</a:t>
            </a:r>
            <a:r>
              <a:rPr lang="pt-BR" dirty="0"/>
              <a:t>, png, </a:t>
            </a:r>
            <a:r>
              <a:rPr lang="pt-BR" dirty="0" err="1"/>
              <a:t>tga</a:t>
            </a:r>
            <a:r>
              <a:rPr lang="pt-BR" dirty="0"/>
              <a:t>, </a:t>
            </a:r>
            <a:r>
              <a:rPr lang="pt-BR" dirty="0" err="1"/>
              <a:t>tiff</a:t>
            </a:r>
            <a:r>
              <a:rPr lang="pt-BR" dirty="0"/>
              <a:t>, gif)</a:t>
            </a:r>
          </a:p>
          <a:p>
            <a:pPr lvl="1"/>
            <a:r>
              <a:rPr lang="pt-BR" dirty="0"/>
              <a:t>Uso de imagens com transparência</a:t>
            </a:r>
          </a:p>
          <a:p>
            <a:pPr lvl="1"/>
            <a:r>
              <a:rPr lang="pt-BR" dirty="0"/>
              <a:t>Transformações</a:t>
            </a:r>
          </a:p>
          <a:p>
            <a:pPr lvl="1"/>
            <a:r>
              <a:rPr lang="pt-BR" dirty="0"/>
              <a:t>Efeitos de cores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9"/>
          <a:stretch/>
        </p:blipFill>
        <p:spPr>
          <a:xfrm>
            <a:off x="7895167" y="2484914"/>
            <a:ext cx="1888588" cy="1638377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Sprites são constituídos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imagens</a:t>
            </a:r>
            <a:r>
              <a:rPr lang="pt-BR" dirty="0"/>
              <a:t>: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Opacas</a:t>
            </a:r>
            <a:r>
              <a:rPr lang="pt-BR" dirty="0"/>
              <a:t>: cores sólidas sem transparência, </a:t>
            </a:r>
            <a:br>
              <a:rPr lang="pt-BR" dirty="0"/>
            </a:br>
            <a:r>
              <a:rPr lang="pt-BR" dirty="0"/>
              <a:t>normalmente usadas como pano de </a:t>
            </a:r>
            <a:br>
              <a:rPr lang="pt-BR" dirty="0"/>
            </a:br>
            <a:r>
              <a:rPr lang="pt-BR" dirty="0"/>
              <a:t>fundo da cena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transparência</a:t>
            </a:r>
            <a:r>
              <a:rPr lang="pt-BR" dirty="0"/>
              <a:t>: cada pixel contém </a:t>
            </a:r>
            <a:br>
              <a:rPr lang="pt-BR" dirty="0"/>
            </a:br>
            <a:r>
              <a:rPr lang="pt-BR" dirty="0"/>
              <a:t>um quarto componente indicando </a:t>
            </a:r>
            <a:br>
              <a:rPr lang="pt-BR" dirty="0"/>
            </a:br>
            <a:r>
              <a:rPr lang="pt-BR" dirty="0"/>
              <a:t>o grau de transparência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7" name="Conector reto 6"/>
          <p:cNvCxnSpPr>
            <a:cxnSpLocks/>
            <a:stCxn id="8" idx="1"/>
          </p:cNvCxnSpPr>
          <p:nvPr/>
        </p:nvCxnSpPr>
        <p:spPr>
          <a:xfrm flipH="1">
            <a:off x="9487544" y="2935146"/>
            <a:ext cx="889076" cy="1940"/>
          </a:xfrm>
          <a:prstGeom prst="line">
            <a:avLst/>
          </a:prstGeom>
          <a:ln w="22225">
            <a:solidFill>
              <a:schemeClr val="accent1"/>
            </a:solidFill>
            <a:tailEnd type="arrow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  <a:outerShdw blurRad="63500" sx="105000" sy="105000" algn="ctr" rotWithShape="0">
              <a:prstClr val="black">
                <a:alpha val="8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376620" y="2642758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pixels sem </a:t>
            </a:r>
            <a:br>
              <a:rPr lang="pt-BR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transparência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0376620" y="4941168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pixels </a:t>
            </a:r>
            <a:br>
              <a:rPr lang="pt-BR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transparentes</a:t>
            </a:r>
          </a:p>
        </p:txBody>
      </p:sp>
      <p:cxnSp>
        <p:nvCxnSpPr>
          <p:cNvPr id="10" name="Conector reto 9"/>
          <p:cNvCxnSpPr>
            <a:cxnSpLocks/>
            <a:stCxn id="9" idx="1"/>
          </p:cNvCxnSpPr>
          <p:nvPr/>
        </p:nvCxnSpPr>
        <p:spPr>
          <a:xfrm flipH="1" flipV="1">
            <a:off x="9624392" y="5233555"/>
            <a:ext cx="752228" cy="1"/>
          </a:xfrm>
          <a:prstGeom prst="line">
            <a:avLst/>
          </a:prstGeom>
          <a:ln w="22225">
            <a:solidFill>
              <a:schemeClr val="accent1"/>
            </a:solidFill>
            <a:tailEnd type="arrow"/>
          </a:ln>
          <a:effectLst>
            <a:glow rad="101600">
              <a:schemeClr val="tx1">
                <a:lumMod val="75000"/>
                <a:lumOff val="25000"/>
                <a:alpha val="60000"/>
              </a:schemeClr>
            </a:glow>
            <a:outerShdw blurRad="63500" sx="105000" sy="105000" algn="ctr" rotWithShape="0">
              <a:prstClr val="black">
                <a:alpha val="8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7" y="4645976"/>
            <a:ext cx="2168439" cy="18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775B55B-FF62-413B-A89F-77522522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imagens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carregadas do disco</a:t>
            </a:r>
          </a:p>
          <a:p>
            <a:pPr lvl="1"/>
            <a:r>
              <a:rPr lang="pt-BR" dirty="0"/>
              <a:t>O DirectXTK carrega uma imagem em uma Textura D3D usando WIC</a:t>
            </a:r>
          </a:p>
          <a:p>
            <a:pPr lvl="2"/>
            <a:r>
              <a:rPr lang="pt-BR" dirty="0"/>
              <a:t>O </a:t>
            </a:r>
            <a:r>
              <a:rPr lang="pt-BR" b="1" dirty="0"/>
              <a:t>W</a:t>
            </a:r>
            <a:r>
              <a:rPr lang="pt-BR" dirty="0"/>
              <a:t>indows</a:t>
            </a:r>
            <a:r>
              <a:rPr lang="pt-BR" b="1" dirty="0"/>
              <a:t> I</a:t>
            </a:r>
            <a:r>
              <a:rPr lang="pt-BR" dirty="0"/>
              <a:t>maging</a:t>
            </a:r>
            <a:r>
              <a:rPr lang="pt-BR" b="1" dirty="0"/>
              <a:t> C</a:t>
            </a:r>
            <a:r>
              <a:rPr lang="pt-BR" dirty="0"/>
              <a:t>omponent é um framework que suporta a manipulação de imagens nos principais formatos:</a:t>
            </a:r>
          </a:p>
          <a:p>
            <a:pPr marL="914400" lvl="3" indent="0">
              <a:buNone/>
            </a:pPr>
            <a:r>
              <a:rPr lang="pt-BR" dirty="0"/>
              <a:t>TIFF,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JPG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PNG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GIF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BMP</a:t>
            </a:r>
            <a:r>
              <a:rPr lang="pt-BR" dirty="0"/>
              <a:t> e HDPhoto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BEDC66B-3B50-4E86-8E05-C97699BE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Imagens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F3D240-8F07-47F6-A14D-0B5552C8C29F}"/>
              </a:ext>
            </a:extLst>
          </p:cNvPr>
          <p:cNvSpPr/>
          <p:nvPr/>
        </p:nvSpPr>
        <p:spPr>
          <a:xfrm>
            <a:off x="1703512" y="3573016"/>
            <a:ext cx="66247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shader resource view da imagem em disco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D3D11CreateTextureFromFile(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::Device(),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dispositivo Direct3D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contexto do dispositivo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filename.c_str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nome do arquivo de imagem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habilita retorno da textura 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&amp;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textureView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view da textura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largura da imagem</a:t>
            </a:r>
          </a:p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              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retorna altura da imagem</a:t>
            </a:r>
          </a:p>
          <a:p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2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Para desenhar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Sprites no Direct3D</a:t>
            </a:r>
            <a:r>
              <a:rPr lang="pt-BR" dirty="0"/>
              <a:t> é preciso:</a:t>
            </a:r>
          </a:p>
          <a:p>
            <a:pPr lvl="1"/>
            <a:r>
              <a:rPr lang="pt-BR" dirty="0"/>
              <a:t>Criar um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/>
              <a:t>Quad</a:t>
            </a:r>
            <a:r>
              <a:rPr lang="pt-BR" dirty="0"/>
              <a:t> no espaço tridimensional (vértices e índices)</a:t>
            </a:r>
          </a:p>
          <a:p>
            <a:pPr lvl="1"/>
            <a:r>
              <a:rPr lang="pt-BR" dirty="0"/>
              <a:t>Aplicar uma textura aos seus vértices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21806" y="3925705"/>
            <a:ext cx="1872208" cy="1497357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dash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24737" y="3087860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Vertex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72478" y="3876484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em curva 9"/>
          <p:cNvCxnSpPr>
            <a:stCxn id="7" idx="2"/>
            <a:endCxn id="8" idx="2"/>
          </p:cNvCxnSpPr>
          <p:nvPr/>
        </p:nvCxnSpPr>
        <p:spPr>
          <a:xfrm rot="16200000" flipH="1">
            <a:off x="4880768" y="3447464"/>
            <a:ext cx="451205" cy="532215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5421806" y="3925704"/>
            <a:ext cx="1872208" cy="14973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218967" y="3861048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371194" y="5360371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7218967" y="5360371"/>
            <a:ext cx="125659" cy="12538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7" t="12615"/>
          <a:stretch/>
        </p:blipFill>
        <p:spPr>
          <a:xfrm>
            <a:off x="8540397" y="3923739"/>
            <a:ext cx="1872208" cy="1497356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245775" y="3085120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XMFLOAT3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XMFLOAT4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XMFLOAT2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214438-9C84-4252-B88E-C0D3BAFAAD24}"/>
              </a:ext>
            </a:extLst>
          </p:cNvPr>
          <p:cNvSpPr txBox="1"/>
          <p:nvPr/>
        </p:nvSpPr>
        <p:spPr>
          <a:xfrm>
            <a:off x="5298559" y="35374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2E9CA9-8759-4605-B31F-8BF98FA54717}"/>
              </a:ext>
            </a:extLst>
          </p:cNvPr>
          <p:cNvSpPr txBox="1"/>
          <p:nvPr/>
        </p:nvSpPr>
        <p:spPr>
          <a:xfrm>
            <a:off x="7151988" y="35374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B9E528-D118-4D84-965E-27D9A01F5316}"/>
              </a:ext>
            </a:extLst>
          </p:cNvPr>
          <p:cNvSpPr txBox="1"/>
          <p:nvPr/>
        </p:nvSpPr>
        <p:spPr>
          <a:xfrm>
            <a:off x="5298559" y="55224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C761A6-D88C-4AAD-8B0D-ECC1BB45C37F}"/>
              </a:ext>
            </a:extLst>
          </p:cNvPr>
          <p:cNvSpPr txBox="1"/>
          <p:nvPr/>
        </p:nvSpPr>
        <p:spPr>
          <a:xfrm>
            <a:off x="7166872" y="55224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3BA617-9C3F-4FC1-ACB1-36ECD322DF70}"/>
              </a:ext>
            </a:extLst>
          </p:cNvPr>
          <p:cNvSpPr txBox="1"/>
          <p:nvPr/>
        </p:nvSpPr>
        <p:spPr>
          <a:xfrm>
            <a:off x="1242576" y="517570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Quad = (0, 1, 2, 1, 3, 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1D67C0-4043-42DC-B4A7-F704BAA8DE14}"/>
              </a:ext>
            </a:extLst>
          </p:cNvPr>
          <p:cNvSpPr txBox="1"/>
          <p:nvPr/>
        </p:nvSpPr>
        <p:spPr>
          <a:xfrm>
            <a:off x="5967418" y="448775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Quad</a:t>
            </a:r>
          </a:p>
        </p:txBody>
      </p:sp>
    </p:spTree>
    <p:extLst>
      <p:ext uri="{BB962C8B-B14F-4D97-AF65-F5344CB8AC3E}">
        <p14:creationId xmlns:p14="http://schemas.microsoft.com/office/powerpoint/2010/main" val="27609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755984"/>
          </a:xfrm>
        </p:spPr>
        <p:txBody>
          <a:bodyPr>
            <a:normAutofit/>
          </a:bodyPr>
          <a:lstStyle/>
          <a:p>
            <a:r>
              <a:rPr lang="pt-BR" dirty="0"/>
              <a:t>O Sprite passa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Pipeline do Direct3D 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Precisa ser configurado:</a:t>
            </a:r>
          </a:p>
          <a:p>
            <a:pPr lvl="2"/>
            <a:r>
              <a:rPr lang="pt-BR" dirty="0"/>
              <a:t>Vertex Buffer</a:t>
            </a:r>
          </a:p>
          <a:p>
            <a:pPr lvl="2"/>
            <a:r>
              <a:rPr lang="pt-BR" dirty="0"/>
              <a:t>Index Buffer</a:t>
            </a:r>
          </a:p>
          <a:p>
            <a:pPr lvl="2"/>
            <a:r>
              <a:rPr lang="pt-BR" dirty="0"/>
              <a:t>Input Layout</a:t>
            </a:r>
          </a:p>
          <a:p>
            <a:pPr lvl="2"/>
            <a:r>
              <a:rPr lang="pt-BR" dirty="0"/>
              <a:t>Vertex Shader</a:t>
            </a:r>
          </a:p>
          <a:p>
            <a:pPr lvl="2"/>
            <a:r>
              <a:rPr lang="pt-BR" dirty="0"/>
              <a:t>Pixel Shader </a:t>
            </a:r>
          </a:p>
          <a:p>
            <a:pPr lvl="2"/>
            <a:r>
              <a:rPr lang="pt-BR" dirty="0"/>
              <a:t>Rasterizer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575720" y="2492896"/>
            <a:ext cx="7562786" cy="3456384"/>
            <a:chOff x="1097605" y="1628800"/>
            <a:chExt cx="9750923" cy="4680520"/>
          </a:xfrm>
        </p:grpSpPr>
        <p:sp>
          <p:nvSpPr>
            <p:cNvPr id="16" name="Seta para baixo 15"/>
            <p:cNvSpPr/>
            <p:nvPr/>
          </p:nvSpPr>
          <p:spPr>
            <a:xfrm rot="16200000">
              <a:off x="5384111" y="4044872"/>
              <a:ext cx="139889" cy="134881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881304" y="2223424"/>
              <a:ext cx="1743099" cy="31660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Vertex-Shader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884379" y="4905048"/>
              <a:ext cx="1736947" cy="3189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Rasterizer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96215" y="5933990"/>
              <a:ext cx="1728193" cy="37533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Output-</a:t>
              </a:r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Merger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896213" y="1705670"/>
              <a:ext cx="1743099" cy="35517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Input-Assembler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8033431" y="1628800"/>
              <a:ext cx="2815097" cy="46805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Recursos de Memória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(Buffers, Texturas)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28462" y="4581128"/>
              <a:ext cx="1368152" cy="60368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Stream</a:t>
              </a:r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-Output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3881303" y="4228391"/>
              <a:ext cx="1743099" cy="35477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05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Geometry-Shader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3881306" y="5408823"/>
              <a:ext cx="1743099" cy="32443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Pixel-</a:t>
              </a:r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Shader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Conector angulado 30"/>
            <p:cNvCxnSpPr>
              <a:stCxn id="17" idx="1"/>
            </p:cNvCxnSpPr>
            <p:nvPr/>
          </p:nvCxnSpPr>
          <p:spPr>
            <a:xfrm rot="10800000" flipV="1">
              <a:off x="3878228" y="2381728"/>
              <a:ext cx="3077" cy="3192756"/>
            </a:xfrm>
            <a:prstGeom prst="bentConnector3">
              <a:avLst>
                <a:gd name="adj1" fmla="val 25125057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/>
            <p:cNvSpPr txBox="1"/>
            <p:nvPr/>
          </p:nvSpPr>
          <p:spPr>
            <a:xfrm>
              <a:off x="1097605" y="4006830"/>
              <a:ext cx="1593916" cy="875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Estágios </a:t>
              </a:r>
            </a:p>
            <a:p>
              <a:pPr algn="ctr"/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Programáveis </a:t>
              </a:r>
            </a:p>
            <a:p>
              <a:pPr algn="ctr"/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(HLSL)</a:t>
              </a:r>
            </a:p>
          </p:txBody>
        </p:sp>
        <p:cxnSp>
          <p:nvCxnSpPr>
            <p:cNvPr id="33" name="Conector reto 32"/>
            <p:cNvCxnSpPr>
              <a:stCxn id="32" idx="3"/>
            </p:cNvCxnSpPr>
            <p:nvPr/>
          </p:nvCxnSpPr>
          <p:spPr>
            <a:xfrm flipV="1">
              <a:off x="2691521" y="4426758"/>
              <a:ext cx="1186707" cy="176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eta para baixo 33"/>
            <p:cNvSpPr/>
            <p:nvPr/>
          </p:nvSpPr>
          <p:spPr>
            <a:xfrm>
              <a:off x="4678827" y="4038330"/>
              <a:ext cx="144016" cy="18275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eta para baixo 34"/>
            <p:cNvSpPr/>
            <p:nvPr/>
          </p:nvSpPr>
          <p:spPr>
            <a:xfrm>
              <a:off x="4688302" y="4584928"/>
              <a:ext cx="136561" cy="31185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 para baixo 35"/>
            <p:cNvSpPr/>
            <p:nvPr/>
          </p:nvSpPr>
          <p:spPr>
            <a:xfrm>
              <a:off x="4680847" y="5229200"/>
              <a:ext cx="144016" cy="18275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eta para baixo 36"/>
            <p:cNvSpPr/>
            <p:nvPr/>
          </p:nvSpPr>
          <p:spPr>
            <a:xfrm>
              <a:off x="4688302" y="5766522"/>
              <a:ext cx="144016" cy="18275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de seta reta 37"/>
            <p:cNvCxnSpPr>
              <a:endCxn id="17" idx="3"/>
            </p:cNvCxnSpPr>
            <p:nvPr/>
          </p:nvCxnSpPr>
          <p:spPr>
            <a:xfrm flipH="1">
              <a:off x="5624403" y="2381728"/>
              <a:ext cx="2413408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7496614" y="4869160"/>
              <a:ext cx="536818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>
              <a:endCxn id="30" idx="3"/>
            </p:cNvCxnSpPr>
            <p:nvPr/>
          </p:nvCxnSpPr>
          <p:spPr>
            <a:xfrm flipH="1">
              <a:off x="5624405" y="5571008"/>
              <a:ext cx="2398498" cy="32"/>
            </a:xfrm>
            <a:prstGeom prst="straightConnector1">
              <a:avLst/>
            </a:prstGeom>
            <a:ln w="19050">
              <a:headEnd type="triangle" w="med" len="lg"/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flipH="1">
              <a:off x="5628783" y="6093296"/>
              <a:ext cx="2409028" cy="0"/>
            </a:xfrm>
            <a:prstGeom prst="straightConnector1">
              <a:avLst/>
            </a:prstGeom>
            <a:ln w="19050">
              <a:headEnd type="triangle" w="med" len="lg"/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flipH="1">
              <a:off x="5634934" y="4397547"/>
              <a:ext cx="2402877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ângulo de cantos arredondados 42"/>
            <p:cNvSpPr/>
            <p:nvPr/>
          </p:nvSpPr>
          <p:spPr>
            <a:xfrm>
              <a:off x="3880234" y="2697200"/>
              <a:ext cx="1775056" cy="31814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Hull-</a:t>
              </a:r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Shader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896213" y="3194856"/>
              <a:ext cx="1743099" cy="326283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Tesselator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3878227" y="3689886"/>
              <a:ext cx="1743099" cy="33984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46800" rIns="72000" rtlCol="0" anchor="ctr"/>
            <a:lstStyle/>
            <a:p>
              <a:pPr algn="ctr"/>
              <a:r>
                <a:rPr lang="pt-BR" sz="11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Domain-</a:t>
              </a:r>
              <a:r>
                <a:rPr lang="pt-BR" sz="1100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Shader</a:t>
              </a:r>
              <a:endParaRPr lang="pt-BR" sz="12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Conector de seta reta 45"/>
            <p:cNvCxnSpPr/>
            <p:nvPr/>
          </p:nvCxnSpPr>
          <p:spPr>
            <a:xfrm flipH="1">
              <a:off x="5633163" y="1878361"/>
              <a:ext cx="2413408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Seta para baixo 46"/>
            <p:cNvSpPr/>
            <p:nvPr/>
          </p:nvSpPr>
          <p:spPr>
            <a:xfrm>
              <a:off x="4692029" y="2054839"/>
              <a:ext cx="151469" cy="159550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4688302" y="2541421"/>
              <a:ext cx="151469" cy="159550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Seta para baixo 48"/>
            <p:cNvSpPr/>
            <p:nvPr/>
          </p:nvSpPr>
          <p:spPr>
            <a:xfrm>
              <a:off x="4688302" y="3018270"/>
              <a:ext cx="151469" cy="159550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Seta para baixo 49"/>
            <p:cNvSpPr/>
            <p:nvPr/>
          </p:nvSpPr>
          <p:spPr>
            <a:xfrm>
              <a:off x="4688302" y="3528907"/>
              <a:ext cx="151469" cy="159550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de seta reta 50"/>
            <p:cNvCxnSpPr/>
            <p:nvPr/>
          </p:nvCxnSpPr>
          <p:spPr>
            <a:xfrm flipH="1">
              <a:off x="5611099" y="3857948"/>
              <a:ext cx="2402877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/>
            <p:nvPr/>
          </p:nvCxnSpPr>
          <p:spPr>
            <a:xfrm flipH="1">
              <a:off x="5643694" y="2856273"/>
              <a:ext cx="2402877" cy="0"/>
            </a:xfrm>
            <a:prstGeom prst="straightConnector1">
              <a:avLst/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/>
            <p:cNvCxnSpPr>
              <a:stCxn id="43" idx="1"/>
              <a:endCxn id="45" idx="1"/>
            </p:cNvCxnSpPr>
            <p:nvPr/>
          </p:nvCxnSpPr>
          <p:spPr>
            <a:xfrm rot="10800000" flipV="1">
              <a:off x="3878228" y="2856273"/>
              <a:ext cx="2007" cy="1003537"/>
            </a:xfrm>
            <a:prstGeom prst="bentConnector3">
              <a:avLst>
                <a:gd name="adj1" fmla="val 20981913"/>
              </a:avLst>
            </a:prstGeom>
            <a:ln w="19050">
              <a:tailEnd type="triangle" w="med" len="lg"/>
            </a:ln>
            <a:effectLst>
              <a:glow rad="101600">
                <a:schemeClr val="tx1">
                  <a:lumMod val="75000"/>
                  <a:lumOff val="2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1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8777C15-B8F1-4041-97CA-D8FC59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Vertex Buffer é um vetor de vértices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Index Buffer é um vetor de índices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6AD2761-4CD1-40D7-A348-03769F50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518306-9260-480F-8162-AD28BB28E112}"/>
              </a:ext>
            </a:extLst>
          </p:cNvPr>
          <p:cNvSpPr/>
          <p:nvPr/>
        </p:nvSpPr>
        <p:spPr>
          <a:xfrm>
            <a:off x="1055440" y="2143128"/>
            <a:ext cx="9649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D3D11_BUFFER_DESC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 0 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vertexBufferDesc.ByteWidth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Vertex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MaxBatchSize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VerticesPerSprite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vertexBufferDesc.Usage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D3D11_USAGE_DYNAMIC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vertexBufferDesc.BindFlags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D3D11_BIND_VERTEX_BUFFER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vertexBufferDesc.CPUAccessFlags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D3D11_CPU_ACCESS_WRITE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720B3C-3EBF-4AF9-BB4F-DA762B457C60}"/>
              </a:ext>
            </a:extLst>
          </p:cNvPr>
          <p:cNvSpPr/>
          <p:nvPr/>
        </p:nvSpPr>
        <p:spPr>
          <a:xfrm>
            <a:off x="1055440" y="4432273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D3D11_BUFFER_DESC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{ 0 };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indexBufferDesc.ByteWidth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short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MaxBatchSize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IndicesPerSprite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indexBufferDesc.Usage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D3D11_USAGE_DEFAULT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indexBufferDesc.BindFlags = </a:t>
            </a:r>
            <a:r>
              <a:rPr lang="da-DK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D3D11_BIND_INDEX_BUFFER</a:t>
            </a:r>
            <a: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da-DK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indexBufferDesc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indexData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indexBuffer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D5BF23-C1B9-47F8-897C-9A62EB08EAB9}"/>
              </a:ext>
            </a:extLst>
          </p:cNvPr>
          <p:cNvSpPr/>
          <p:nvPr/>
        </p:nvSpPr>
        <p:spPr>
          <a:xfrm>
            <a:off x="5519936" y="2383173"/>
            <a:ext cx="1296144" cy="25373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B5C67A-F0BA-4683-9E79-F19F1B5F1855}"/>
              </a:ext>
            </a:extLst>
          </p:cNvPr>
          <p:cNvSpPr/>
          <p:nvPr/>
        </p:nvSpPr>
        <p:spPr>
          <a:xfrm>
            <a:off x="5322713" y="4669173"/>
            <a:ext cx="1296144" cy="25373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5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1B07BF2-7E23-4B5A-BAB9-EF4917FA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Input Layout descreve que informações o vértice contém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layout recebe também um ponteiro para o buffer do Vertex Shader</a:t>
            </a:r>
          </a:p>
          <a:p>
            <a:pPr lvl="2"/>
            <a:r>
              <a:rPr lang="pt-BR" dirty="0"/>
              <a:t>Contém código a ser executado sobre cada vértice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B6E8971-0BFA-4A62-87F5-15D1AF05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1F6F25-2DE9-4B77-BA1E-E7DD597625C3}"/>
              </a:ext>
            </a:extLst>
          </p:cNvPr>
          <p:cNvSpPr/>
          <p:nvPr/>
        </p:nvSpPr>
        <p:spPr>
          <a:xfrm>
            <a:off x="1055440" y="2204864"/>
            <a:ext cx="10526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descreve o input layout dos vértices</a:t>
            </a:r>
          </a:p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D3D11_INPUT_ELEMENT_DESC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layoutDesc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[] =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pt-BR" sz="1200" dirty="0">
                <a:solidFill>
                  <a:srgbClr val="E797D8"/>
                </a:solidFill>
                <a:latin typeface="Consolas" panose="020B0609020204030204" pitchFamily="49" charset="0"/>
              </a:rPr>
              <a:t>"POSITION"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DXGI_FORMAT_R32G32B32_FLOAT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0,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pt-BR" sz="1200" dirty="0">
                <a:solidFill>
                  <a:srgbClr val="E797D8"/>
                </a:solidFill>
                <a:latin typeface="Consolas" panose="020B0609020204030204" pitchFamily="49" charset="0"/>
              </a:rPr>
              <a:t>"COLOR"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0,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DXGI_FORMAT_R32G32B32A32_FLOAT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},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 </a:t>
            </a:r>
            <a:r>
              <a:rPr lang="en-US" sz="1200" dirty="0">
                <a:solidFill>
                  <a:srgbClr val="E797D8"/>
                </a:solidFill>
                <a:latin typeface="Consolas" panose="020B0609020204030204" pitchFamily="49" charset="0"/>
              </a:rPr>
              <a:t>"TEXCOORD"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DXGI_FORMAT_R32G32_FLOAT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      0,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D3D11_APPEND_ALIGNED_ELEMENT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D3D11_INPUT_PER_VERTEX_DATA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0 }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cria o input layout</a:t>
            </a:r>
          </a:p>
          <a:p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graphics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-&gt;Device()-&gt;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CreateInputLayout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layoutDesc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3,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GetBufferPointer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GetBufferSize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(), &amp;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inputLayout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8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4FC3833-02B9-4BA6-9813-016F505F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Vertex Shader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EEE862C-A330-4A3F-BF88-F557AF3F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Renderizador de Sprites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C12C35-9E7B-408E-B776-5FEB4BF00272}"/>
              </a:ext>
            </a:extLst>
          </p:cNvPr>
          <p:cNvSpPr/>
          <p:nvPr/>
        </p:nvSpPr>
        <p:spPr>
          <a:xfrm>
            <a:off x="1199456" y="2276872"/>
            <a:ext cx="36724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cbuffer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ConstantBuffer</a:t>
            </a:r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float4x4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WorldViewProj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VertexIn</a:t>
            </a:r>
            <a:endParaRPr lang="pt-BR" sz="12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float3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POSITION;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VertexOut</a:t>
            </a:r>
            <a:endParaRPr lang="pt-BR" sz="12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SV_POSITION;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Color : COLOR;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float2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: TEXCOORD;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7F0012C-D13B-488E-910D-6F9A4D975AB4}"/>
              </a:ext>
            </a:extLst>
          </p:cNvPr>
          <p:cNvSpPr/>
          <p:nvPr/>
        </p:nvSpPr>
        <p:spPr>
          <a:xfrm>
            <a:off x="4871864" y="2313149"/>
            <a:ext cx="51845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VertexIn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VertexOut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transforma vértices para coordenadas da tela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mul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float4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vIn.Pos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1.0f),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WorldViewProj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mantém as cores inalteradas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vIn.Color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mantém as coordenadas da textura inalteradas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vIn.Tex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vOut</a:t>
            </a:r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6072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5989</TotalTime>
  <Words>1418</Words>
  <Application>Microsoft Office PowerPoint</Application>
  <PresentationFormat>Widescreen</PresentationFormat>
  <Paragraphs>317</Paragraphs>
  <Slides>20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Calibri</vt:lpstr>
      <vt:lpstr>Consolas</vt:lpstr>
      <vt:lpstr>Lucida Sans Unicode</vt:lpstr>
      <vt:lpstr>Verdana</vt:lpstr>
      <vt:lpstr>Wingdings 2</vt:lpstr>
      <vt:lpstr>Wingdings 3</vt:lpstr>
      <vt:lpstr>Concurso</vt:lpstr>
      <vt:lpstr>Desenho de Sprites</vt:lpstr>
      <vt:lpstr>Introdução</vt:lpstr>
      <vt:lpstr>Introdução</vt:lpstr>
      <vt:lpstr>Carregando Imagens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Renderizador de Sprites</vt:lpstr>
      <vt:lpstr>Organizando Classes</vt:lpstr>
      <vt:lpstr>Organizando Classes</vt:lpstr>
      <vt:lpstr>Organizando Classes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Jogos;Animação;Sprites</cp:keywords>
  <cp:lastModifiedBy>Judson Santiago</cp:lastModifiedBy>
  <cp:revision>607</cp:revision>
  <dcterms:created xsi:type="dcterms:W3CDTF">2009-02-25T19:16:57Z</dcterms:created>
  <dcterms:modified xsi:type="dcterms:W3CDTF">2019-05-27T23:28:28Z</dcterms:modified>
</cp:coreProperties>
</file>