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8"/>
  </p:notesMasterIdLst>
  <p:sldIdLst>
    <p:sldId id="256" r:id="rId2"/>
    <p:sldId id="332" r:id="rId3"/>
    <p:sldId id="334" r:id="rId4"/>
    <p:sldId id="343" r:id="rId5"/>
    <p:sldId id="338" r:id="rId6"/>
    <p:sldId id="34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33"/>
    <a:srgbClr val="800000"/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D713E2D-A50A-4DF3-A50C-5C3CB286DEE0}" v="10" dt="2019-05-29T19:45:10.93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Estilo com Tema 1 - Ênfase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0A15C55-8517-42AA-B614-E9B94910E393}" styleName="Estilo Médio 2 - Ênfas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90" autoAdjust="0"/>
    <p:restoredTop sz="93651" autoAdjust="0"/>
  </p:normalViewPr>
  <p:slideViewPr>
    <p:cSldViewPr>
      <p:cViewPr varScale="1">
        <p:scale>
          <a:sx n="107" d="100"/>
          <a:sy n="107" d="100"/>
        </p:scale>
        <p:origin x="714" y="7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dson Santiago" userId="ebb108da2f256286" providerId="LiveId" clId="{ED713E2D-A50A-4DF3-A50C-5C3CB286DEE0}"/>
    <pc:docChg chg="undo custSel modSld modMainMaster">
      <pc:chgData name="Judson Santiago" userId="ebb108da2f256286" providerId="LiveId" clId="{ED713E2D-A50A-4DF3-A50C-5C3CB286DEE0}" dt="2019-05-29T19:45:42.663" v="228" actId="20577"/>
      <pc:docMkLst>
        <pc:docMk/>
      </pc:docMkLst>
      <pc:sldChg chg="modSp">
        <pc:chgData name="Judson Santiago" userId="ebb108da2f256286" providerId="LiveId" clId="{ED713E2D-A50A-4DF3-A50C-5C3CB286DEE0}" dt="2019-05-28T02:02:24.633" v="6" actId="3064"/>
        <pc:sldMkLst>
          <pc:docMk/>
          <pc:sldMk cId="0" sldId="256"/>
        </pc:sldMkLst>
        <pc:spChg chg="mod">
          <ac:chgData name="Judson Santiago" userId="ebb108da2f256286" providerId="LiveId" clId="{ED713E2D-A50A-4DF3-A50C-5C3CB286DEE0}" dt="2019-05-28T02:02:24.633" v="6" actId="3064"/>
          <ac:spMkLst>
            <pc:docMk/>
            <pc:sldMk cId="0" sldId="256"/>
            <ac:spMk id="2" creationId="{00000000-0000-0000-0000-000000000000}"/>
          </ac:spMkLst>
        </pc:spChg>
      </pc:sldChg>
      <pc:sldChg chg="addSp modSp modNotesTx">
        <pc:chgData name="Judson Santiago" userId="ebb108da2f256286" providerId="LiveId" clId="{ED713E2D-A50A-4DF3-A50C-5C3CB286DEE0}" dt="2019-05-29T19:45:42.663" v="228" actId="20577"/>
        <pc:sldMkLst>
          <pc:docMk/>
          <pc:sldMk cId="1132566250" sldId="338"/>
        </pc:sldMkLst>
        <pc:spChg chg="mod">
          <ac:chgData name="Judson Santiago" userId="ebb108da2f256286" providerId="LiveId" clId="{ED713E2D-A50A-4DF3-A50C-5C3CB286DEE0}" dt="2019-05-29T19:44:08.445" v="208" actId="207"/>
          <ac:spMkLst>
            <pc:docMk/>
            <pc:sldMk cId="1132566250" sldId="338"/>
            <ac:spMk id="2" creationId="{00000000-0000-0000-0000-000000000000}"/>
          </ac:spMkLst>
        </pc:spChg>
        <pc:spChg chg="mod">
          <ac:chgData name="Judson Santiago" userId="ebb108da2f256286" providerId="LiveId" clId="{ED713E2D-A50A-4DF3-A50C-5C3CB286DEE0}" dt="2019-05-29T19:43:00.438" v="160" actId="14100"/>
          <ac:spMkLst>
            <pc:docMk/>
            <pc:sldMk cId="1132566250" sldId="338"/>
            <ac:spMk id="5" creationId="{00000000-0000-0000-0000-000000000000}"/>
          </ac:spMkLst>
        </pc:spChg>
        <pc:grpChg chg="add">
          <ac:chgData name="Judson Santiago" userId="ebb108da2f256286" providerId="LiveId" clId="{ED713E2D-A50A-4DF3-A50C-5C3CB286DEE0}" dt="2019-05-29T19:45:03.646" v="209"/>
          <ac:grpSpMkLst>
            <pc:docMk/>
            <pc:sldMk cId="1132566250" sldId="338"/>
            <ac:grpSpMk id="6" creationId="{0E072EE3-BBE7-4BF8-8800-EACFEBAD39C1}"/>
          </ac:grpSpMkLst>
        </pc:grpChg>
      </pc:sldChg>
      <pc:sldChg chg="addSp delSp modSp">
        <pc:chgData name="Judson Santiago" userId="ebb108da2f256286" providerId="LiveId" clId="{ED713E2D-A50A-4DF3-A50C-5C3CB286DEE0}" dt="2019-05-29T19:38:35.867" v="96" actId="6549"/>
        <pc:sldMkLst>
          <pc:docMk/>
          <pc:sldMk cId="808676940" sldId="343"/>
        </pc:sldMkLst>
        <pc:spChg chg="mod">
          <ac:chgData name="Judson Santiago" userId="ebb108da2f256286" providerId="LiveId" clId="{ED713E2D-A50A-4DF3-A50C-5C3CB286DEE0}" dt="2019-05-29T19:38:16.907" v="94" actId="1076"/>
          <ac:spMkLst>
            <pc:docMk/>
            <pc:sldMk cId="808676940" sldId="343"/>
            <ac:spMk id="4" creationId="{00000000-0000-0000-0000-000000000000}"/>
          </ac:spMkLst>
        </pc:spChg>
        <pc:spChg chg="add mod">
          <ac:chgData name="Judson Santiago" userId="ebb108da2f256286" providerId="LiveId" clId="{ED713E2D-A50A-4DF3-A50C-5C3CB286DEE0}" dt="2019-05-29T19:38:35.867" v="96" actId="6549"/>
          <ac:spMkLst>
            <pc:docMk/>
            <pc:sldMk cId="808676940" sldId="343"/>
            <ac:spMk id="5" creationId="{8C80BC7D-8D85-4E31-96B7-18B7CD28E364}"/>
          </ac:spMkLst>
        </pc:spChg>
        <pc:spChg chg="mod">
          <ac:chgData name="Judson Santiago" userId="ebb108da2f256286" providerId="LiveId" clId="{ED713E2D-A50A-4DF3-A50C-5C3CB286DEE0}" dt="2019-05-29T19:38:32.906" v="95" actId="6549"/>
          <ac:spMkLst>
            <pc:docMk/>
            <pc:sldMk cId="808676940" sldId="343"/>
            <ac:spMk id="6" creationId="{00000000-0000-0000-0000-000000000000}"/>
          </ac:spMkLst>
        </pc:spChg>
        <pc:spChg chg="mod">
          <ac:chgData name="Judson Santiago" userId="ebb108da2f256286" providerId="LiveId" clId="{ED713E2D-A50A-4DF3-A50C-5C3CB286DEE0}" dt="2019-05-29T19:38:16.907" v="94" actId="1076"/>
          <ac:spMkLst>
            <pc:docMk/>
            <pc:sldMk cId="808676940" sldId="343"/>
            <ac:spMk id="7" creationId="{00000000-0000-0000-0000-000000000000}"/>
          </ac:spMkLst>
        </pc:spChg>
        <pc:spChg chg="mod">
          <ac:chgData name="Judson Santiago" userId="ebb108da2f256286" providerId="LiveId" clId="{ED713E2D-A50A-4DF3-A50C-5C3CB286DEE0}" dt="2019-05-29T19:38:16.907" v="94" actId="1076"/>
          <ac:spMkLst>
            <pc:docMk/>
            <pc:sldMk cId="808676940" sldId="343"/>
            <ac:spMk id="8" creationId="{00000000-0000-0000-0000-000000000000}"/>
          </ac:spMkLst>
        </pc:spChg>
        <pc:spChg chg="mod">
          <ac:chgData name="Judson Santiago" userId="ebb108da2f256286" providerId="LiveId" clId="{ED713E2D-A50A-4DF3-A50C-5C3CB286DEE0}" dt="2019-05-29T19:38:16.907" v="94" actId="1076"/>
          <ac:spMkLst>
            <pc:docMk/>
            <pc:sldMk cId="808676940" sldId="343"/>
            <ac:spMk id="9" creationId="{00000000-0000-0000-0000-000000000000}"/>
          </ac:spMkLst>
        </pc:spChg>
        <pc:spChg chg="mod">
          <ac:chgData name="Judson Santiago" userId="ebb108da2f256286" providerId="LiveId" clId="{ED713E2D-A50A-4DF3-A50C-5C3CB286DEE0}" dt="2019-05-29T19:38:16.907" v="94" actId="1076"/>
          <ac:spMkLst>
            <pc:docMk/>
            <pc:sldMk cId="808676940" sldId="343"/>
            <ac:spMk id="11" creationId="{00000000-0000-0000-0000-000000000000}"/>
          </ac:spMkLst>
        </pc:spChg>
        <pc:grpChg chg="mod">
          <ac:chgData name="Judson Santiago" userId="ebb108da2f256286" providerId="LiveId" clId="{ED713E2D-A50A-4DF3-A50C-5C3CB286DEE0}" dt="2019-05-29T19:38:16.907" v="94" actId="1076"/>
          <ac:grpSpMkLst>
            <pc:docMk/>
            <pc:sldMk cId="808676940" sldId="343"/>
            <ac:grpSpMk id="21" creationId="{00000000-0000-0000-0000-000000000000}"/>
          </ac:grpSpMkLst>
        </pc:grpChg>
        <pc:grpChg chg="mod">
          <ac:chgData name="Judson Santiago" userId="ebb108da2f256286" providerId="LiveId" clId="{ED713E2D-A50A-4DF3-A50C-5C3CB286DEE0}" dt="2019-05-29T19:38:16.907" v="94" actId="1076"/>
          <ac:grpSpMkLst>
            <pc:docMk/>
            <pc:sldMk cId="808676940" sldId="343"/>
            <ac:grpSpMk id="22" creationId="{00000000-0000-0000-0000-000000000000}"/>
          </ac:grpSpMkLst>
        </pc:grpChg>
        <pc:grpChg chg="mod">
          <ac:chgData name="Judson Santiago" userId="ebb108da2f256286" providerId="LiveId" clId="{ED713E2D-A50A-4DF3-A50C-5C3CB286DEE0}" dt="2019-05-29T19:38:16.907" v="94" actId="1076"/>
          <ac:grpSpMkLst>
            <pc:docMk/>
            <pc:sldMk cId="808676940" sldId="343"/>
            <ac:grpSpMk id="23" creationId="{00000000-0000-0000-0000-000000000000}"/>
          </ac:grpSpMkLst>
        </pc:grpChg>
        <pc:cxnChg chg="add mod">
          <ac:chgData name="Judson Santiago" userId="ebb108da2f256286" providerId="LiveId" clId="{ED713E2D-A50A-4DF3-A50C-5C3CB286DEE0}" dt="2019-05-29T19:38:16.907" v="94" actId="1076"/>
          <ac:cxnSpMkLst>
            <pc:docMk/>
            <pc:sldMk cId="808676940" sldId="343"/>
            <ac:cxnSpMk id="24" creationId="{0AF69A0C-403A-4789-8BFE-66B15D7131DC}"/>
          </ac:cxnSpMkLst>
        </pc:cxnChg>
        <pc:cxnChg chg="del mod">
          <ac:chgData name="Judson Santiago" userId="ebb108da2f256286" providerId="LiveId" clId="{ED713E2D-A50A-4DF3-A50C-5C3CB286DEE0}" dt="2019-05-29T19:36:55.020" v="72" actId="478"/>
          <ac:cxnSpMkLst>
            <pc:docMk/>
            <pc:sldMk cId="808676940" sldId="343"/>
            <ac:cxnSpMk id="25" creationId="{00000000-0000-0000-0000-000000000000}"/>
          </ac:cxnSpMkLst>
        </pc:cxnChg>
        <pc:cxnChg chg="del mod">
          <ac:chgData name="Judson Santiago" userId="ebb108da2f256286" providerId="LiveId" clId="{ED713E2D-A50A-4DF3-A50C-5C3CB286DEE0}" dt="2019-05-29T19:36:55.941" v="73" actId="478"/>
          <ac:cxnSpMkLst>
            <pc:docMk/>
            <pc:sldMk cId="808676940" sldId="343"/>
            <ac:cxnSpMk id="27" creationId="{00000000-0000-0000-0000-000000000000}"/>
          </ac:cxnSpMkLst>
        </pc:cxnChg>
        <pc:cxnChg chg="add mod">
          <ac:chgData name="Judson Santiago" userId="ebb108da2f256286" providerId="LiveId" clId="{ED713E2D-A50A-4DF3-A50C-5C3CB286DEE0}" dt="2019-05-29T19:38:16.907" v="94" actId="1076"/>
          <ac:cxnSpMkLst>
            <pc:docMk/>
            <pc:sldMk cId="808676940" sldId="343"/>
            <ac:cxnSpMk id="28" creationId="{685042CA-60AE-40C6-B611-6D9C81805275}"/>
          </ac:cxnSpMkLst>
        </pc:cxnChg>
        <pc:cxnChg chg="del mod">
          <ac:chgData name="Judson Santiago" userId="ebb108da2f256286" providerId="LiveId" clId="{ED713E2D-A50A-4DF3-A50C-5C3CB286DEE0}" dt="2019-05-29T19:36:56.644" v="74" actId="478"/>
          <ac:cxnSpMkLst>
            <pc:docMk/>
            <pc:sldMk cId="808676940" sldId="343"/>
            <ac:cxnSpMk id="29" creationId="{00000000-0000-0000-0000-000000000000}"/>
          </ac:cxnSpMkLst>
        </pc:cxnChg>
        <pc:cxnChg chg="add mod">
          <ac:chgData name="Judson Santiago" userId="ebb108da2f256286" providerId="LiveId" clId="{ED713E2D-A50A-4DF3-A50C-5C3CB286DEE0}" dt="2019-05-29T19:38:16.907" v="94" actId="1076"/>
          <ac:cxnSpMkLst>
            <pc:docMk/>
            <pc:sldMk cId="808676940" sldId="343"/>
            <ac:cxnSpMk id="31" creationId="{627124EC-0328-4B32-9E1C-963A824750D7}"/>
          </ac:cxnSpMkLst>
        </pc:cxnChg>
      </pc:sldChg>
      <pc:sldChg chg="modSp">
        <pc:chgData name="Judson Santiago" userId="ebb108da2f256286" providerId="LiveId" clId="{ED713E2D-A50A-4DF3-A50C-5C3CB286DEE0}" dt="2019-05-28T02:07:52.165" v="68" actId="20577"/>
        <pc:sldMkLst>
          <pc:docMk/>
          <pc:sldMk cId="3941419351" sldId="344"/>
        </pc:sldMkLst>
        <pc:spChg chg="mod">
          <ac:chgData name="Judson Santiago" userId="ebb108da2f256286" providerId="LiveId" clId="{ED713E2D-A50A-4DF3-A50C-5C3CB286DEE0}" dt="2019-05-28T02:07:52.165" v="68" actId="20577"/>
          <ac:spMkLst>
            <pc:docMk/>
            <pc:sldMk cId="3941419351" sldId="344"/>
            <ac:spMk id="2" creationId="{00000000-0000-0000-0000-000000000000}"/>
          </ac:spMkLst>
        </pc:spChg>
        <pc:spChg chg="mod">
          <ac:chgData name="Judson Santiago" userId="ebb108da2f256286" providerId="LiveId" clId="{ED713E2D-A50A-4DF3-A50C-5C3CB286DEE0}" dt="2019-05-28T02:06:26.698" v="23" actId="20577"/>
          <ac:spMkLst>
            <pc:docMk/>
            <pc:sldMk cId="3941419351" sldId="344"/>
            <ac:spMk id="3" creationId="{00000000-0000-0000-0000-000000000000}"/>
          </ac:spMkLst>
        </pc:spChg>
        <pc:spChg chg="mod">
          <ac:chgData name="Judson Santiago" userId="ebb108da2f256286" providerId="LiveId" clId="{ED713E2D-A50A-4DF3-A50C-5C3CB286DEE0}" dt="2019-05-28T02:06:48.777" v="26" actId="1076"/>
          <ac:spMkLst>
            <pc:docMk/>
            <pc:sldMk cId="3941419351" sldId="344"/>
            <ac:spMk id="6" creationId="{00000000-0000-0000-0000-000000000000}"/>
          </ac:spMkLst>
        </pc:spChg>
      </pc:sldChg>
      <pc:sldMasterChg chg="modSldLayout">
        <pc:chgData name="Judson Santiago" userId="ebb108da2f256286" providerId="LiveId" clId="{ED713E2D-A50A-4DF3-A50C-5C3CB286DEE0}" dt="2019-05-28T02:02:03.991" v="1"/>
        <pc:sldMasterMkLst>
          <pc:docMk/>
          <pc:sldMasterMk cId="0" sldId="2147483780"/>
        </pc:sldMasterMkLst>
        <pc:sldLayoutChg chg="addSp delSp">
          <pc:chgData name="Judson Santiago" userId="ebb108da2f256286" providerId="LiveId" clId="{ED713E2D-A50A-4DF3-A50C-5C3CB286DEE0}" dt="2019-05-28T02:02:03.991" v="1"/>
          <pc:sldLayoutMkLst>
            <pc:docMk/>
            <pc:sldMasterMk cId="0" sldId="2147483780"/>
            <pc:sldLayoutMk cId="0" sldId="2147483781"/>
          </pc:sldLayoutMkLst>
          <pc:spChg chg="del">
            <ac:chgData name="Judson Santiago" userId="ebb108da2f256286" providerId="LiveId" clId="{ED713E2D-A50A-4DF3-A50C-5C3CB286DEE0}" dt="2019-05-28T02:02:03.500" v="0" actId="478"/>
            <ac:spMkLst>
              <pc:docMk/>
              <pc:sldMasterMk cId="0" sldId="2147483780"/>
              <pc:sldLayoutMk cId="0" sldId="2147483781"/>
              <ac:spMk id="9" creationId="{00000000-0000-0000-0000-000000000000}"/>
            </ac:spMkLst>
          </pc:spChg>
          <pc:spChg chg="del">
            <ac:chgData name="Judson Santiago" userId="ebb108da2f256286" providerId="LiveId" clId="{ED713E2D-A50A-4DF3-A50C-5C3CB286DEE0}" dt="2019-05-28T02:02:03.500" v="0" actId="478"/>
            <ac:spMkLst>
              <pc:docMk/>
              <pc:sldMasterMk cId="0" sldId="2147483780"/>
              <pc:sldLayoutMk cId="0" sldId="2147483781"/>
              <ac:spMk id="10" creationId="{00000000-0000-0000-0000-000000000000}"/>
            </ac:spMkLst>
          </pc:spChg>
          <pc:spChg chg="add">
            <ac:chgData name="Judson Santiago" userId="ebb108da2f256286" providerId="LiveId" clId="{ED713E2D-A50A-4DF3-A50C-5C3CB286DEE0}" dt="2019-05-28T02:02:03.991" v="1"/>
            <ac:spMkLst>
              <pc:docMk/>
              <pc:sldMasterMk cId="0" sldId="2147483780"/>
              <pc:sldLayoutMk cId="0" sldId="2147483781"/>
              <ac:spMk id="11" creationId="{2E14E476-0C7E-459C-84AA-EB3BA9A7209F}"/>
            </ac:spMkLst>
          </pc:spChg>
          <pc:spChg chg="add">
            <ac:chgData name="Judson Santiago" userId="ebb108da2f256286" providerId="LiveId" clId="{ED713E2D-A50A-4DF3-A50C-5C3CB286DEE0}" dt="2019-05-28T02:02:03.991" v="1"/>
            <ac:spMkLst>
              <pc:docMk/>
              <pc:sldMasterMk cId="0" sldId="2147483780"/>
              <pc:sldLayoutMk cId="0" sldId="2147483781"/>
              <ac:spMk id="12" creationId="{386BD4B2-BA9E-458B-8322-557D33BF0B43}"/>
            </ac:spMkLst>
          </pc:spChg>
          <pc:spChg chg="del">
            <ac:chgData name="Judson Santiago" userId="ebb108da2f256286" providerId="LiveId" clId="{ED713E2D-A50A-4DF3-A50C-5C3CB286DEE0}" dt="2019-05-28T02:02:03.500" v="0" actId="478"/>
            <ac:spMkLst>
              <pc:docMk/>
              <pc:sldMasterMk cId="0" sldId="2147483780"/>
              <pc:sldLayoutMk cId="0" sldId="2147483781"/>
              <ac:spMk id="17" creationId="{00000000-0000-0000-0000-000000000000}"/>
            </ac:spMkLst>
          </pc:spChg>
          <pc:spChg chg="add">
            <ac:chgData name="Judson Santiago" userId="ebb108da2f256286" providerId="LiveId" clId="{ED713E2D-A50A-4DF3-A50C-5C3CB286DEE0}" dt="2019-05-28T02:02:03.991" v="1"/>
            <ac:spMkLst>
              <pc:docMk/>
              <pc:sldMasterMk cId="0" sldId="2147483780"/>
              <pc:sldLayoutMk cId="0" sldId="2147483781"/>
              <ac:spMk id="18" creationId="{5A220385-B966-4253-843A-E451294CA1FD}"/>
            </ac:spMkLst>
          </pc:spChg>
          <pc:spChg chg="del">
            <ac:chgData name="Judson Santiago" userId="ebb108da2f256286" providerId="LiveId" clId="{ED713E2D-A50A-4DF3-A50C-5C3CB286DEE0}" dt="2019-05-28T02:02:03.500" v="0" actId="478"/>
            <ac:spMkLst>
              <pc:docMk/>
              <pc:sldMasterMk cId="0" sldId="2147483780"/>
              <pc:sldLayoutMk cId="0" sldId="2147483781"/>
              <ac:spMk id="20" creationId="{00000000-0000-0000-0000-000000000000}"/>
            </ac:spMkLst>
          </pc:spChg>
          <pc:spChg chg="add">
            <ac:chgData name="Judson Santiago" userId="ebb108da2f256286" providerId="LiveId" clId="{ED713E2D-A50A-4DF3-A50C-5C3CB286DEE0}" dt="2019-05-28T02:02:03.991" v="1"/>
            <ac:spMkLst>
              <pc:docMk/>
              <pc:sldMasterMk cId="0" sldId="2147483780"/>
              <pc:sldLayoutMk cId="0" sldId="2147483781"/>
              <ac:spMk id="21" creationId="{C29DE278-AE37-49F2-B1EA-B8D92DF3162B}"/>
            </ac:spMkLst>
          </pc:spChg>
          <pc:spChg chg="add">
            <ac:chgData name="Judson Santiago" userId="ebb108da2f256286" providerId="LiveId" clId="{ED713E2D-A50A-4DF3-A50C-5C3CB286DEE0}" dt="2019-05-28T02:02:03.991" v="1"/>
            <ac:spMkLst>
              <pc:docMk/>
              <pc:sldMasterMk cId="0" sldId="2147483780"/>
              <pc:sldLayoutMk cId="0" sldId="2147483781"/>
              <ac:spMk id="22" creationId="{2DF81AB9-4C7D-4120-814B-47469CF05A96}"/>
            </ac:spMkLst>
          </pc:spChg>
          <pc:spChg chg="add">
            <ac:chgData name="Judson Santiago" userId="ebb108da2f256286" providerId="LiveId" clId="{ED713E2D-A50A-4DF3-A50C-5C3CB286DEE0}" dt="2019-05-28T02:02:03.991" v="1"/>
            <ac:spMkLst>
              <pc:docMk/>
              <pc:sldMasterMk cId="0" sldId="2147483780"/>
              <pc:sldLayoutMk cId="0" sldId="2147483781"/>
              <ac:spMk id="23" creationId="{A39B90EC-6902-4928-A585-C9D2050A0516}"/>
            </ac:spMkLst>
          </pc:spChg>
          <pc:spChg chg="add">
            <ac:chgData name="Judson Santiago" userId="ebb108da2f256286" providerId="LiveId" clId="{ED713E2D-A50A-4DF3-A50C-5C3CB286DEE0}" dt="2019-05-28T02:02:03.991" v="1"/>
            <ac:spMkLst>
              <pc:docMk/>
              <pc:sldMasterMk cId="0" sldId="2147483780"/>
              <pc:sldLayoutMk cId="0" sldId="2147483781"/>
              <ac:spMk id="24" creationId="{149C1F68-96ED-43BC-B41E-F20CA0085807}"/>
            </ac:spMkLst>
          </pc:spChg>
          <pc:spChg chg="add">
            <ac:chgData name="Judson Santiago" userId="ebb108da2f256286" providerId="LiveId" clId="{ED713E2D-A50A-4DF3-A50C-5C3CB286DEE0}" dt="2019-05-28T02:02:03.991" v="1"/>
            <ac:spMkLst>
              <pc:docMk/>
              <pc:sldMasterMk cId="0" sldId="2147483780"/>
              <pc:sldLayoutMk cId="0" sldId="2147483781"/>
              <ac:spMk id="25" creationId="{9817056B-A049-468B-B6C7-2F9BF01591FB}"/>
            </ac:spMkLst>
          </pc:spChg>
          <pc:grpChg chg="del">
            <ac:chgData name="Judson Santiago" userId="ebb108da2f256286" providerId="LiveId" clId="{ED713E2D-A50A-4DF3-A50C-5C3CB286DEE0}" dt="2019-05-28T02:02:03.500" v="0" actId="478"/>
            <ac:grpSpMkLst>
              <pc:docMk/>
              <pc:sldMasterMk cId="0" sldId="2147483780"/>
              <pc:sldLayoutMk cId="0" sldId="2147483781"/>
              <ac:grpSpMk id="13" creationId="{00000000-0000-0000-0000-000000000000}"/>
            </ac:grpSpMkLst>
          </pc:gr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457FC9-8E1D-4A40-BFF1-0E630693B1AB}" type="datetimeFigureOut">
              <a:rPr lang="pt-BR" smtClean="0"/>
              <a:pPr/>
              <a:t>29/05/2019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334A8D-C5BE-432D-90D0-92D67DD437A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52945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Estes objetos podem ser de classes diferentes, mas todos eles derivam</a:t>
            </a:r>
            <a:r>
              <a:rPr lang="pt-BR" baseline="0" dirty="0"/>
              <a:t> da classe base </a:t>
            </a:r>
            <a:r>
              <a:rPr lang="pt-BR" baseline="0" dirty="0" err="1"/>
              <a:t>Object</a:t>
            </a:r>
            <a:r>
              <a:rPr lang="pt-BR" baseline="0" dirty="0"/>
              <a:t>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00916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>
                <a:solidFill>
                  <a:schemeClr val="bg1"/>
                </a:solidFill>
              </a:rPr>
              <a:t>» Mostrar implementação da classe </a:t>
            </a:r>
            <a:r>
              <a:rPr lang="pt-BR" sz="1200" b="1" dirty="0" err="1">
                <a:solidFill>
                  <a:schemeClr val="bg1"/>
                </a:solidFill>
              </a:rPr>
              <a:t>Scene</a:t>
            </a:r>
            <a:r>
              <a:rPr lang="pt-BR" sz="1200" dirty="0">
                <a:solidFill>
                  <a:schemeClr val="bg1"/>
                </a:solidFill>
              </a:rPr>
              <a:t> no projeto </a:t>
            </a:r>
            <a:r>
              <a:rPr lang="pt-BR" sz="1200" b="1" dirty="0" err="1">
                <a:solidFill>
                  <a:schemeClr val="bg1"/>
                </a:solidFill>
              </a:rPr>
              <a:t>Galaga</a:t>
            </a:r>
            <a:r>
              <a:rPr lang="pt-BR" sz="1200">
                <a:solidFill>
                  <a:schemeClr val="bg1"/>
                </a:solidFill>
              </a:rPr>
              <a:t> </a:t>
            </a:r>
            <a:r>
              <a:rPr lang="pt-BR" sz="1200" dirty="0">
                <a:solidFill>
                  <a:schemeClr val="bg1"/>
                </a:solidFill>
              </a:rPr>
              <a:t>do material de apoio</a:t>
            </a:r>
            <a:r>
              <a:rPr lang="pt-BR" dirty="0"/>
              <a:t>. 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33059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riângulo retângulo 9">
            <a:extLst>
              <a:ext uri="{FF2B5EF4-FFF2-40B4-BE49-F238E27FC236}">
                <a16:creationId xmlns:a16="http://schemas.microsoft.com/office/drawing/2014/main" id="{2E14E476-0C7E-459C-84AA-EB3BA9A7209F}"/>
              </a:ext>
            </a:extLst>
          </p:cNvPr>
          <p:cNvSpPr/>
          <p:nvPr userDrawn="1"/>
        </p:nvSpPr>
        <p:spPr>
          <a:xfrm>
            <a:off x="-2" y="4664147"/>
            <a:ext cx="12201452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Espaço Reservado para Número de Slide 26">
            <a:extLst>
              <a:ext uri="{FF2B5EF4-FFF2-40B4-BE49-F238E27FC236}">
                <a16:creationId xmlns:a16="http://schemas.microsoft.com/office/drawing/2014/main" id="{386BD4B2-BA9E-458B-8322-557D33BF0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29696" y="6407945"/>
            <a:ext cx="48768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  <p:sp>
        <p:nvSpPr>
          <p:cNvPr id="18" name="Forma livre 12">
            <a:extLst>
              <a:ext uri="{FF2B5EF4-FFF2-40B4-BE49-F238E27FC236}">
                <a16:creationId xmlns:a16="http://schemas.microsoft.com/office/drawing/2014/main" id="{5A220385-B966-4253-843A-E451294CA1FD}"/>
              </a:ext>
            </a:extLst>
          </p:cNvPr>
          <p:cNvSpPr>
            <a:spLocks/>
          </p:cNvSpPr>
          <p:nvPr userDrawn="1"/>
        </p:nvSpPr>
        <p:spPr bwMode="auto">
          <a:xfrm>
            <a:off x="-2" y="5186981"/>
            <a:ext cx="12192002" cy="16710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1" name="Triângulo retângulo 13">
            <a:extLst>
              <a:ext uri="{FF2B5EF4-FFF2-40B4-BE49-F238E27FC236}">
                <a16:creationId xmlns:a16="http://schemas.microsoft.com/office/drawing/2014/main" id="{C29DE278-AE37-49F2-B1EA-B8D92DF3162B}"/>
              </a:ext>
            </a:extLst>
          </p:cNvPr>
          <p:cNvSpPr>
            <a:spLocks/>
          </p:cNvSpPr>
          <p:nvPr userDrawn="1"/>
        </p:nvSpPr>
        <p:spPr bwMode="auto">
          <a:xfrm>
            <a:off x="-2" y="5142592"/>
            <a:ext cx="9192346" cy="171540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2" name="TextBox 20">
            <a:extLst>
              <a:ext uri="{FF2B5EF4-FFF2-40B4-BE49-F238E27FC236}">
                <a16:creationId xmlns:a16="http://schemas.microsoft.com/office/drawing/2014/main" id="{2DF81AB9-4C7D-4120-814B-47469CF05A96}"/>
              </a:ext>
            </a:extLst>
          </p:cNvPr>
          <p:cNvSpPr txBox="1"/>
          <p:nvPr userDrawn="1"/>
        </p:nvSpPr>
        <p:spPr>
          <a:xfrm>
            <a:off x="983432" y="6274667"/>
            <a:ext cx="2877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800" dirty="0">
                <a:solidFill>
                  <a:schemeClr val="tx1"/>
                </a:solidFill>
              </a:rPr>
              <a:t>Judson</a:t>
            </a:r>
            <a:r>
              <a:rPr lang="pt-BR" sz="1800" baseline="0" dirty="0">
                <a:solidFill>
                  <a:schemeClr val="tx1"/>
                </a:solidFill>
              </a:rPr>
              <a:t> Santos Santiago</a:t>
            </a:r>
            <a:endParaRPr lang="pt-BR" sz="1800" dirty="0">
              <a:solidFill>
                <a:schemeClr val="tx1"/>
              </a:solidFill>
            </a:endParaRPr>
          </a:p>
        </p:txBody>
      </p:sp>
      <p:sp>
        <p:nvSpPr>
          <p:cNvPr id="23" name="Forma livre 11">
            <a:extLst>
              <a:ext uri="{FF2B5EF4-FFF2-40B4-BE49-F238E27FC236}">
                <a16:creationId xmlns:a16="http://schemas.microsoft.com/office/drawing/2014/main" id="{A39B90EC-6902-4928-A585-C9D2050A0516}"/>
              </a:ext>
            </a:extLst>
          </p:cNvPr>
          <p:cNvSpPr>
            <a:spLocks/>
          </p:cNvSpPr>
          <p:nvPr userDrawn="1"/>
        </p:nvSpPr>
        <p:spPr bwMode="auto">
          <a:xfrm>
            <a:off x="-2" y="5142592"/>
            <a:ext cx="9408370" cy="172872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4" name="Título 8">
            <a:extLst>
              <a:ext uri="{FF2B5EF4-FFF2-40B4-BE49-F238E27FC236}">
                <a16:creationId xmlns:a16="http://schemas.microsoft.com/office/drawing/2014/main" id="{149C1F68-96ED-43BC-B41E-F20CA00858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1752602"/>
            <a:ext cx="103632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>
              <a:defRPr sz="4800" b="1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 dirty="0"/>
              <a:t>Clique para editar o título mestre</a:t>
            </a:r>
            <a:endParaRPr kumimoji="0" lang="en-US" dirty="0"/>
          </a:p>
        </p:txBody>
      </p:sp>
      <p:sp>
        <p:nvSpPr>
          <p:cNvPr id="25" name="Subtítulo 16">
            <a:extLst>
              <a:ext uri="{FF2B5EF4-FFF2-40B4-BE49-F238E27FC236}">
                <a16:creationId xmlns:a16="http://schemas.microsoft.com/office/drawing/2014/main" id="{9817056B-A049-468B-B6C7-2F9BF01591F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0" y="3611607"/>
            <a:ext cx="10363200" cy="1199704"/>
          </a:xfrm>
        </p:spPr>
        <p:txBody>
          <a:bodyPr lIns="108000" tIns="72000" rIns="108000" bIns="72000"/>
          <a:lstStyle>
            <a:lvl1pPr marL="0" marR="64008" indent="0" algn="l">
              <a:buNone/>
              <a:defRPr>
                <a:solidFill>
                  <a:schemeClr val="tx2">
                    <a:lumMod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BR" dirty="0"/>
              <a:t>Clique para editar o estilo do subtítulo mestre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09600" y="1481330"/>
            <a:ext cx="10972800" cy="4386071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5/29/2019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125351" y="274641"/>
            <a:ext cx="2369960" cy="5592761"/>
          </a:xfrm>
        </p:spPr>
        <p:txBody>
          <a:bodyPr vert="eaVert"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432800" cy="5592760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5/29/2019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3pPr>
            <a:lvl4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4pPr>
            <a:lvl5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lang="pt-BR" dirty="0"/>
              <a:t>Clique para editar o texto mestre</a:t>
            </a:r>
          </a:p>
          <a:p>
            <a:pPr lvl="1" eaLnBrk="1" latinLnBrk="0" hangingPunct="1"/>
            <a:r>
              <a:rPr lang="pt-BR" dirty="0"/>
              <a:t>Segundo nível</a:t>
            </a:r>
          </a:p>
          <a:p>
            <a:pPr lvl="2" eaLnBrk="1" latinLnBrk="0" hangingPunct="1"/>
            <a:r>
              <a:rPr lang="pt-BR" dirty="0"/>
              <a:t>Terceiro nível</a:t>
            </a:r>
          </a:p>
          <a:p>
            <a:pPr lvl="3" eaLnBrk="1" latinLnBrk="0" hangingPunct="1"/>
            <a:r>
              <a:rPr lang="pt-BR" dirty="0"/>
              <a:t>Quarto nível</a:t>
            </a:r>
          </a:p>
          <a:p>
            <a:pPr lvl="4" eaLnBrk="1" latinLnBrk="0" hangingPunct="1"/>
            <a:r>
              <a:rPr lang="pt-BR" dirty="0"/>
              <a:t>Quinto nível</a:t>
            </a:r>
            <a:endParaRPr kumimoji="0" lang="en-US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5/29/2019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extLst/>
          </a:lstStyle>
          <a:p>
            <a:r>
              <a:rPr kumimoji="0" lang="pt-BR" dirty="0"/>
              <a:t>Clique para editar o título mestre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168" y="1059712"/>
            <a:ext cx="103632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230284" y="2931712"/>
            <a:ext cx="6096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5/29/2019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  <p:sp>
        <p:nvSpPr>
          <p:cNvPr id="7" name="Divisa 6"/>
          <p:cNvSpPr/>
          <p:nvPr/>
        </p:nvSpPr>
        <p:spPr>
          <a:xfrm>
            <a:off x="4848907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800"/>
          </a:p>
        </p:txBody>
      </p:sp>
      <p:sp>
        <p:nvSpPr>
          <p:cNvPr id="8" name="Divisa 7"/>
          <p:cNvSpPr/>
          <p:nvPr/>
        </p:nvSpPr>
        <p:spPr>
          <a:xfrm>
            <a:off x="4600352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80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09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97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5/29/2019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600" y="5410200"/>
            <a:ext cx="5386917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6193369" y="5410200"/>
            <a:ext cx="5389033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609600" y="1444295"/>
            <a:ext cx="5386917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93368" y="1444295"/>
            <a:ext cx="5389033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5/29/2019</a:t>
            </a:fld>
            <a:endParaRPr lang="en-US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5/29/2019</a:t>
            </a:fld>
            <a:endParaRPr lang="en-US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5/29/2019</a:t>
            </a:fld>
            <a:endParaRPr lang="en-US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9200" y="4876800"/>
            <a:ext cx="9975701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5892800" y="5355102"/>
            <a:ext cx="5299456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1219200" y="274320"/>
            <a:ext cx="9973056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8969376" y="6407944"/>
            <a:ext cx="2560320" cy="365760"/>
          </a:xfrm>
        </p:spPr>
        <p:txBody>
          <a:bodyPr/>
          <a:lstStyle/>
          <a:p>
            <a:fld id="{B41ABA4E-CD72-497B-97AA-7213B3980F60}" type="datetimeFigureOut">
              <a:rPr lang="en-US" smtClean="0"/>
              <a:pPr/>
              <a:t>5/29/2019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521643" y="5443402"/>
            <a:ext cx="95504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304800" y="189968"/>
            <a:ext cx="115824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pt-BR"/>
              <a:t>Clique no ícone para adicionar uma imagem</a:t>
            </a:r>
            <a:endParaRPr kumimoji="0" lang="en-US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41ABA4E-CD72-497B-97AA-7213B3980F60}" type="datetimeFigureOut">
              <a:rPr lang="en-US" smtClean="0"/>
              <a:pPr/>
              <a:t>5/29/2019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5840097" y="6407945"/>
            <a:ext cx="313424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kumimoji="0"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4800" y="4865122"/>
            <a:ext cx="10767243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9" name="Forma livre 8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0" name="Triângulo retângulo 9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 sz="1800"/>
          </a:p>
        </p:txBody>
      </p:sp>
      <p:cxnSp>
        <p:nvCxnSpPr>
          <p:cNvPr id="11" name="Conector reto 10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Divisa 11"/>
          <p:cNvSpPr/>
          <p:nvPr/>
        </p:nvSpPr>
        <p:spPr>
          <a:xfrm>
            <a:off x="11552149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800"/>
          </a:p>
        </p:txBody>
      </p:sp>
      <p:sp>
        <p:nvSpPr>
          <p:cNvPr id="13" name="Divisa 12"/>
          <p:cNvSpPr/>
          <p:nvPr/>
        </p:nvSpPr>
        <p:spPr>
          <a:xfrm>
            <a:off x="11303595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80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rma livre 12"/>
          <p:cNvSpPr>
            <a:spLocks/>
          </p:cNvSpPr>
          <p:nvPr/>
        </p:nvSpPr>
        <p:spPr bwMode="auto">
          <a:xfrm>
            <a:off x="665698" y="6405474"/>
            <a:ext cx="4086153" cy="460538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2" name="Forma livre 11"/>
          <p:cNvSpPr>
            <a:spLocks/>
          </p:cNvSpPr>
          <p:nvPr/>
        </p:nvSpPr>
        <p:spPr bwMode="auto">
          <a:xfrm>
            <a:off x="647624" y="6418660"/>
            <a:ext cx="3052195" cy="44735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4" name="Triângulo retângulo 13"/>
          <p:cNvSpPr>
            <a:spLocks/>
          </p:cNvSpPr>
          <p:nvPr/>
        </p:nvSpPr>
        <p:spPr bwMode="auto">
          <a:xfrm>
            <a:off x="-8056" y="6331687"/>
            <a:ext cx="2813891" cy="540434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Espaço Reservado para Título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0" name="Espaço Reservado para Texto 29"/>
          <p:cNvSpPr>
            <a:spLocks noGrp="1"/>
          </p:cNvSpPr>
          <p:nvPr>
            <p:ph type="body" idx="1"/>
          </p:nvPr>
        </p:nvSpPr>
        <p:spPr>
          <a:xfrm>
            <a:off x="609600" y="1481329"/>
            <a:ext cx="10972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/>
              <a:t>Clique para editar o texto mestre</a:t>
            </a:r>
          </a:p>
          <a:p>
            <a:pPr lvl="1" eaLnBrk="1" latinLnBrk="0" hangingPunct="1"/>
            <a:r>
              <a:rPr kumimoji="0" lang="pt-BR"/>
              <a:t>Segundo nível</a:t>
            </a:r>
          </a:p>
          <a:p>
            <a:pPr lvl="2" eaLnBrk="1" latinLnBrk="0" hangingPunct="1"/>
            <a:r>
              <a:rPr kumimoji="0" lang="pt-BR"/>
              <a:t>Terceiro nível</a:t>
            </a:r>
          </a:p>
          <a:p>
            <a:pPr lvl="3" eaLnBrk="1" latinLnBrk="0" hangingPunct="1"/>
            <a:r>
              <a:rPr kumimoji="0" lang="pt-BR"/>
              <a:t>Quarto nível</a:t>
            </a:r>
          </a:p>
          <a:p>
            <a:pPr lvl="4" eaLnBrk="1" latinLnBrk="0" hangingPunct="1"/>
            <a:r>
              <a:rPr kumimoji="0" lang="pt-BR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B41ABA4E-CD72-497B-97AA-7213B3980F60}" type="datetimeFigureOut">
              <a:rPr lang="en-US" smtClean="0"/>
              <a:pPr/>
              <a:t>5/29/2019</a:t>
            </a:fld>
            <a:endParaRPr lang="en-US" dirty="0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5840097" y="6407945"/>
            <a:ext cx="313424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kumimoji="0" lang="en-US" dirty="0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11529696" y="6407945"/>
            <a:ext cx="48768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ctrTitle"/>
          </p:nvPr>
        </p:nvSpPr>
        <p:spPr>
          <a:xfrm>
            <a:off x="914400" y="1752602"/>
            <a:ext cx="10363200" cy="1829761"/>
          </a:xfrm>
        </p:spPr>
        <p:txBody>
          <a:bodyPr/>
          <a:lstStyle/>
          <a:p>
            <a:r>
              <a:rPr lang="pt-BR" dirty="0"/>
              <a:t>Gerenciador de Cena</a:t>
            </a:r>
          </a:p>
        </p:txBody>
      </p:sp>
      <p:sp>
        <p:nvSpPr>
          <p:cNvPr id="2" name="Subtítulo 1"/>
          <p:cNvSpPr>
            <a:spLocks noGrp="1"/>
          </p:cNvSpPr>
          <p:nvPr>
            <p:ph type="subTitle" idx="4294967295"/>
          </p:nvPr>
        </p:nvSpPr>
        <p:spPr>
          <a:xfrm>
            <a:off x="914400" y="3611607"/>
            <a:ext cx="10363200" cy="1199704"/>
          </a:xfrm>
        </p:spPr>
        <p:txBody>
          <a:bodyPr lIns="36000" rIns="36000"/>
          <a:lstStyle/>
          <a:p>
            <a:pPr marL="109728" indent="0">
              <a:buNone/>
            </a:pPr>
            <a:r>
              <a:rPr lang="pt-BR" dirty="0">
                <a:solidFill>
                  <a:schemeClr val="accent1">
                    <a:lumMod val="50000"/>
                  </a:schemeClr>
                </a:solidFill>
              </a:rPr>
              <a:t>Desenvolvimento de Jogos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 jogo 2D é composto por um grande número de objetos que precisam ser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atualizados e desenhados </a:t>
            </a:r>
            <a:r>
              <a:rPr lang="pt-BR" dirty="0"/>
              <a:t>a cada quadro</a:t>
            </a:r>
            <a:endParaRPr lang="pt-B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grpSp>
        <p:nvGrpSpPr>
          <p:cNvPr id="20" name="Grupo 19"/>
          <p:cNvGrpSpPr/>
          <p:nvPr/>
        </p:nvGrpSpPr>
        <p:grpSpPr>
          <a:xfrm>
            <a:off x="2711624" y="2852936"/>
            <a:ext cx="6414485" cy="3564396"/>
            <a:chOff x="2403463" y="2852936"/>
            <a:chExt cx="6414485" cy="3564396"/>
          </a:xfrm>
        </p:grpSpPr>
        <p:pic>
          <p:nvPicPr>
            <p:cNvPr id="6" name="Imagem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03463" y="2852936"/>
              <a:ext cx="6414485" cy="3564396"/>
            </a:xfrm>
            <a:prstGeom prst="rect">
              <a:avLst/>
            </a:prstGeom>
          </p:spPr>
        </p:pic>
        <p:pic>
          <p:nvPicPr>
            <p:cNvPr id="7" name="Imagem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05309" y="5941014"/>
              <a:ext cx="131980" cy="131980"/>
            </a:xfrm>
            <a:prstGeom prst="rect">
              <a:avLst/>
            </a:prstGeom>
          </p:spPr>
        </p:pic>
        <p:pic>
          <p:nvPicPr>
            <p:cNvPr id="9" name="Imagem 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34862" y="6106054"/>
              <a:ext cx="1061138" cy="212228"/>
            </a:xfrm>
            <a:prstGeom prst="rect">
              <a:avLst/>
            </a:prstGeom>
          </p:spPr>
        </p:pic>
        <p:pic>
          <p:nvPicPr>
            <p:cNvPr id="10" name="Imagem 9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73298" y="3744307"/>
              <a:ext cx="432048" cy="172819"/>
            </a:xfrm>
            <a:prstGeom prst="rect">
              <a:avLst/>
            </a:prstGeom>
          </p:spPr>
        </p:pic>
        <p:pic>
          <p:nvPicPr>
            <p:cNvPr id="11" name="Imagem 10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13182" y="3744307"/>
              <a:ext cx="432048" cy="172819"/>
            </a:xfrm>
            <a:prstGeom prst="rect">
              <a:avLst/>
            </a:prstGeom>
          </p:spPr>
        </p:pic>
        <p:pic>
          <p:nvPicPr>
            <p:cNvPr id="15" name="Imagem 14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13182" y="3356990"/>
              <a:ext cx="432048" cy="172819"/>
            </a:xfrm>
            <a:prstGeom prst="rect">
              <a:avLst/>
            </a:prstGeom>
          </p:spPr>
        </p:pic>
        <p:pic>
          <p:nvPicPr>
            <p:cNvPr id="17" name="Imagem 16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53066" y="3356990"/>
              <a:ext cx="432048" cy="172819"/>
            </a:xfrm>
            <a:prstGeom prst="rect">
              <a:avLst/>
            </a:prstGeom>
          </p:spPr>
        </p:pic>
        <p:pic>
          <p:nvPicPr>
            <p:cNvPr id="19" name="Imagem 18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53066" y="3744308"/>
              <a:ext cx="432048" cy="172819"/>
            </a:xfrm>
            <a:prstGeom prst="rect">
              <a:avLst/>
            </a:prstGeom>
          </p:spPr>
        </p:pic>
        <p:pic>
          <p:nvPicPr>
            <p:cNvPr id="21" name="Imagem 20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73298" y="3356989"/>
              <a:ext cx="432048" cy="172819"/>
            </a:xfrm>
            <a:prstGeom prst="rect">
              <a:avLst/>
            </a:prstGeom>
          </p:spPr>
        </p:pic>
        <p:pic>
          <p:nvPicPr>
            <p:cNvPr id="23" name="Imagem 22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53646" y="3744306"/>
              <a:ext cx="432048" cy="172819"/>
            </a:xfrm>
            <a:prstGeom prst="rect">
              <a:avLst/>
            </a:prstGeom>
          </p:spPr>
        </p:pic>
        <p:pic>
          <p:nvPicPr>
            <p:cNvPr id="24" name="Imagem 23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93530" y="3744306"/>
              <a:ext cx="432048" cy="172819"/>
            </a:xfrm>
            <a:prstGeom prst="rect">
              <a:avLst/>
            </a:prstGeom>
          </p:spPr>
        </p:pic>
        <p:pic>
          <p:nvPicPr>
            <p:cNvPr id="25" name="Imagem 24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93530" y="3356989"/>
              <a:ext cx="432048" cy="172819"/>
            </a:xfrm>
            <a:prstGeom prst="rect">
              <a:avLst/>
            </a:prstGeom>
          </p:spPr>
        </p:pic>
        <p:pic>
          <p:nvPicPr>
            <p:cNvPr id="26" name="Imagem 25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33414" y="3356989"/>
              <a:ext cx="432048" cy="172819"/>
            </a:xfrm>
            <a:prstGeom prst="rect">
              <a:avLst/>
            </a:prstGeom>
          </p:spPr>
        </p:pic>
        <p:pic>
          <p:nvPicPr>
            <p:cNvPr id="27" name="Imagem 26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33414" y="3744307"/>
              <a:ext cx="432048" cy="172819"/>
            </a:xfrm>
            <a:prstGeom prst="rect">
              <a:avLst/>
            </a:prstGeom>
          </p:spPr>
        </p:pic>
        <p:pic>
          <p:nvPicPr>
            <p:cNvPr id="28" name="Imagem 27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53646" y="3356988"/>
              <a:ext cx="432048" cy="172819"/>
            </a:xfrm>
            <a:prstGeom prst="rect">
              <a:avLst/>
            </a:prstGeom>
          </p:spPr>
        </p:pic>
        <p:pic>
          <p:nvPicPr>
            <p:cNvPr id="29" name="Imagem 28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73878" y="3744306"/>
              <a:ext cx="432048" cy="172819"/>
            </a:xfrm>
            <a:prstGeom prst="rect">
              <a:avLst/>
            </a:prstGeom>
          </p:spPr>
        </p:pic>
        <p:pic>
          <p:nvPicPr>
            <p:cNvPr id="30" name="Imagem 29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13762" y="3744306"/>
              <a:ext cx="432048" cy="172819"/>
            </a:xfrm>
            <a:prstGeom prst="rect">
              <a:avLst/>
            </a:prstGeom>
          </p:spPr>
        </p:pic>
        <p:pic>
          <p:nvPicPr>
            <p:cNvPr id="31" name="Imagem 30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13762" y="3356989"/>
              <a:ext cx="432048" cy="172819"/>
            </a:xfrm>
            <a:prstGeom prst="rect">
              <a:avLst/>
            </a:prstGeom>
          </p:spPr>
        </p:pic>
        <p:pic>
          <p:nvPicPr>
            <p:cNvPr id="32" name="Imagem 31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73878" y="3356988"/>
              <a:ext cx="432048" cy="172819"/>
            </a:xfrm>
            <a:prstGeom prst="rect">
              <a:avLst/>
            </a:prstGeom>
          </p:spPr>
        </p:pic>
        <p:pic>
          <p:nvPicPr>
            <p:cNvPr id="33" name="Imagem 32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73298" y="4509320"/>
              <a:ext cx="432048" cy="172819"/>
            </a:xfrm>
            <a:prstGeom prst="rect">
              <a:avLst/>
            </a:prstGeom>
          </p:spPr>
        </p:pic>
        <p:pic>
          <p:nvPicPr>
            <p:cNvPr id="34" name="Imagem 33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13182" y="4509320"/>
              <a:ext cx="432048" cy="172819"/>
            </a:xfrm>
            <a:prstGeom prst="rect">
              <a:avLst/>
            </a:prstGeom>
          </p:spPr>
        </p:pic>
        <p:pic>
          <p:nvPicPr>
            <p:cNvPr id="35" name="Imagem 34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13182" y="4122003"/>
              <a:ext cx="432048" cy="172819"/>
            </a:xfrm>
            <a:prstGeom prst="rect">
              <a:avLst/>
            </a:prstGeom>
          </p:spPr>
        </p:pic>
        <p:pic>
          <p:nvPicPr>
            <p:cNvPr id="36" name="Imagem 35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53066" y="4122003"/>
              <a:ext cx="432048" cy="172819"/>
            </a:xfrm>
            <a:prstGeom prst="rect">
              <a:avLst/>
            </a:prstGeom>
          </p:spPr>
        </p:pic>
        <p:pic>
          <p:nvPicPr>
            <p:cNvPr id="37" name="Imagem 36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53066" y="4509321"/>
              <a:ext cx="432048" cy="172819"/>
            </a:xfrm>
            <a:prstGeom prst="rect">
              <a:avLst/>
            </a:prstGeom>
          </p:spPr>
        </p:pic>
        <p:pic>
          <p:nvPicPr>
            <p:cNvPr id="38" name="Imagem 37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73298" y="4122002"/>
              <a:ext cx="432048" cy="172819"/>
            </a:xfrm>
            <a:prstGeom prst="rect">
              <a:avLst/>
            </a:prstGeom>
          </p:spPr>
        </p:pic>
        <p:pic>
          <p:nvPicPr>
            <p:cNvPr id="39" name="Imagem 38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53646" y="4509319"/>
              <a:ext cx="432048" cy="172819"/>
            </a:xfrm>
            <a:prstGeom prst="rect">
              <a:avLst/>
            </a:prstGeom>
          </p:spPr>
        </p:pic>
        <p:pic>
          <p:nvPicPr>
            <p:cNvPr id="40" name="Imagem 39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93530" y="4509319"/>
              <a:ext cx="432048" cy="172819"/>
            </a:xfrm>
            <a:prstGeom prst="rect">
              <a:avLst/>
            </a:prstGeom>
          </p:spPr>
        </p:pic>
        <p:pic>
          <p:nvPicPr>
            <p:cNvPr id="41" name="Imagem 40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93530" y="4122002"/>
              <a:ext cx="432048" cy="172819"/>
            </a:xfrm>
            <a:prstGeom prst="rect">
              <a:avLst/>
            </a:prstGeom>
          </p:spPr>
        </p:pic>
        <p:pic>
          <p:nvPicPr>
            <p:cNvPr id="42" name="Imagem 41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33414" y="4122002"/>
              <a:ext cx="432048" cy="172819"/>
            </a:xfrm>
            <a:prstGeom prst="rect">
              <a:avLst/>
            </a:prstGeom>
          </p:spPr>
        </p:pic>
        <p:pic>
          <p:nvPicPr>
            <p:cNvPr id="43" name="Imagem 42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33414" y="4509320"/>
              <a:ext cx="432048" cy="172819"/>
            </a:xfrm>
            <a:prstGeom prst="rect">
              <a:avLst/>
            </a:prstGeom>
          </p:spPr>
        </p:pic>
        <p:pic>
          <p:nvPicPr>
            <p:cNvPr id="44" name="Imagem 43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53646" y="4122001"/>
              <a:ext cx="432048" cy="172819"/>
            </a:xfrm>
            <a:prstGeom prst="rect">
              <a:avLst/>
            </a:prstGeom>
          </p:spPr>
        </p:pic>
        <p:pic>
          <p:nvPicPr>
            <p:cNvPr id="45" name="Imagem 44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73878" y="4509319"/>
              <a:ext cx="432048" cy="172819"/>
            </a:xfrm>
            <a:prstGeom prst="rect">
              <a:avLst/>
            </a:prstGeom>
          </p:spPr>
        </p:pic>
        <p:pic>
          <p:nvPicPr>
            <p:cNvPr id="46" name="Imagem 4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13762" y="4509319"/>
              <a:ext cx="432048" cy="172819"/>
            </a:xfrm>
            <a:prstGeom prst="rect">
              <a:avLst/>
            </a:prstGeom>
          </p:spPr>
        </p:pic>
        <p:pic>
          <p:nvPicPr>
            <p:cNvPr id="47" name="Imagem 46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13762" y="4122002"/>
              <a:ext cx="432048" cy="172819"/>
            </a:xfrm>
            <a:prstGeom prst="rect">
              <a:avLst/>
            </a:prstGeom>
          </p:spPr>
        </p:pic>
        <p:pic>
          <p:nvPicPr>
            <p:cNvPr id="48" name="Imagem 47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73878" y="4122001"/>
              <a:ext cx="432048" cy="172819"/>
            </a:xfrm>
            <a:prstGeom prst="rect">
              <a:avLst/>
            </a:prstGeom>
          </p:spPr>
        </p:pic>
      </p:grpSp>
      <p:sp>
        <p:nvSpPr>
          <p:cNvPr id="4" name="CaixaDeTexto 3"/>
          <p:cNvSpPr txBox="1"/>
          <p:nvPr/>
        </p:nvSpPr>
        <p:spPr>
          <a:xfrm>
            <a:off x="9310761" y="3226103"/>
            <a:ext cx="77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>
                <a:solidFill>
                  <a:schemeClr val="bg1">
                    <a:lumMod val="85000"/>
                  </a:schemeClr>
                </a:solidFill>
              </a:rPr>
              <a:t>Block</a:t>
            </a:r>
            <a:endParaRPr lang="pt-BR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9" name="CaixaDeTexto 48"/>
          <p:cNvSpPr txBox="1"/>
          <p:nvPr/>
        </p:nvSpPr>
        <p:spPr>
          <a:xfrm>
            <a:off x="7275010" y="6027502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>
                    <a:lumMod val="85000"/>
                  </a:schemeClr>
                </a:solidFill>
              </a:rPr>
              <a:t>Player</a:t>
            </a:r>
          </a:p>
        </p:txBody>
      </p:sp>
      <p:sp>
        <p:nvSpPr>
          <p:cNvPr id="50" name="CaixaDeTexto 49"/>
          <p:cNvSpPr txBox="1"/>
          <p:nvPr/>
        </p:nvSpPr>
        <p:spPr>
          <a:xfrm>
            <a:off x="4661258" y="5519473"/>
            <a:ext cx="580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>
                    <a:lumMod val="85000"/>
                  </a:schemeClr>
                </a:solidFill>
              </a:rPr>
              <a:t>Ball</a:t>
            </a:r>
          </a:p>
        </p:txBody>
      </p:sp>
      <p:cxnSp>
        <p:nvCxnSpPr>
          <p:cNvPr id="51" name="Conector angulado 50"/>
          <p:cNvCxnSpPr>
            <a:endCxn id="50" idx="3"/>
          </p:cNvCxnSpPr>
          <p:nvPr/>
        </p:nvCxnSpPr>
        <p:spPr>
          <a:xfrm rot="10800000">
            <a:off x="5241866" y="5704139"/>
            <a:ext cx="625476" cy="165794"/>
          </a:xfrm>
          <a:prstGeom prst="bentConnector3">
            <a:avLst>
              <a:gd name="adj1" fmla="val 680"/>
            </a:avLst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de seta reta 58"/>
          <p:cNvCxnSpPr/>
          <p:nvPr/>
        </p:nvCxnSpPr>
        <p:spPr>
          <a:xfrm>
            <a:off x="6528048" y="6212168"/>
            <a:ext cx="746962" cy="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de seta reta 59"/>
          <p:cNvCxnSpPr/>
          <p:nvPr/>
        </p:nvCxnSpPr>
        <p:spPr>
          <a:xfrm>
            <a:off x="8555309" y="3410769"/>
            <a:ext cx="746962" cy="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0021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Criar uma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classe base </a:t>
            </a:r>
            <a:r>
              <a:rPr lang="pt-BR" dirty="0"/>
              <a:t>para representar objetos de um jogo simplifica a sua construção: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Todos os objetos são obrigados a implementar métodos para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atualização e desenho </a:t>
            </a:r>
            <a:r>
              <a:rPr lang="pt-BR" dirty="0"/>
              <a:t>do objeto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Possibilita tratar os objetos de forma genérica:</a:t>
            </a:r>
          </a:p>
          <a:p>
            <a:pPr lvl="2"/>
            <a:r>
              <a:rPr lang="pt-BR" dirty="0"/>
              <a:t>Listas de objetos podem ser criadas e tratadas </a:t>
            </a:r>
            <a:br>
              <a:rPr lang="pt-BR" dirty="0"/>
            </a:br>
            <a:r>
              <a:rPr lang="pt-BR" dirty="0"/>
              <a:t>independentemente das particularidades do </a:t>
            </a:r>
            <a:br>
              <a:rPr lang="pt-BR" dirty="0"/>
            </a:br>
            <a:r>
              <a:rPr lang="pt-BR" dirty="0"/>
              <a:t>objeto</a:t>
            </a:r>
            <a:br>
              <a:rPr lang="pt-BR" dirty="0"/>
            </a:br>
            <a:br>
              <a:rPr lang="pt-BR" dirty="0"/>
            </a:br>
            <a:r>
              <a:rPr lang="pt-BR" dirty="0"/>
              <a:t>Ex.: Player, Ball e </a:t>
            </a:r>
            <a:r>
              <a:rPr lang="pt-BR" dirty="0" err="1"/>
              <a:t>Block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Objetos do Jogo</a:t>
            </a:r>
          </a:p>
        </p:txBody>
      </p:sp>
      <p:grpSp>
        <p:nvGrpSpPr>
          <p:cNvPr id="4" name="Grupo 3"/>
          <p:cNvGrpSpPr/>
          <p:nvPr/>
        </p:nvGrpSpPr>
        <p:grpSpPr>
          <a:xfrm>
            <a:off x="8472264" y="3429000"/>
            <a:ext cx="2304256" cy="2736304"/>
            <a:chOff x="1199456" y="2924944"/>
            <a:chExt cx="2304256" cy="2736304"/>
          </a:xfrm>
        </p:grpSpPr>
        <p:sp>
          <p:nvSpPr>
            <p:cNvPr id="7" name="Retângulo 6"/>
            <p:cNvSpPr/>
            <p:nvPr/>
          </p:nvSpPr>
          <p:spPr>
            <a:xfrm>
              <a:off x="1199456" y="2924944"/>
              <a:ext cx="2304256" cy="273630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288000" tIns="144000" rIns="288000" rtlCol="0" anchor="t"/>
            <a:lstStyle/>
            <a:p>
              <a:pPr algn="ctr"/>
              <a:r>
                <a:rPr lang="pt-BR" dirty="0" err="1">
                  <a:solidFill>
                    <a:schemeClr val="bg1">
                      <a:lumMod val="85000"/>
                    </a:schemeClr>
                  </a:solidFill>
                  <a:latin typeface="Consolas" pitchFamily="49" charset="0"/>
                  <a:cs typeface="Consolas" pitchFamily="49" charset="0"/>
                </a:rPr>
                <a:t>Object</a:t>
              </a:r>
              <a:endParaRPr lang="pt-BR" sz="12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Retângulo 7"/>
            <p:cNvSpPr/>
            <p:nvPr/>
          </p:nvSpPr>
          <p:spPr>
            <a:xfrm>
              <a:off x="1441382" y="4144888"/>
              <a:ext cx="1872208" cy="136815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 anchorCtr="0"/>
            <a:lstStyle/>
            <a:p>
              <a:r>
                <a:rPr lang="pt-BR" sz="1400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  </a:t>
              </a:r>
              <a:r>
                <a:rPr lang="pt-BR" sz="1400" dirty="0" err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Translate</a:t>
              </a:r>
              <a:r>
                <a:rPr lang="pt-BR" sz="1400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()</a:t>
              </a:r>
            </a:p>
            <a:p>
              <a:r>
                <a:rPr lang="pt-BR" sz="1400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  </a:t>
              </a:r>
              <a:r>
                <a:rPr lang="pt-BR" sz="1400" dirty="0" err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MoveTo</a:t>
              </a:r>
              <a:r>
                <a:rPr lang="pt-BR" sz="1400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()</a:t>
              </a:r>
            </a:p>
            <a:p>
              <a:r>
                <a:rPr lang="pt-BR" sz="1400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  </a:t>
              </a:r>
            </a:p>
            <a:p>
              <a:r>
                <a:rPr lang="pt-BR" sz="1400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  Update()</a:t>
              </a:r>
            </a:p>
            <a:p>
              <a:r>
                <a:rPr lang="pt-BR" sz="1400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  Draw()</a:t>
              </a:r>
            </a:p>
          </p:txBody>
        </p:sp>
        <p:sp>
          <p:nvSpPr>
            <p:cNvPr id="9" name="CaixaDeTexto 8"/>
            <p:cNvSpPr txBox="1"/>
            <p:nvPr/>
          </p:nvSpPr>
          <p:spPr>
            <a:xfrm>
              <a:off x="1441382" y="3568824"/>
              <a:ext cx="1872208" cy="338554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pt-BR" sz="1600" dirty="0">
                  <a:solidFill>
                    <a:schemeClr val="bg1">
                      <a:lumMod val="85000"/>
                    </a:schemeClr>
                  </a:solidFill>
                  <a:latin typeface="Consolas" pitchFamily="49" charset="0"/>
                  <a:cs typeface="Consolas" pitchFamily="49" charset="0"/>
                </a:rPr>
                <a:t>x, y, z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70194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Se todos os objetos do jogo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derivam da classe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Object</a:t>
            </a:r>
            <a:r>
              <a:rPr lang="pt-BR" dirty="0"/>
              <a:t>, podemos criar coleções de objetos: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Coleções de Objetos</a:t>
            </a:r>
          </a:p>
        </p:txBody>
      </p:sp>
      <p:sp>
        <p:nvSpPr>
          <p:cNvPr id="6" name="Retângulo 5"/>
          <p:cNvSpPr/>
          <p:nvPr/>
        </p:nvSpPr>
        <p:spPr>
          <a:xfrm>
            <a:off x="1010072" y="2643792"/>
            <a:ext cx="60028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lista de objetos</a:t>
            </a:r>
          </a:p>
          <a:p>
            <a:r>
              <a:rPr lang="pt-BR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*&gt; </a:t>
            </a:r>
            <a:r>
              <a:rPr lang="pt-BR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objects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pt-BR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adiciona objetos na lista</a:t>
            </a:r>
            <a:endParaRPr lang="en-US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objects.push_back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Block());</a:t>
            </a:r>
            <a:endParaRPr lang="pt-BR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objects.push_back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Player()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pt-BR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objects.push_back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Ball()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endParaRPr lang="pt-BR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(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auto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 : </a:t>
            </a:r>
            <a:r>
              <a:rPr lang="pt-BR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objects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i-&gt;Update();</a:t>
            </a:r>
          </a:p>
          <a:p>
            <a:endParaRPr lang="pt-BR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		</a:t>
            </a:r>
          </a:p>
        </p:txBody>
      </p:sp>
      <p:sp>
        <p:nvSpPr>
          <p:cNvPr id="4" name="Retângulo 3"/>
          <p:cNvSpPr/>
          <p:nvPr/>
        </p:nvSpPr>
        <p:spPr>
          <a:xfrm>
            <a:off x="7320136" y="2924944"/>
            <a:ext cx="648072" cy="31251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Retângulo 6"/>
          <p:cNvSpPr/>
          <p:nvPr/>
        </p:nvSpPr>
        <p:spPr>
          <a:xfrm>
            <a:off x="7975910" y="2924944"/>
            <a:ext cx="648072" cy="31251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8630878" y="2924944"/>
            <a:ext cx="648072" cy="31251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9285846" y="2924944"/>
            <a:ext cx="648072" cy="31251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/>
          <p:cNvSpPr/>
          <p:nvPr/>
        </p:nvSpPr>
        <p:spPr>
          <a:xfrm>
            <a:off x="9933918" y="2924944"/>
            <a:ext cx="648072" cy="31251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2" name="Grupo 21"/>
          <p:cNvGrpSpPr/>
          <p:nvPr/>
        </p:nvGrpSpPr>
        <p:grpSpPr>
          <a:xfrm>
            <a:off x="7543861" y="4032419"/>
            <a:ext cx="1512169" cy="2186894"/>
            <a:chOff x="7843931" y="4005064"/>
            <a:chExt cx="1512169" cy="2186894"/>
          </a:xfrm>
        </p:grpSpPr>
        <p:sp>
          <p:nvSpPr>
            <p:cNvPr id="17" name="Retângulo 16"/>
            <p:cNvSpPr/>
            <p:nvPr/>
          </p:nvSpPr>
          <p:spPr>
            <a:xfrm>
              <a:off x="7843931" y="4005064"/>
              <a:ext cx="1512169" cy="218689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288000" tIns="144000" rIns="288000" rtlCol="0" anchor="t"/>
            <a:lstStyle/>
            <a:p>
              <a:pPr algn="ctr"/>
              <a:endParaRPr lang="pt-BR" sz="12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Retângulo 17"/>
            <p:cNvSpPr/>
            <p:nvPr/>
          </p:nvSpPr>
          <p:spPr>
            <a:xfrm>
              <a:off x="7951944" y="4767450"/>
              <a:ext cx="1332148" cy="130353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 anchorCtr="0"/>
            <a:lstStyle/>
            <a:p>
              <a:r>
                <a:rPr lang="pt-BR" sz="1200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  </a:t>
              </a:r>
              <a:r>
                <a:rPr lang="pt-BR" sz="1200" dirty="0" err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Translate</a:t>
              </a:r>
              <a:r>
                <a:rPr lang="pt-BR" sz="1200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()</a:t>
              </a:r>
            </a:p>
            <a:p>
              <a:r>
                <a:rPr lang="pt-BR" sz="1200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  </a:t>
              </a:r>
              <a:r>
                <a:rPr lang="pt-BR" sz="1200" dirty="0" err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MoveTo</a:t>
              </a:r>
              <a:r>
                <a:rPr lang="pt-BR" sz="1200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()</a:t>
              </a:r>
            </a:p>
            <a:p>
              <a:r>
                <a:rPr lang="pt-BR" sz="1200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  </a:t>
              </a:r>
            </a:p>
            <a:p>
              <a:r>
                <a:rPr lang="pt-BR" sz="1200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  Update()</a:t>
              </a:r>
            </a:p>
            <a:p>
              <a:r>
                <a:rPr lang="pt-BR" sz="1200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  Draw()</a:t>
              </a:r>
            </a:p>
          </p:txBody>
        </p:sp>
        <p:sp>
          <p:nvSpPr>
            <p:cNvPr id="13" name="Retângulo 12"/>
            <p:cNvSpPr/>
            <p:nvPr/>
          </p:nvSpPr>
          <p:spPr>
            <a:xfrm>
              <a:off x="7951944" y="4104865"/>
              <a:ext cx="1332148" cy="547771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bg1">
                      <a:lumMod val="85000"/>
                    </a:schemeClr>
                  </a:solidFill>
                </a:rPr>
                <a:t>Ball</a:t>
              </a:r>
            </a:p>
          </p:txBody>
        </p:sp>
      </p:grpSp>
      <p:grpSp>
        <p:nvGrpSpPr>
          <p:cNvPr id="21" name="Grupo 20"/>
          <p:cNvGrpSpPr/>
          <p:nvPr/>
        </p:nvGrpSpPr>
        <p:grpSpPr>
          <a:xfrm>
            <a:off x="9218187" y="4024588"/>
            <a:ext cx="1512169" cy="2186894"/>
            <a:chOff x="9908074" y="4005064"/>
            <a:chExt cx="1512169" cy="2186894"/>
          </a:xfrm>
        </p:grpSpPr>
        <p:sp>
          <p:nvSpPr>
            <p:cNvPr id="19" name="Retângulo 18"/>
            <p:cNvSpPr/>
            <p:nvPr/>
          </p:nvSpPr>
          <p:spPr>
            <a:xfrm>
              <a:off x="9908074" y="4005064"/>
              <a:ext cx="1512169" cy="218689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288000" tIns="144000" rIns="288000" rtlCol="0" anchor="t"/>
            <a:lstStyle/>
            <a:p>
              <a:pPr algn="ctr"/>
              <a:endParaRPr lang="pt-BR" sz="12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" name="Retângulo 19"/>
            <p:cNvSpPr/>
            <p:nvPr/>
          </p:nvSpPr>
          <p:spPr>
            <a:xfrm>
              <a:off x="10016087" y="4767450"/>
              <a:ext cx="1332148" cy="130353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 anchorCtr="0"/>
            <a:lstStyle/>
            <a:p>
              <a:r>
                <a:rPr lang="pt-BR" sz="1200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  </a:t>
              </a:r>
              <a:r>
                <a:rPr lang="pt-BR" sz="1200" dirty="0" err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Translate</a:t>
              </a:r>
              <a:r>
                <a:rPr lang="pt-BR" sz="1200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()</a:t>
              </a:r>
            </a:p>
            <a:p>
              <a:r>
                <a:rPr lang="pt-BR" sz="1200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  </a:t>
              </a:r>
              <a:r>
                <a:rPr lang="pt-BR" sz="1200" dirty="0" err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MoveTo</a:t>
              </a:r>
              <a:r>
                <a:rPr lang="pt-BR" sz="1200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()</a:t>
              </a:r>
            </a:p>
            <a:p>
              <a:r>
                <a:rPr lang="pt-BR" sz="1200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  </a:t>
              </a:r>
            </a:p>
            <a:p>
              <a:r>
                <a:rPr lang="pt-BR" sz="1200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  Update()</a:t>
              </a:r>
            </a:p>
            <a:p>
              <a:r>
                <a:rPr lang="pt-BR" sz="1200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  Draw()</a:t>
              </a:r>
            </a:p>
          </p:txBody>
        </p:sp>
        <p:sp>
          <p:nvSpPr>
            <p:cNvPr id="14" name="Retângulo 13"/>
            <p:cNvSpPr/>
            <p:nvPr/>
          </p:nvSpPr>
          <p:spPr>
            <a:xfrm>
              <a:off x="10016087" y="4104866"/>
              <a:ext cx="1332148" cy="547771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 err="1">
                  <a:solidFill>
                    <a:schemeClr val="bg1">
                      <a:lumMod val="85000"/>
                    </a:schemeClr>
                  </a:solidFill>
                </a:rPr>
                <a:t>Block</a:t>
              </a:r>
              <a:endParaRPr lang="pt-BR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grpSp>
        <p:nvGrpSpPr>
          <p:cNvPr id="23" name="Grupo 22"/>
          <p:cNvGrpSpPr/>
          <p:nvPr/>
        </p:nvGrpSpPr>
        <p:grpSpPr>
          <a:xfrm>
            <a:off x="5869535" y="4022832"/>
            <a:ext cx="1512169" cy="2186894"/>
            <a:chOff x="6095999" y="4005064"/>
            <a:chExt cx="1512169" cy="2186894"/>
          </a:xfrm>
        </p:grpSpPr>
        <p:sp>
          <p:nvSpPr>
            <p:cNvPr id="16" name="Retângulo 15"/>
            <p:cNvSpPr/>
            <p:nvPr/>
          </p:nvSpPr>
          <p:spPr>
            <a:xfrm>
              <a:off x="6095999" y="4005064"/>
              <a:ext cx="1512169" cy="218689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288000" tIns="144000" rIns="288000" rtlCol="0" anchor="t"/>
            <a:lstStyle/>
            <a:p>
              <a:pPr algn="ctr"/>
              <a:endParaRPr lang="pt-BR" sz="12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Retângulo 11"/>
            <p:cNvSpPr/>
            <p:nvPr/>
          </p:nvSpPr>
          <p:spPr>
            <a:xfrm>
              <a:off x="6204012" y="4105364"/>
              <a:ext cx="1332148" cy="547771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bg1">
                      <a:lumMod val="85000"/>
                    </a:schemeClr>
                  </a:solidFill>
                </a:rPr>
                <a:t>Player</a:t>
              </a:r>
            </a:p>
          </p:txBody>
        </p:sp>
        <p:sp>
          <p:nvSpPr>
            <p:cNvPr id="15" name="Retângulo 14"/>
            <p:cNvSpPr/>
            <p:nvPr/>
          </p:nvSpPr>
          <p:spPr>
            <a:xfrm>
              <a:off x="6204012" y="4767450"/>
              <a:ext cx="1332148" cy="130353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 anchorCtr="0"/>
            <a:lstStyle/>
            <a:p>
              <a:r>
                <a:rPr lang="pt-BR" sz="1200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  </a:t>
              </a:r>
              <a:r>
                <a:rPr lang="pt-BR" sz="1200" dirty="0" err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Translate</a:t>
              </a:r>
              <a:r>
                <a:rPr lang="pt-BR" sz="1200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()</a:t>
              </a:r>
            </a:p>
            <a:p>
              <a:r>
                <a:rPr lang="pt-BR" sz="1200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  </a:t>
              </a:r>
              <a:r>
                <a:rPr lang="pt-BR" sz="1200" dirty="0" err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MoveTo</a:t>
              </a:r>
              <a:r>
                <a:rPr lang="pt-BR" sz="1200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()</a:t>
              </a:r>
            </a:p>
            <a:p>
              <a:r>
                <a:rPr lang="pt-BR" sz="1200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  </a:t>
              </a:r>
            </a:p>
            <a:p>
              <a:r>
                <a:rPr lang="pt-BR" sz="1200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  Update()</a:t>
              </a:r>
            </a:p>
            <a:p>
              <a:r>
                <a:rPr lang="pt-BR" sz="1200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  Draw()</a:t>
              </a:r>
            </a:p>
          </p:txBody>
        </p:sp>
      </p:grpSp>
      <p:sp>
        <p:nvSpPr>
          <p:cNvPr id="5" name="Retângulo 4">
            <a:extLst>
              <a:ext uri="{FF2B5EF4-FFF2-40B4-BE49-F238E27FC236}">
                <a16:creationId xmlns:a16="http://schemas.microsoft.com/office/drawing/2014/main" id="{8C80BC7D-8D85-4E31-96B7-18B7CD28E364}"/>
              </a:ext>
            </a:extLst>
          </p:cNvPr>
          <p:cNvSpPr/>
          <p:nvPr/>
        </p:nvSpPr>
        <p:spPr>
          <a:xfrm>
            <a:off x="7309696" y="2536240"/>
            <a:ext cx="198002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Lista de 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endParaRPr lang="pt-BR" sz="1600" dirty="0"/>
          </a:p>
        </p:txBody>
      </p: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0AF69A0C-403A-4789-8BFE-66B15D7131DC}"/>
              </a:ext>
            </a:extLst>
          </p:cNvPr>
          <p:cNvCxnSpPr>
            <a:stCxn id="4" idx="2"/>
            <a:endCxn id="16" idx="0"/>
          </p:cNvCxnSpPr>
          <p:nvPr/>
        </p:nvCxnSpPr>
        <p:spPr>
          <a:xfrm flipH="1">
            <a:off x="6625620" y="3237454"/>
            <a:ext cx="1018552" cy="7853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de Seta Reta 27">
            <a:extLst>
              <a:ext uri="{FF2B5EF4-FFF2-40B4-BE49-F238E27FC236}">
                <a16:creationId xmlns:a16="http://schemas.microsoft.com/office/drawing/2014/main" id="{685042CA-60AE-40C6-B611-6D9C81805275}"/>
              </a:ext>
            </a:extLst>
          </p:cNvPr>
          <p:cNvCxnSpPr>
            <a:cxnSpLocks/>
            <a:stCxn id="7" idx="2"/>
            <a:endCxn id="17" idx="0"/>
          </p:cNvCxnSpPr>
          <p:nvPr/>
        </p:nvCxnSpPr>
        <p:spPr>
          <a:xfrm>
            <a:off x="8299946" y="3237454"/>
            <a:ext cx="0" cy="794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de Seta Reta 30">
            <a:extLst>
              <a:ext uri="{FF2B5EF4-FFF2-40B4-BE49-F238E27FC236}">
                <a16:creationId xmlns:a16="http://schemas.microsoft.com/office/drawing/2014/main" id="{627124EC-0328-4B32-9E1C-963A824750D7}"/>
              </a:ext>
            </a:extLst>
          </p:cNvPr>
          <p:cNvCxnSpPr>
            <a:stCxn id="8" idx="2"/>
            <a:endCxn id="19" idx="0"/>
          </p:cNvCxnSpPr>
          <p:nvPr/>
        </p:nvCxnSpPr>
        <p:spPr>
          <a:xfrm>
            <a:off x="8954914" y="3237454"/>
            <a:ext cx="1019358" cy="787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8676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09600" y="1481329"/>
            <a:ext cx="10972800" cy="4972007"/>
          </a:xfrm>
        </p:spPr>
        <p:txBody>
          <a:bodyPr>
            <a:normAutofit/>
          </a:bodyPr>
          <a:lstStyle/>
          <a:p>
            <a:r>
              <a:rPr lang="pt-BR" dirty="0"/>
              <a:t>Os jogos são compostos por coleções de objetos </a:t>
            </a:r>
          </a:p>
          <a:p>
            <a:pPr lvl="1"/>
            <a:r>
              <a:rPr lang="pt-BR" dirty="0"/>
              <a:t>Para simplificar as operações comumente realizadas sobre estas coleções, podemos criar um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gerenciador de cena</a:t>
            </a:r>
            <a:r>
              <a:rPr lang="pt-BR" dirty="0"/>
              <a:t>:</a:t>
            </a:r>
          </a:p>
          <a:p>
            <a:pPr lvl="1"/>
            <a:endParaRPr lang="pt-BR" dirty="0"/>
          </a:p>
          <a:p>
            <a:pPr lvl="2"/>
            <a:r>
              <a:rPr lang="pt-BR" dirty="0"/>
              <a:t>Encapsula a estrutura de dados </a:t>
            </a:r>
            <a:br>
              <a:rPr lang="pt-BR" dirty="0"/>
            </a:br>
            <a:r>
              <a:rPr lang="pt-BR" dirty="0"/>
              <a:t>utilizada para organizar</a:t>
            </a:r>
            <a:br>
              <a:rPr lang="pt-BR" dirty="0"/>
            </a:br>
            <a:r>
              <a:rPr lang="pt-BR" dirty="0"/>
              <a:t>a coleção de objetos</a:t>
            </a:r>
            <a:br>
              <a:rPr lang="pt-BR" dirty="0"/>
            </a:br>
            <a:endParaRPr lang="pt-BR" dirty="0"/>
          </a:p>
          <a:p>
            <a:pPr lvl="2"/>
            <a:r>
              <a:rPr lang="pt-BR" dirty="0"/>
              <a:t>Um jogo pode ser composto </a:t>
            </a:r>
            <a:br>
              <a:rPr lang="pt-BR" dirty="0"/>
            </a:br>
            <a:r>
              <a:rPr lang="pt-BR" dirty="0"/>
              <a:t>por várias cenas</a:t>
            </a:r>
            <a:br>
              <a:rPr lang="pt-BR" dirty="0"/>
            </a:br>
            <a:endParaRPr lang="pt-BR" dirty="0"/>
          </a:p>
          <a:p>
            <a:pPr lvl="2"/>
            <a:r>
              <a:rPr lang="pt-BR" dirty="0"/>
              <a:t>Uma cena é composta por </a:t>
            </a:r>
            <a:br>
              <a:rPr lang="pt-BR" dirty="0"/>
            </a:br>
            <a:r>
              <a:rPr lang="pt-BR" dirty="0"/>
              <a:t>vários objetos</a:t>
            </a:r>
          </a:p>
          <a:p>
            <a:pPr lvl="1"/>
            <a:endParaRPr lang="pt-BR" dirty="0"/>
          </a:p>
          <a:p>
            <a:pPr lvl="1"/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Gerenciador de Cena</a:t>
            </a:r>
          </a:p>
        </p:txBody>
      </p:sp>
      <p:sp>
        <p:nvSpPr>
          <p:cNvPr id="5" name="Retângulo 4"/>
          <p:cNvSpPr/>
          <p:nvPr/>
        </p:nvSpPr>
        <p:spPr>
          <a:xfrm>
            <a:off x="6456040" y="3068960"/>
            <a:ext cx="3312368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Scene</a:t>
            </a:r>
            <a:endParaRPr lang="pt-BR" sz="16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pt-BR" sz="16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sz="16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pt-BR" sz="16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*&gt; 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objects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</a:p>
          <a:p>
            <a:r>
              <a:rPr lang="pt-BR" sz="16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Scene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		</a:t>
            </a:r>
          </a:p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~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Scene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sz="16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 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sz="16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Update();</a:t>
            </a:r>
          </a:p>
          <a:p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sz="16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Draw();</a:t>
            </a:r>
          </a:p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0E072EE3-BBE7-4BF8-8800-EACFEBAD39C1}"/>
              </a:ext>
            </a:extLst>
          </p:cNvPr>
          <p:cNvGrpSpPr/>
          <p:nvPr/>
        </p:nvGrpSpPr>
        <p:grpSpPr>
          <a:xfrm>
            <a:off x="11574734" y="6372414"/>
            <a:ext cx="617266" cy="495111"/>
            <a:chOff x="11574734" y="6372414"/>
            <a:chExt cx="617266" cy="495111"/>
          </a:xfrm>
        </p:grpSpPr>
        <p:sp>
          <p:nvSpPr>
            <p:cNvPr id="7" name="Triângulo isósceles 6">
              <a:extLst>
                <a:ext uri="{FF2B5EF4-FFF2-40B4-BE49-F238E27FC236}">
                  <a16:creationId xmlns:a16="http://schemas.microsoft.com/office/drawing/2014/main" id="{3D412862-4B41-40FD-A7EE-5A7608189C00}"/>
                </a:ext>
              </a:extLst>
            </p:cNvPr>
            <p:cNvSpPr/>
            <p:nvPr/>
          </p:nvSpPr>
          <p:spPr>
            <a:xfrm>
              <a:off x="11574734" y="6372414"/>
              <a:ext cx="593516" cy="464210"/>
            </a:xfrm>
            <a:custGeom>
              <a:avLst/>
              <a:gdLst>
                <a:gd name="connsiteX0" fmla="*/ 0 w 864096"/>
                <a:gd name="connsiteY0" fmla="*/ 1512168 h 1512168"/>
                <a:gd name="connsiteX1" fmla="*/ 432048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0" fmla="*/ 0 w 864096"/>
                <a:gd name="connsiteY0" fmla="*/ 787773 h 787773"/>
                <a:gd name="connsiteX1" fmla="*/ 847684 w 864096"/>
                <a:gd name="connsiteY1" fmla="*/ 0 h 787773"/>
                <a:gd name="connsiteX2" fmla="*/ 864096 w 864096"/>
                <a:gd name="connsiteY2" fmla="*/ 787773 h 787773"/>
                <a:gd name="connsiteX3" fmla="*/ 0 w 864096"/>
                <a:gd name="connsiteY3" fmla="*/ 787773 h 787773"/>
                <a:gd name="connsiteX0" fmla="*/ 0 w 864096"/>
                <a:gd name="connsiteY0" fmla="*/ 797298 h 797298"/>
                <a:gd name="connsiteX1" fmla="*/ 857209 w 864096"/>
                <a:gd name="connsiteY1" fmla="*/ 0 h 797298"/>
                <a:gd name="connsiteX2" fmla="*/ 864096 w 864096"/>
                <a:gd name="connsiteY2" fmla="*/ 797298 h 797298"/>
                <a:gd name="connsiteX3" fmla="*/ 0 w 864096"/>
                <a:gd name="connsiteY3" fmla="*/ 797298 h 797298"/>
                <a:gd name="connsiteX0" fmla="*/ 0 w 864096"/>
                <a:gd name="connsiteY0" fmla="*/ 799680 h 799680"/>
                <a:gd name="connsiteX1" fmla="*/ 861971 w 864096"/>
                <a:gd name="connsiteY1" fmla="*/ 0 h 799680"/>
                <a:gd name="connsiteX2" fmla="*/ 864096 w 864096"/>
                <a:gd name="connsiteY2" fmla="*/ 799680 h 799680"/>
                <a:gd name="connsiteX3" fmla="*/ 0 w 864096"/>
                <a:gd name="connsiteY3" fmla="*/ 799680 h 799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4096" h="799680">
                  <a:moveTo>
                    <a:pt x="0" y="799680"/>
                  </a:moveTo>
                  <a:lnTo>
                    <a:pt x="861971" y="0"/>
                  </a:lnTo>
                  <a:cubicBezTo>
                    <a:pt x="864267" y="265766"/>
                    <a:pt x="861800" y="533914"/>
                    <a:pt x="864096" y="799680"/>
                  </a:cubicBezTo>
                  <a:lnTo>
                    <a:pt x="0" y="79968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5AF2803A-2565-4954-BFF1-B847A40BC5BE}"/>
                </a:ext>
              </a:extLst>
            </p:cNvPr>
            <p:cNvSpPr/>
            <p:nvPr/>
          </p:nvSpPr>
          <p:spPr>
            <a:xfrm>
              <a:off x="11800716" y="6467415"/>
              <a:ext cx="39128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68580" indent="0">
                <a:buNone/>
              </a:pPr>
              <a:r>
                <a:rPr lang="pt-BR" sz="2000" dirty="0">
                  <a:solidFill>
                    <a:schemeClr val="bg1"/>
                  </a:solidFill>
                  <a:latin typeface="Consolas" panose="020B0609020204030204" pitchFamily="49" charset="0"/>
                </a:rPr>
                <a:t>»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32566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09600" y="1481329"/>
            <a:ext cx="10972800" cy="4972007"/>
          </a:xfrm>
        </p:spPr>
        <p:txBody>
          <a:bodyPr>
            <a:normAutofit/>
          </a:bodyPr>
          <a:lstStyle/>
          <a:p>
            <a:r>
              <a:rPr lang="pt-BR" dirty="0"/>
              <a:t>Um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gerenciador de cena pode acelerar</a:t>
            </a:r>
            <a:r>
              <a:rPr lang="pt-BR" dirty="0"/>
              <a:t> o processo de adicionar, atualizar e desenhar objetos do jogo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Um gerenciador de cena permite:</a:t>
            </a:r>
          </a:p>
          <a:p>
            <a:pPr lvl="2"/>
            <a:r>
              <a:rPr lang="pt-BR" dirty="0"/>
              <a:t>Adicionar e remover objetos da cena</a:t>
            </a:r>
          </a:p>
          <a:p>
            <a:pPr lvl="2"/>
            <a:r>
              <a:rPr lang="pt-BR" dirty="0"/>
              <a:t>Atualizar e desenhar a cena</a:t>
            </a:r>
          </a:p>
          <a:p>
            <a:pPr lvl="2"/>
            <a:r>
              <a:rPr lang="pt-BR" dirty="0"/>
              <a:t>Calcular colisão entre objetos</a:t>
            </a:r>
          </a:p>
          <a:p>
            <a:pPr lvl="2"/>
            <a:r>
              <a:rPr lang="pt-BR" dirty="0"/>
              <a:t>Ordenar objetos por algum critério:	</a:t>
            </a:r>
          </a:p>
          <a:p>
            <a:pPr lvl="3"/>
            <a:r>
              <a:rPr lang="pt-BR" dirty="0"/>
              <a:t>Profundidade</a:t>
            </a:r>
          </a:p>
          <a:p>
            <a:pPr lvl="3"/>
            <a:r>
              <a:rPr lang="pt-BR" dirty="0"/>
              <a:t>Textura</a:t>
            </a:r>
          </a:p>
          <a:p>
            <a:pPr lvl="3"/>
            <a:r>
              <a:rPr lang="pt-BR" dirty="0"/>
              <a:t>Tipo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Resumo</a:t>
            </a:r>
          </a:p>
        </p:txBody>
      </p:sp>
      <p:sp>
        <p:nvSpPr>
          <p:cNvPr id="6" name="Retângulo 5"/>
          <p:cNvSpPr/>
          <p:nvPr/>
        </p:nvSpPr>
        <p:spPr>
          <a:xfrm>
            <a:off x="7320136" y="2780928"/>
            <a:ext cx="3384376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Scene</a:t>
            </a:r>
            <a:endParaRPr lang="pt-BR" sz="16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pt-BR" sz="16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sz="16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pt-BR" sz="16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*&gt; 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objects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</a:p>
          <a:p>
            <a:r>
              <a:rPr lang="pt-BR" sz="16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Scene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		</a:t>
            </a:r>
          </a:p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~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Scene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endParaRPr lang="pt-BR" sz="16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sz="16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 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sz="16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Update();</a:t>
            </a:r>
          </a:p>
          <a:p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sz="16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Draw();</a:t>
            </a:r>
          </a:p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9414193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so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Concurso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urso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5569</TotalTime>
  <Words>355</Words>
  <Application>Microsoft Office PowerPoint</Application>
  <PresentationFormat>Widescreen</PresentationFormat>
  <Paragraphs>102</Paragraphs>
  <Slides>6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3" baseType="lpstr">
      <vt:lpstr>Calibri</vt:lpstr>
      <vt:lpstr>Consolas</vt:lpstr>
      <vt:lpstr>Lucida Sans Unicode</vt:lpstr>
      <vt:lpstr>Verdana</vt:lpstr>
      <vt:lpstr>Wingdings 2</vt:lpstr>
      <vt:lpstr>Wingdings 3</vt:lpstr>
      <vt:lpstr>Concurso</vt:lpstr>
      <vt:lpstr>Gerenciador de Cena</vt:lpstr>
      <vt:lpstr>Introdução</vt:lpstr>
      <vt:lpstr>Objetos do Jogo</vt:lpstr>
      <vt:lpstr>Coleções de Objetos</vt:lpstr>
      <vt:lpstr>Gerenciador de Cena</vt:lpstr>
      <vt:lpstr>Resumo</vt:lpstr>
    </vt:vector>
  </TitlesOfParts>
  <Company>Anabele Studios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Gerenciador de Cena</dc:title>
  <dc:creator>Judson Santiago</dc:creator>
  <cp:keywords>Jogos;Scene</cp:keywords>
  <cp:lastModifiedBy>Judson Santiago</cp:lastModifiedBy>
  <cp:revision>613</cp:revision>
  <dcterms:created xsi:type="dcterms:W3CDTF">2009-02-25T19:16:57Z</dcterms:created>
  <dcterms:modified xsi:type="dcterms:W3CDTF">2019-05-29T19:45:46Z</dcterms:modified>
</cp:coreProperties>
</file>