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332" r:id="rId3"/>
    <p:sldId id="342" r:id="rId4"/>
    <p:sldId id="343" r:id="rId5"/>
    <p:sldId id="339" r:id="rId6"/>
    <p:sldId id="344" r:id="rId7"/>
    <p:sldId id="345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820EF-EC04-4AC4-8F0D-C9B1CA4DAEC5}" v="15" dt="2019-06-14T00:21:5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651" autoAdjust="0"/>
  </p:normalViewPr>
  <p:slideViewPr>
    <p:cSldViewPr>
      <p:cViewPr varScale="1">
        <p:scale>
          <a:sx n="107" d="100"/>
          <a:sy n="107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E5820EF-EC04-4AC4-8F0D-C9B1CA4DAEC5}"/>
    <pc:docChg chg="undo redo custSel addSld delSld modSld modMainMaster">
      <pc:chgData name="Judson Santiago" userId="ebb108da2f256286" providerId="LiveId" clId="{7E5820EF-EC04-4AC4-8F0D-C9B1CA4DAEC5}" dt="2019-06-14T00:21:50.751" v="203"/>
      <pc:docMkLst>
        <pc:docMk/>
      </pc:docMkLst>
      <pc:sldChg chg="modSp">
        <pc:chgData name="Judson Santiago" userId="ebb108da2f256286" providerId="LiveId" clId="{7E5820EF-EC04-4AC4-8F0D-C9B1CA4DAEC5}" dt="2019-06-11T15:23:14.814" v="9" actId="3064"/>
        <pc:sldMkLst>
          <pc:docMk/>
          <pc:sldMk cId="0" sldId="256"/>
        </pc:sldMkLst>
        <pc:spChg chg="mod">
          <ac:chgData name="Judson Santiago" userId="ebb108da2f256286" providerId="LiveId" clId="{7E5820EF-EC04-4AC4-8F0D-C9B1CA4DAEC5}" dt="2019-06-11T15:23:14.814" v="9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7E5820EF-EC04-4AC4-8F0D-C9B1CA4DAEC5}" dt="2019-06-11T19:08:49.261" v="58" actId="6549"/>
        <pc:sldMkLst>
          <pc:docMk/>
          <pc:sldMk cId="904695914" sldId="325"/>
        </pc:sldMkLst>
        <pc:spChg chg="mod">
          <ac:chgData name="Judson Santiago" userId="ebb108da2f256286" providerId="LiveId" clId="{7E5820EF-EC04-4AC4-8F0D-C9B1CA4DAEC5}" dt="2019-06-11T19:08:49.261" v="58" actId="6549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9:08:19.400" v="57" actId="6549"/>
          <ac:spMkLst>
            <pc:docMk/>
            <pc:sldMk cId="904695914" sldId="325"/>
            <ac:spMk id="3" creationId="{00000000-0000-0000-0000-000000000000}"/>
          </ac:spMkLst>
        </pc:spChg>
      </pc:sldChg>
      <pc:sldChg chg="modSp">
        <pc:chgData name="Judson Santiago" userId="ebb108da2f256286" providerId="LiveId" clId="{7E5820EF-EC04-4AC4-8F0D-C9B1CA4DAEC5}" dt="2019-06-11T15:26:18.107" v="17" actId="20577"/>
        <pc:sldMkLst>
          <pc:docMk/>
          <pc:sldMk cId="3870021878" sldId="332"/>
        </pc:sldMkLst>
        <pc:spChg chg="mod">
          <ac:chgData name="Judson Santiago" userId="ebb108da2f256286" providerId="LiveId" clId="{7E5820EF-EC04-4AC4-8F0D-C9B1CA4DAEC5}" dt="2019-06-11T15:26:18.107" v="17" actId="20577"/>
          <ac:spMkLst>
            <pc:docMk/>
            <pc:sldMk cId="3870021878" sldId="332"/>
            <ac:spMk id="10" creationId="{00000000-0000-0000-0000-000000000000}"/>
          </ac:spMkLst>
        </pc:spChg>
      </pc:sldChg>
      <pc:sldChg chg="addSp modSp">
        <pc:chgData name="Judson Santiago" userId="ebb108da2f256286" providerId="LiveId" clId="{7E5820EF-EC04-4AC4-8F0D-C9B1CA4DAEC5}" dt="2019-06-11T15:40:49.929" v="39" actId="164"/>
        <pc:sldMkLst>
          <pc:docMk/>
          <pc:sldMk cId="922334793" sldId="339"/>
        </pc:sldMkLst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6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61" creationId="{00000000-0000-0000-0000-000000000000}"/>
          </ac:spMkLst>
        </pc:spChg>
        <pc:grpChg chg="add mod">
          <ac:chgData name="Judson Santiago" userId="ebb108da2f256286" providerId="LiveId" clId="{7E5820EF-EC04-4AC4-8F0D-C9B1CA4DAEC5}" dt="2019-06-11T15:40:49.929" v="39" actId="164"/>
          <ac:grpSpMkLst>
            <pc:docMk/>
            <pc:sldMk cId="922334793" sldId="339"/>
            <ac:grpSpMk id="62" creationId="{4F7BF52B-2DF5-4F6E-9BE5-77567F1A7F28}"/>
          </ac:grpSpMkLst>
        </pc:grpChg>
      </pc:sldChg>
      <pc:sldChg chg="modSp">
        <pc:chgData name="Judson Santiago" userId="ebb108da2f256286" providerId="LiveId" clId="{7E5820EF-EC04-4AC4-8F0D-C9B1CA4DAEC5}" dt="2019-06-11T15:26:44.545" v="19" actId="1076"/>
        <pc:sldMkLst>
          <pc:docMk/>
          <pc:sldMk cId="3255667820" sldId="342"/>
        </pc:sldMkLst>
        <pc:spChg chg="mod">
          <ac:chgData name="Judson Santiago" userId="ebb108da2f256286" providerId="LiveId" clId="{7E5820EF-EC04-4AC4-8F0D-C9B1CA4DAEC5}" dt="2019-06-11T15:26:40.259" v="18" actId="20577"/>
          <ac:spMkLst>
            <pc:docMk/>
            <pc:sldMk cId="3255667820" sldId="342"/>
            <ac:spMk id="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26:44.545" v="19" actId="1076"/>
          <ac:spMkLst>
            <pc:docMk/>
            <pc:sldMk cId="3255667820" sldId="342"/>
            <ac:spMk id="10" creationId="{00000000-0000-0000-0000-000000000000}"/>
          </ac:spMkLst>
        </pc:spChg>
      </pc:sldChg>
      <pc:sldChg chg="addSp modSp">
        <pc:chgData name="Judson Santiago" userId="ebb108da2f256286" providerId="LiveId" clId="{7E5820EF-EC04-4AC4-8F0D-C9B1CA4DAEC5}" dt="2019-06-11T15:40:49.073" v="38" actId="1076"/>
        <pc:sldMkLst>
          <pc:docMk/>
          <pc:sldMk cId="1626155393" sldId="343"/>
        </pc:sldMkLst>
        <pc:spChg chg="mod">
          <ac:chgData name="Judson Santiago" userId="ebb108da2f256286" providerId="LiveId" clId="{7E5820EF-EC04-4AC4-8F0D-C9B1CA4DAEC5}" dt="2019-06-11T15:28:32.687" v="27" actId="1076"/>
          <ac:spMkLst>
            <pc:docMk/>
            <pc:sldMk cId="1626155393" sldId="343"/>
            <ac:spMk id="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5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5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5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5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6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073" v="38" actId="1076"/>
          <ac:spMkLst>
            <pc:docMk/>
            <pc:sldMk cId="1626155393" sldId="343"/>
            <ac:spMk id="6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1:06.144" v="33" actId="1076"/>
          <ac:spMkLst>
            <pc:docMk/>
            <pc:sldMk cId="1626155393" sldId="343"/>
            <ac:spMk id="7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8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81" creationId="{00000000-0000-0000-0000-000000000000}"/>
          </ac:spMkLst>
        </pc:spChg>
        <pc:grpChg chg="add mod">
          <ac:chgData name="Judson Santiago" userId="ebb108da2f256286" providerId="LiveId" clId="{7E5820EF-EC04-4AC4-8F0D-C9B1CA4DAEC5}" dt="2019-06-11T15:30:52.636" v="31" actId="1035"/>
          <ac:grpSpMkLst>
            <pc:docMk/>
            <pc:sldMk cId="1626155393" sldId="343"/>
            <ac:grpSpMk id="4" creationId="{1FE64EAD-5192-4E3E-A434-5A4F38DB3765}"/>
          </ac:grpSpMkLst>
        </pc:grpChg>
        <pc:picChg chg="mod">
          <ac:chgData name="Judson Santiago" userId="ebb108da2f256286" providerId="LiveId" clId="{7E5820EF-EC04-4AC4-8F0D-C9B1CA4DAEC5}" dt="2019-06-11T15:28:32.687" v="27" actId="1076"/>
          <ac:picMkLst>
            <pc:docMk/>
            <pc:sldMk cId="1626155393" sldId="343"/>
            <ac:picMk id="8" creationId="{00000000-0000-0000-0000-000000000000}"/>
          </ac:picMkLst>
        </pc:picChg>
      </pc:sldChg>
      <pc:sldChg chg="modSp">
        <pc:chgData name="Judson Santiago" userId="ebb108da2f256286" providerId="LiveId" clId="{7E5820EF-EC04-4AC4-8F0D-C9B1CA4DAEC5}" dt="2019-06-13T23:54:26.661" v="201" actId="20577"/>
        <pc:sldMkLst>
          <pc:docMk/>
          <pc:sldMk cId="2657584028" sldId="344"/>
        </pc:sldMkLst>
        <pc:spChg chg="mod">
          <ac:chgData name="Judson Santiago" userId="ebb108da2f256286" providerId="LiveId" clId="{7E5820EF-EC04-4AC4-8F0D-C9B1CA4DAEC5}" dt="2019-06-13T23:54:26.661" v="201" actId="20577"/>
          <ac:spMkLst>
            <pc:docMk/>
            <pc:sldMk cId="2657584028" sldId="344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7E5820EF-EC04-4AC4-8F0D-C9B1CA4DAEC5}" dt="2019-06-13T23:53:32.642" v="148" actId="404"/>
        <pc:sldMkLst>
          <pc:docMk/>
          <pc:sldMk cId="1287178445" sldId="345"/>
        </pc:sldMkLst>
        <pc:spChg chg="add del mod">
          <ac:chgData name="Judson Santiago" userId="ebb108da2f256286" providerId="LiveId" clId="{7E5820EF-EC04-4AC4-8F0D-C9B1CA4DAEC5}" dt="2019-06-13T23:53:01.828" v="147" actId="478"/>
          <ac:spMkLst>
            <pc:docMk/>
            <pc:sldMk cId="1287178445" sldId="345"/>
            <ac:spMk id="2" creationId="{DBB639BE-3327-4039-957B-DBD39AA5852C}"/>
          </ac:spMkLst>
        </pc:spChg>
        <pc:spChg chg="mod">
          <ac:chgData name="Judson Santiago" userId="ebb108da2f256286" providerId="LiveId" clId="{7E5820EF-EC04-4AC4-8F0D-C9B1CA4DAEC5}" dt="2019-06-13T23:53:32.642" v="148" actId="404"/>
          <ac:spMkLst>
            <pc:docMk/>
            <pc:sldMk cId="1287178445" sldId="345"/>
            <ac:spMk id="4" creationId="{00000000-0000-0000-0000-000000000000}"/>
          </ac:spMkLst>
        </pc:spChg>
        <pc:grpChg chg="add">
          <ac:chgData name="Judson Santiago" userId="ebb108da2f256286" providerId="LiveId" clId="{7E5820EF-EC04-4AC4-8F0D-C9B1CA4DAEC5}" dt="2019-06-11T19:07:36.753" v="44"/>
          <ac:grpSpMkLst>
            <pc:docMk/>
            <pc:sldMk cId="1287178445" sldId="345"/>
            <ac:grpSpMk id="5" creationId="{BAAB117E-A739-4087-8417-13DCA6FC7FCA}"/>
          </ac:grpSpMkLst>
        </pc:grpChg>
      </pc:sldChg>
      <pc:sldMasterChg chg="modSldLayout">
        <pc:chgData name="Judson Santiago" userId="ebb108da2f256286" providerId="LiveId" clId="{7E5820EF-EC04-4AC4-8F0D-C9B1CA4DAEC5}" dt="2019-06-14T00:21:50.751" v="203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7E5820EF-EC04-4AC4-8F0D-C9B1CA4DAEC5}" dt="2019-06-14T00:21:50.751" v="203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7E5820EF-EC04-4AC4-8F0D-C9B1CA4DAEC5}" dt="2019-06-11T15:22:37.350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9" creationId="{5ECC5EB3-184F-42CA-A0EF-806E1F6FA15B}"/>
            </ac:spMkLst>
          </pc:spChg>
          <pc:spChg chg="del">
            <ac:chgData name="Judson Santiago" userId="ebb108da2f256286" providerId="LiveId" clId="{7E5820EF-EC04-4AC4-8F0D-C9B1CA4DAEC5}" dt="2019-06-11T15:22:37.350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0" creationId="{C83B2A3F-490E-419B-9B5A-B25C25ED840C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11" creationId="{D55C48C0-1FD0-4BF9-BEE9-E10F90C79A8C}"/>
            </ac:spMkLst>
          </pc:spChg>
          <pc:spChg chg="add del">
            <ac:chgData name="Judson Santiago" userId="ebb108da2f256286" providerId="LiveId" clId="{7E5820EF-EC04-4AC4-8F0D-C9B1CA4DAEC5}" dt="2019-06-11T15:22:51.345" v="2" actId="478"/>
            <ac:spMkLst>
              <pc:docMk/>
              <pc:sldMasterMk cId="0" sldId="2147483780"/>
              <pc:sldLayoutMk cId="0" sldId="2147483781"/>
              <ac:spMk id="12" creationId="{8739E7FC-63DE-4511-9D20-94024CB8B1CB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2" creationId="{F3386698-FF1D-408F-A884-504DB66A28A5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3" creationId="{AD5C9EEB-D758-449E-BBA0-8CAE50B5D010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4" creationId="{0B416DF1-F932-46B4-A09D-E018D1787014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5" creationId="{535CF38B-102C-453B-8824-1F5F26D3D0B1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6" creationId="{536761BF-C77B-4AFD-9E81-D3390D2603D3}"/>
            </ac:spMkLst>
          </pc:spChg>
          <pc:spChg chg="del">
            <ac:chgData name="Judson Santiago" userId="ebb108da2f256286" providerId="LiveId" clId="{7E5820EF-EC04-4AC4-8F0D-C9B1CA4DAEC5}" dt="2019-06-11T15:22:37.350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18" creationId="{1FE93134-45A0-4581-8863-5664586EB218}"/>
            </ac:spMkLst>
          </pc:spChg>
          <pc:spChg chg="del">
            <ac:chgData name="Judson Santiago" userId="ebb108da2f256286" providerId="LiveId" clId="{7E5820EF-EC04-4AC4-8F0D-C9B1CA4DAEC5}" dt="2019-06-11T15:22:37.350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21" creationId="{E662B3CB-C9F5-49A1-9B92-EE0815306DE2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22" creationId="{29FCCB4D-546E-43C4-8219-686F8253B91B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23" creationId="{1D6A9EB4-4850-43BE-A49E-A0087BE65039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24" creationId="{D0B95AAC-1A57-42B7-9671-AE9226A347F9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25" creationId="{E52CDA31-5262-41FD-AF97-5D619FD3C351}"/>
            </ac:spMkLst>
          </pc:spChg>
          <pc:grpChg chg="del">
            <ac:chgData name="Judson Santiago" userId="ebb108da2f256286" providerId="LiveId" clId="{7E5820EF-EC04-4AC4-8F0D-C9B1CA4DAEC5}" dt="2019-06-11T15:22:37.350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animação no projeto </a:t>
            </a:r>
            <a:r>
              <a:rPr lang="pt-BR" sz="1200" b="1" dirty="0" err="1">
                <a:solidFill>
                  <a:schemeClr val="bg1"/>
                </a:solidFill>
              </a:rPr>
              <a:t>AnimaWalk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69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9">
            <a:extLst>
              <a:ext uri="{FF2B5EF4-FFF2-40B4-BE49-F238E27FC236}">
                <a16:creationId xmlns:a16="http://schemas.microsoft.com/office/drawing/2014/main" id="{5ECC5EB3-184F-42CA-A0EF-806E1F6FA15B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orma livre 12">
            <a:extLst>
              <a:ext uri="{FF2B5EF4-FFF2-40B4-BE49-F238E27FC236}">
                <a16:creationId xmlns:a16="http://schemas.microsoft.com/office/drawing/2014/main" id="{C83B2A3F-490E-419B-9B5A-B25C25ED840C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riângulo retângulo 13">
            <a:extLst>
              <a:ext uri="{FF2B5EF4-FFF2-40B4-BE49-F238E27FC236}">
                <a16:creationId xmlns:a16="http://schemas.microsoft.com/office/drawing/2014/main" id="{F3386698-FF1D-408F-A884-504DB66A28A5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AD5C9EEB-D758-449E-BBA0-8CAE50B5D010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4" name="Forma livre 11">
            <a:extLst>
              <a:ext uri="{FF2B5EF4-FFF2-40B4-BE49-F238E27FC236}">
                <a16:creationId xmlns:a16="http://schemas.microsoft.com/office/drawing/2014/main" id="{0B416DF1-F932-46B4-A09D-E018D1787014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Título 8">
            <a:extLst>
              <a:ext uri="{FF2B5EF4-FFF2-40B4-BE49-F238E27FC236}">
                <a16:creationId xmlns:a16="http://schemas.microsoft.com/office/drawing/2014/main" id="{535CF38B-102C-453B-8824-1F5F26D3D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16" name="Subtítulo 16">
            <a:extLst>
              <a:ext uri="{FF2B5EF4-FFF2-40B4-BE49-F238E27FC236}">
                <a16:creationId xmlns:a16="http://schemas.microsoft.com/office/drawing/2014/main" id="{536761BF-C77B-4AFD-9E81-D3390D2603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Animação de Personagens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0" rIns="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animação de um personagem se difere de uma animação convencional pela necessidade:</a:t>
            </a:r>
          </a:p>
          <a:p>
            <a:pPr lvl="1"/>
            <a:r>
              <a:rPr lang="pt-BR" dirty="0"/>
              <a:t>De guardar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do personagem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732544" y="6007292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Quadros de uma Animação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943"/>
          <a:stretch/>
        </p:blipFill>
        <p:spPr>
          <a:xfrm>
            <a:off x="7680176" y="2253358"/>
            <a:ext cx="3319078" cy="361694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71464" y="2996952"/>
            <a:ext cx="41895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estados do personagem Lady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LadyState</a:t>
            </a:r>
            <a:r>
              <a:rPr lang="en-US" sz="16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STILL,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WALKUP,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WALKDOWN,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WALKLEFT,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WALKRIGHT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estado atual do personagem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002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animação de um personagem se difere de uma animação convencional pela necessidade: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 definir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sequências</a:t>
            </a:r>
            <a:r>
              <a:rPr lang="pt-BR" dirty="0"/>
              <a:t> de animação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732544" y="6007292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Quadros de uma Animação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943"/>
          <a:stretch/>
        </p:blipFill>
        <p:spPr>
          <a:xfrm>
            <a:off x="7680176" y="2253358"/>
            <a:ext cx="3319078" cy="361694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24794" y="3284984"/>
            <a:ext cx="6048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sequências de animação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SeqLeft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[8]  = {0,1,2,3,4,5,6,7};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SeqRight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[8] = {15,14,13,12,11,10,9,8};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[8]    = {16,17,18,19,20,21,22,23};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SeqDown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[8]  = {24,25,26,27,28,29,30,31};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SeqStill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[1] = {32};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6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implementar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de animação de personagens </a:t>
            </a:r>
            <a:r>
              <a:rPr lang="pt-BR" dirty="0"/>
              <a:t>é preciso armazenar as sequências associadas a cada estado do personagem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Animation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003364" y="573973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Quadros de uma </a:t>
            </a:r>
            <a:br>
              <a:rPr lang="pt-B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Animação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943"/>
          <a:stretch/>
        </p:blipFill>
        <p:spPr>
          <a:xfrm>
            <a:off x="1578265" y="3115128"/>
            <a:ext cx="2318870" cy="2526977"/>
          </a:xfrm>
          <a:prstGeom prst="rect">
            <a:avLst/>
          </a:prstGeom>
        </p:spPr>
      </p:pic>
      <p:sp>
        <p:nvSpPr>
          <p:cNvPr id="67" name="Retângulo 66"/>
          <p:cNvSpPr/>
          <p:nvPr/>
        </p:nvSpPr>
        <p:spPr>
          <a:xfrm>
            <a:off x="5340526" y="586373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tabela de dispersão &lt;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AnimSeq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unordered_map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			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5340526" y="2513918"/>
            <a:ext cx="3987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sequência &lt;vetor,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*, </a:t>
            </a:r>
            <a:r>
              <a:rPr lang="pt-BR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BR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FE64EAD-5192-4E3E-A434-5A4F38DB3765}"/>
              </a:ext>
            </a:extLst>
          </p:cNvPr>
          <p:cNvGrpSpPr/>
          <p:nvPr/>
        </p:nvGrpSpPr>
        <p:grpSpPr>
          <a:xfrm>
            <a:off x="4988274" y="3140968"/>
            <a:ext cx="5932264" cy="2533481"/>
            <a:chOff x="4988274" y="3284983"/>
            <a:chExt cx="5932264" cy="2533481"/>
          </a:xfrm>
        </p:grpSpPr>
        <p:sp>
          <p:nvSpPr>
            <p:cNvPr id="75" name="CaixaDeTexto 74"/>
            <p:cNvSpPr txBox="1"/>
            <p:nvPr/>
          </p:nvSpPr>
          <p:spPr>
            <a:xfrm>
              <a:off x="6550174" y="3960174"/>
              <a:ext cx="3818977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6550174" y="4378683"/>
              <a:ext cx="3818977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6550174" y="4810025"/>
              <a:ext cx="3818977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550173" y="5229118"/>
              <a:ext cx="3818977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550174" y="3532414"/>
              <a:ext cx="3818977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756042" y="352309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184670" y="352609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613298" y="352609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041926" y="352609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470554" y="352609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899182" y="352480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5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327810" y="352480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6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9756438" y="352480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7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988274" y="3532414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WALKLEFT</a:t>
              </a:r>
              <a:endParaRPr lang="pt-BR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756042" y="3946198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15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184670" y="3949195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14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613298" y="3949195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13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041926" y="3949195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12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8470554" y="3949195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11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8899182" y="3949195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327810" y="3949195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9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9756438" y="3949195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8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988274" y="3955516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WALKRIGHT</a:t>
              </a:r>
              <a:endParaRPr lang="pt-BR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756042" y="4369299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16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184670" y="437229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17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613298" y="437229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18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041926" y="437229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19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8470554" y="437229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899182" y="437229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9327810" y="437229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22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9756438" y="437229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23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988274" y="4378617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WALKUP</a:t>
              </a:r>
              <a:endParaRPr lang="pt-BR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6756042" y="4791389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24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184670" y="479438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25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7613298" y="479438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26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041926" y="479438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27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8470554" y="479438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28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899182" y="479438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29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9327810" y="479438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30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9756438" y="479438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31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988274" y="4800707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WALKDOWN</a:t>
              </a:r>
              <a:endParaRPr lang="pt-BR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6756042" y="5210850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32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4988274" y="5220168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STILL</a:t>
              </a:r>
              <a:endParaRPr lang="pt-BR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10488488" y="3532414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8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0488488" y="3955516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8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0488488" y="4378617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8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10488488" y="4800707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8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10488488" y="5220168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1</a:t>
              </a:r>
            </a:p>
          </p:txBody>
        </p:sp>
        <p:sp>
          <p:nvSpPr>
            <p:cNvPr id="80" name="Chave direita 79"/>
            <p:cNvSpPr/>
            <p:nvPr/>
          </p:nvSpPr>
          <p:spPr>
            <a:xfrm rot="16200000">
              <a:off x="8661196" y="1173963"/>
              <a:ext cx="148322" cy="4370362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have direita 80"/>
            <p:cNvSpPr/>
            <p:nvPr/>
          </p:nvSpPr>
          <p:spPr>
            <a:xfrm rot="16200000" flipH="1">
              <a:off x="7866113" y="2764040"/>
              <a:ext cx="177167" cy="5931681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2615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Para suportar o sistema de sequências e o sistema antigo é preciso verificar se existe uma sequência ativa na hora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desenhar uma animação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de Sequências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845769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desenha quadro atual da animação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Animation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::Draw(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y,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z)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? Draw(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[frame], x, y, z) : Draw(frame, x, y, z); }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943"/>
          <a:stretch/>
        </p:blipFill>
        <p:spPr>
          <a:xfrm>
            <a:off x="1567400" y="4336384"/>
            <a:ext cx="1876197" cy="2044576"/>
          </a:xfrm>
          <a:prstGeom prst="rect">
            <a:avLst/>
          </a:prstGeom>
        </p:spPr>
      </p:pic>
      <p:grpSp>
        <p:nvGrpSpPr>
          <p:cNvPr id="62" name="Agrupar 61">
            <a:extLst>
              <a:ext uri="{FF2B5EF4-FFF2-40B4-BE49-F238E27FC236}">
                <a16:creationId xmlns:a16="http://schemas.microsoft.com/office/drawing/2014/main" id="{4F7BF52B-2DF5-4F6E-9BE5-77567F1A7F28}"/>
              </a:ext>
            </a:extLst>
          </p:cNvPr>
          <p:cNvGrpSpPr/>
          <p:nvPr/>
        </p:nvGrpSpPr>
        <p:grpSpPr>
          <a:xfrm>
            <a:off x="3980162" y="3996490"/>
            <a:ext cx="5932262" cy="2384838"/>
            <a:chOff x="3980162" y="3996490"/>
            <a:chExt cx="5932262" cy="2384838"/>
          </a:xfrm>
        </p:grpSpPr>
        <p:sp>
          <p:nvSpPr>
            <p:cNvPr id="6" name="CaixaDeTexto 5"/>
            <p:cNvSpPr txBox="1"/>
            <p:nvPr/>
          </p:nvSpPr>
          <p:spPr>
            <a:xfrm>
              <a:off x="5542062" y="4773462"/>
              <a:ext cx="3818977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542062" y="5191971"/>
              <a:ext cx="3818977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542062" y="5623313"/>
              <a:ext cx="3818977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542061" y="6042406"/>
              <a:ext cx="3818977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542062" y="4345702"/>
              <a:ext cx="3818977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47930" y="433638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76558" y="4339381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605186" y="4339381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033814" y="4339381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462442" y="4339381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7891070" y="4338091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5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319698" y="4338091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6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748326" y="4338091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7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80162" y="4345702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WALKLEFT</a:t>
              </a:r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747930" y="4759486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15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176558" y="476248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14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605186" y="476248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13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033814" y="476248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12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7462442" y="476248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11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891070" y="476248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8319698" y="476248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9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748326" y="4762483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8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980162" y="4768804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WALKRIGHT</a:t>
              </a:r>
              <a:endParaRPr lang="pt-BR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47930" y="5182587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16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76558" y="518558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17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605186" y="518558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18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033814" y="518558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19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462442" y="518558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891070" y="518558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319698" y="518558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22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8748326" y="518558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23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980162" y="5191905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WALKUP</a:t>
              </a:r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7930" y="5604677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24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176558" y="560767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25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605186" y="560767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26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7033814" y="560767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27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7462442" y="560767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28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891070" y="560767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29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8319698" y="560767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748326" y="5607674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31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80162" y="5613995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WALKDOWN</a:t>
              </a:r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747930" y="6024138"/>
              <a:ext cx="428628" cy="35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32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3980162" y="6033456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STILL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9480376" y="4345702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8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9480376" y="4768804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8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480376" y="5191905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8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9480376" y="5613995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8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480376" y="6033456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1</a:t>
              </a: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5814166" y="4002443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241632" y="399649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669098" y="400346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7081704" y="399649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509170" y="4002443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7930407" y="400346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8364102" y="400212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8791568" y="400366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33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67408" y="1391487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Animation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id,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cria nova sequência de animação (vetor,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AnimSeq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newSeq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copia vetor com a sequência de quadros da animação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memcpy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newSeq.first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insere nova sequência na tabela de dispersão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[id]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newSeq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seleciona sequência recém inserida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newSeq.first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ajusta quadro inicial e final da animação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iniFrame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frame = 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endFrame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- 1;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Sequências </a:t>
            </a:r>
          </a:p>
        </p:txBody>
      </p:sp>
    </p:spTree>
    <p:extLst>
      <p:ext uri="{BB962C8B-B14F-4D97-AF65-F5344CB8AC3E}">
        <p14:creationId xmlns:p14="http://schemas.microsoft.com/office/powerpoint/2010/main" val="265758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67408" y="1451644"/>
            <a:ext cx="928903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Animation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id)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auto &amp; [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[id];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se uma nova sequência foi selecionada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aponta para nova sequência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reinicia a sequência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iniFrame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endFrame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- 1;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se o frame atual está fora da sequência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	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(frame 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endFrame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    frame = 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Sequências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AAB117E-A739-4087-8417-13DCA6FC7FCA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59D3967E-D046-449B-96A6-0C5D155A9BF7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61D4D5E-6BBB-4A2B-9C05-0C14981A909B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17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Um sistema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animação de personagens </a:t>
            </a:r>
            <a:r>
              <a:rPr lang="pt-BR" dirty="0"/>
              <a:t>precisa:</a:t>
            </a:r>
          </a:p>
          <a:p>
            <a:pPr lvl="1"/>
            <a:r>
              <a:rPr lang="pt-BR" dirty="0"/>
              <a:t>Armazenar sequências de quadros</a:t>
            </a:r>
          </a:p>
          <a:p>
            <a:pPr lvl="1"/>
            <a:r>
              <a:rPr lang="pt-BR" dirty="0"/>
              <a:t>Associar o estado do personagem às sequências</a:t>
            </a:r>
          </a:p>
          <a:p>
            <a:pPr lvl="1"/>
            <a:r>
              <a:rPr lang="pt-BR" dirty="0"/>
              <a:t>Fornecer métodos para:</a:t>
            </a:r>
          </a:p>
          <a:p>
            <a:pPr lvl="2"/>
            <a:r>
              <a:rPr lang="pt-BR" dirty="0"/>
              <a:t>Adicionar novas sequências</a:t>
            </a:r>
          </a:p>
          <a:p>
            <a:pPr lvl="2"/>
            <a:r>
              <a:rPr lang="pt-BR" dirty="0"/>
              <a:t>Selecionar sequências </a:t>
            </a:r>
          </a:p>
          <a:p>
            <a:pPr lvl="2"/>
            <a:r>
              <a:rPr lang="pt-BR" dirty="0"/>
              <a:t>Desenhar quadros da sequência selecionada</a:t>
            </a:r>
          </a:p>
          <a:p>
            <a:pPr lvl="2"/>
            <a:endParaRPr lang="pt-BR" dirty="0"/>
          </a:p>
          <a:p>
            <a:r>
              <a:rPr lang="pt-BR" dirty="0"/>
              <a:t>Um sistema de animação normalmente é usado:</a:t>
            </a:r>
          </a:p>
          <a:p>
            <a:pPr lvl="1"/>
            <a:r>
              <a:rPr lang="pt-BR" dirty="0"/>
              <a:t>Efeitos: explosão, sirene, etc.</a:t>
            </a:r>
          </a:p>
          <a:p>
            <a:pPr lvl="1"/>
            <a:r>
              <a:rPr lang="pt-BR" dirty="0"/>
              <a:t>Interface: barra de progresso, destaque de elementos, etc.</a:t>
            </a:r>
          </a:p>
          <a:p>
            <a:pPr lvl="1"/>
            <a:r>
              <a:rPr lang="pt-BR" dirty="0"/>
              <a:t>Personagens: movimentação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5930</TotalTime>
  <Words>498</Words>
  <Application>Microsoft Office PowerPoint</Application>
  <PresentationFormat>Widescreen</PresentationFormat>
  <Paragraphs>190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Animação de Personagens</vt:lpstr>
      <vt:lpstr>Introdução</vt:lpstr>
      <vt:lpstr>Introdução</vt:lpstr>
      <vt:lpstr>Classe Animation</vt:lpstr>
      <vt:lpstr>Desenho de Sequências</vt:lpstr>
      <vt:lpstr>Adicionando Sequências </vt:lpstr>
      <vt:lpstr>Selecionando Sequências 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Animação;Personagem</cp:keywords>
  <cp:lastModifiedBy>Judson Santiago</cp:lastModifiedBy>
  <cp:revision>627</cp:revision>
  <dcterms:created xsi:type="dcterms:W3CDTF">2009-02-25T19:16:57Z</dcterms:created>
  <dcterms:modified xsi:type="dcterms:W3CDTF">2019-06-14T00:21:58Z</dcterms:modified>
</cp:coreProperties>
</file>