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sldIdLst>
    <p:sldId id="256" r:id="rId2"/>
    <p:sldId id="326" r:id="rId3"/>
    <p:sldId id="332" r:id="rId4"/>
    <p:sldId id="333" r:id="rId5"/>
    <p:sldId id="334" r:id="rId6"/>
    <p:sldId id="340" r:id="rId7"/>
    <p:sldId id="327" r:id="rId8"/>
    <p:sldId id="335" r:id="rId9"/>
    <p:sldId id="341" r:id="rId10"/>
    <p:sldId id="32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AA4E79-6910-4B1D-87A7-B966BEEDEA95}" v="3" dt="2019-06-24T21:19:20.9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3651" autoAdjust="0"/>
  </p:normalViewPr>
  <p:slideViewPr>
    <p:cSldViewPr>
      <p:cViewPr varScale="1">
        <p:scale>
          <a:sx n="107" d="100"/>
          <a:sy n="107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FFAA4E79-6910-4B1D-87A7-B966BEEDEA95}"/>
    <pc:docChg chg="custSel modSld">
      <pc:chgData name="Judson Santiago" userId="ebb108da2f256286" providerId="LiveId" clId="{FFAA4E79-6910-4B1D-87A7-B966BEEDEA95}" dt="2019-06-24T21:19:27.398" v="485" actId="20577"/>
      <pc:docMkLst>
        <pc:docMk/>
      </pc:docMkLst>
      <pc:sldChg chg="modSp">
        <pc:chgData name="Judson Santiago" userId="ebb108da2f256286" providerId="LiveId" clId="{FFAA4E79-6910-4B1D-87A7-B966BEEDEA95}" dt="2019-06-24T21:19:27.398" v="485" actId="20577"/>
        <pc:sldMkLst>
          <pc:docMk/>
          <pc:sldMk cId="2150633470" sldId="332"/>
        </pc:sldMkLst>
        <pc:spChg chg="mod">
          <ac:chgData name="Judson Santiago" userId="ebb108da2f256286" providerId="LiveId" clId="{FFAA4E79-6910-4B1D-87A7-B966BEEDEA95}" dt="2019-06-24T21:19:27.398" v="485" actId="20577"/>
          <ac:spMkLst>
            <pc:docMk/>
            <pc:sldMk cId="2150633470" sldId="332"/>
            <ac:spMk id="2" creationId="{00000000-0000-0000-0000-000000000000}"/>
          </ac:spMkLst>
        </pc:spChg>
      </pc:sldChg>
      <pc:sldChg chg="modSp">
        <pc:chgData name="Judson Santiago" userId="ebb108da2f256286" providerId="LiveId" clId="{FFAA4E79-6910-4B1D-87A7-B966BEEDEA95}" dt="2019-06-24T21:19:22.439" v="484" actId="20577"/>
        <pc:sldMkLst>
          <pc:docMk/>
          <pc:sldMk cId="509342723" sldId="333"/>
        </pc:sldMkLst>
        <pc:spChg chg="mod">
          <ac:chgData name="Judson Santiago" userId="ebb108da2f256286" providerId="LiveId" clId="{FFAA4E79-6910-4B1D-87A7-B966BEEDEA95}" dt="2019-06-24T21:19:22.439" v="484" actId="20577"/>
          <ac:spMkLst>
            <pc:docMk/>
            <pc:sldMk cId="509342723" sldId="333"/>
            <ac:spMk id="2" creationId="{00000000-0000-0000-0000-000000000000}"/>
          </ac:spMkLst>
        </pc:spChg>
      </pc:sldChg>
      <pc:sldChg chg="modNotesTx">
        <pc:chgData name="Judson Santiago" userId="ebb108da2f256286" providerId="LiveId" clId="{FFAA4E79-6910-4B1D-87A7-B966BEEDEA95}" dt="2019-06-19T21:31:41.435" v="469" actId="20577"/>
        <pc:sldMkLst>
          <pc:docMk/>
          <pc:sldMk cId="3221140064" sldId="340"/>
        </pc:sldMkLst>
      </pc:sldChg>
    </pc:docChg>
  </pc:docChgLst>
  <pc:docChgLst>
    <pc:chgData name="Judson Santiago" userId="ebb108da2f256286" providerId="LiveId" clId="{619903D0-47DA-4BF9-889A-5C3EE0D25D61}"/>
    <pc:docChg chg="custSel modSld modMainMaster">
      <pc:chgData name="Judson Santiago" userId="ebb108da2f256286" providerId="LiveId" clId="{619903D0-47DA-4BF9-889A-5C3EE0D25D61}" dt="2019-06-14T00:36:37.646" v="75" actId="20577"/>
      <pc:docMkLst>
        <pc:docMk/>
      </pc:docMkLst>
      <pc:sldChg chg="modSp">
        <pc:chgData name="Judson Santiago" userId="ebb108da2f256286" providerId="LiveId" clId="{619903D0-47DA-4BF9-889A-5C3EE0D25D61}" dt="2019-06-14T00:22:30.562" v="8" actId="3064"/>
        <pc:sldMkLst>
          <pc:docMk/>
          <pc:sldMk cId="0" sldId="256"/>
        </pc:sldMkLst>
        <pc:spChg chg="mod">
          <ac:chgData name="Judson Santiago" userId="ebb108da2f256286" providerId="LiveId" clId="{619903D0-47DA-4BF9-889A-5C3EE0D25D61}" dt="2019-06-14T00:22:30.562" v="8" actId="3064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Judson Santiago" userId="ebb108da2f256286" providerId="LiveId" clId="{619903D0-47DA-4BF9-889A-5C3EE0D25D61}" dt="2019-06-14T00:35:36.225" v="43" actId="20577"/>
        <pc:sldMkLst>
          <pc:docMk/>
          <pc:sldMk cId="904695914" sldId="325"/>
        </pc:sldMkLst>
        <pc:spChg chg="mod">
          <ac:chgData name="Judson Santiago" userId="ebb108da2f256286" providerId="LiveId" clId="{619903D0-47DA-4BF9-889A-5C3EE0D25D61}" dt="2019-06-14T00:35:36.225" v="43" actId="20577"/>
          <ac:spMkLst>
            <pc:docMk/>
            <pc:sldMk cId="904695914" sldId="325"/>
            <ac:spMk id="2" creationId="{00000000-0000-0000-0000-000000000000}"/>
          </ac:spMkLst>
        </pc:spChg>
        <pc:spChg chg="mod">
          <ac:chgData name="Judson Santiago" userId="ebb108da2f256286" providerId="LiveId" clId="{619903D0-47DA-4BF9-889A-5C3EE0D25D61}" dt="2019-06-14T00:35:20.176" v="42" actId="20577"/>
          <ac:spMkLst>
            <pc:docMk/>
            <pc:sldMk cId="904695914" sldId="325"/>
            <ac:spMk id="3" creationId="{00000000-0000-0000-0000-000000000000}"/>
          </ac:spMkLst>
        </pc:spChg>
      </pc:sldChg>
      <pc:sldChg chg="modSp">
        <pc:chgData name="Judson Santiago" userId="ebb108da2f256286" providerId="LiveId" clId="{619903D0-47DA-4BF9-889A-5C3EE0D25D61}" dt="2019-06-14T00:25:58.691" v="11" actId="20577"/>
        <pc:sldMkLst>
          <pc:docMk/>
          <pc:sldMk cId="509342723" sldId="333"/>
        </pc:sldMkLst>
        <pc:spChg chg="mod">
          <ac:chgData name="Judson Santiago" userId="ebb108da2f256286" providerId="LiveId" clId="{619903D0-47DA-4BF9-889A-5C3EE0D25D61}" dt="2019-06-14T00:25:58.691" v="11" actId="20577"/>
          <ac:spMkLst>
            <pc:docMk/>
            <pc:sldMk cId="509342723" sldId="333"/>
            <ac:spMk id="2" creationId="{00000000-0000-0000-0000-000000000000}"/>
          </ac:spMkLst>
        </pc:spChg>
      </pc:sldChg>
      <pc:sldChg chg="modSp">
        <pc:chgData name="Judson Santiago" userId="ebb108da2f256286" providerId="LiveId" clId="{619903D0-47DA-4BF9-889A-5C3EE0D25D61}" dt="2019-06-14T00:28:41.808" v="24" actId="20577"/>
        <pc:sldMkLst>
          <pc:docMk/>
          <pc:sldMk cId="3679855998" sldId="334"/>
        </pc:sldMkLst>
        <pc:spChg chg="mod">
          <ac:chgData name="Judson Santiago" userId="ebb108da2f256286" providerId="LiveId" clId="{619903D0-47DA-4BF9-889A-5C3EE0D25D61}" dt="2019-06-14T00:28:41.808" v="24" actId="20577"/>
          <ac:spMkLst>
            <pc:docMk/>
            <pc:sldMk cId="3679855998" sldId="334"/>
            <ac:spMk id="2" creationId="{00000000-0000-0000-0000-000000000000}"/>
          </ac:spMkLst>
        </pc:spChg>
      </pc:sldChg>
      <pc:sldChg chg="addSp modNotesTx">
        <pc:chgData name="Judson Santiago" userId="ebb108da2f256286" providerId="LiveId" clId="{619903D0-47DA-4BF9-889A-5C3EE0D25D61}" dt="2019-06-14T00:36:37.646" v="75" actId="20577"/>
        <pc:sldMkLst>
          <pc:docMk/>
          <pc:sldMk cId="915500996" sldId="341"/>
        </pc:sldMkLst>
        <pc:grpChg chg="add">
          <ac:chgData name="Judson Santiago" userId="ebb108da2f256286" providerId="LiveId" clId="{619903D0-47DA-4BF9-889A-5C3EE0D25D61}" dt="2019-06-14T00:36:01.364" v="44"/>
          <ac:grpSpMkLst>
            <pc:docMk/>
            <pc:sldMk cId="915500996" sldId="341"/>
            <ac:grpSpMk id="6" creationId="{50687A5A-A45C-468F-9C9C-BCCC97F9CAA6}"/>
          </ac:grpSpMkLst>
        </pc:grpChg>
      </pc:sldChg>
      <pc:sldMasterChg chg="modSldLayout">
        <pc:chgData name="Judson Santiago" userId="ebb108da2f256286" providerId="LiveId" clId="{619903D0-47DA-4BF9-889A-5C3EE0D25D61}" dt="2019-06-14T00:22:09.201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619903D0-47DA-4BF9-889A-5C3EE0D25D61}" dt="2019-06-14T00:22:09.201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619903D0-47DA-4BF9-889A-5C3EE0D25D61}" dt="2019-06-14T00:22:08.522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619903D0-47DA-4BF9-889A-5C3EE0D25D61}" dt="2019-06-14T00:22:08.522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619903D0-47DA-4BF9-889A-5C3EE0D25D61}" dt="2019-06-14T00:22:09.201" v="1"/>
            <ac:spMkLst>
              <pc:docMk/>
              <pc:sldMasterMk cId="0" sldId="2147483780"/>
              <pc:sldLayoutMk cId="0" sldId="2147483781"/>
              <ac:spMk id="11" creationId="{EACAEE84-B122-41ED-AAA3-4FA36D8B36EA}"/>
            </ac:spMkLst>
          </pc:spChg>
          <pc:spChg chg="add">
            <ac:chgData name="Judson Santiago" userId="ebb108da2f256286" providerId="LiveId" clId="{619903D0-47DA-4BF9-889A-5C3EE0D25D61}" dt="2019-06-14T00:22:09.201" v="1"/>
            <ac:spMkLst>
              <pc:docMk/>
              <pc:sldMasterMk cId="0" sldId="2147483780"/>
              <pc:sldLayoutMk cId="0" sldId="2147483781"/>
              <ac:spMk id="12" creationId="{84D2A981-AC3E-4719-9D60-96214BF502D4}"/>
            </ac:spMkLst>
          </pc:spChg>
          <pc:spChg chg="del">
            <ac:chgData name="Judson Santiago" userId="ebb108da2f256286" providerId="LiveId" clId="{619903D0-47DA-4BF9-889A-5C3EE0D25D61}" dt="2019-06-14T00:22:08.522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619903D0-47DA-4BF9-889A-5C3EE0D25D61}" dt="2019-06-14T00:22:09.201" v="1"/>
            <ac:spMkLst>
              <pc:docMk/>
              <pc:sldMasterMk cId="0" sldId="2147483780"/>
              <pc:sldLayoutMk cId="0" sldId="2147483781"/>
              <ac:spMk id="18" creationId="{2D818131-5D26-4FAB-9315-1AEE9F0D3D58}"/>
            </ac:spMkLst>
          </pc:spChg>
          <pc:spChg chg="del">
            <ac:chgData name="Judson Santiago" userId="ebb108da2f256286" providerId="LiveId" clId="{619903D0-47DA-4BF9-889A-5C3EE0D25D61}" dt="2019-06-14T00:22:08.522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619903D0-47DA-4BF9-889A-5C3EE0D25D61}" dt="2019-06-14T00:22:09.201" v="1"/>
            <ac:spMkLst>
              <pc:docMk/>
              <pc:sldMasterMk cId="0" sldId="2147483780"/>
              <pc:sldLayoutMk cId="0" sldId="2147483781"/>
              <ac:spMk id="21" creationId="{4A6D751A-3406-41A5-A420-74290837B80A}"/>
            </ac:spMkLst>
          </pc:spChg>
          <pc:spChg chg="add">
            <ac:chgData name="Judson Santiago" userId="ebb108da2f256286" providerId="LiveId" clId="{619903D0-47DA-4BF9-889A-5C3EE0D25D61}" dt="2019-06-14T00:22:09.201" v="1"/>
            <ac:spMkLst>
              <pc:docMk/>
              <pc:sldMasterMk cId="0" sldId="2147483780"/>
              <pc:sldLayoutMk cId="0" sldId="2147483781"/>
              <ac:spMk id="22" creationId="{41FE9344-B91B-473D-8466-C5397BAF80D0}"/>
            </ac:spMkLst>
          </pc:spChg>
          <pc:spChg chg="add">
            <ac:chgData name="Judson Santiago" userId="ebb108da2f256286" providerId="LiveId" clId="{619903D0-47DA-4BF9-889A-5C3EE0D25D61}" dt="2019-06-14T00:22:09.201" v="1"/>
            <ac:spMkLst>
              <pc:docMk/>
              <pc:sldMasterMk cId="0" sldId="2147483780"/>
              <pc:sldLayoutMk cId="0" sldId="2147483781"/>
              <ac:spMk id="23" creationId="{C2AB7199-A5CC-4915-9C26-80ED4794594A}"/>
            </ac:spMkLst>
          </pc:spChg>
          <pc:spChg chg="add">
            <ac:chgData name="Judson Santiago" userId="ebb108da2f256286" providerId="LiveId" clId="{619903D0-47DA-4BF9-889A-5C3EE0D25D61}" dt="2019-06-14T00:22:09.201" v="1"/>
            <ac:spMkLst>
              <pc:docMk/>
              <pc:sldMasterMk cId="0" sldId="2147483780"/>
              <pc:sldLayoutMk cId="0" sldId="2147483781"/>
              <ac:spMk id="24" creationId="{9AE06EAE-F58B-475D-9A04-215995C0DB24}"/>
            </ac:spMkLst>
          </pc:spChg>
          <pc:grpChg chg="del">
            <ac:chgData name="Judson Santiago" userId="ebb108da2f256286" providerId="LiveId" clId="{619903D0-47DA-4BF9-889A-5C3EE0D25D61}" dt="2019-06-14T00:22:08.522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24/06/2019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Instruções:</a:t>
            </a:r>
          </a:p>
          <a:p>
            <a:pPr marL="171450" indent="-171450">
              <a:buFontTx/>
              <a:buChar char="-"/>
            </a:pPr>
            <a:r>
              <a:rPr lang="pt-BR" dirty="0"/>
              <a:t>Escolher a fonte e o tamanho manualmente</a:t>
            </a:r>
          </a:p>
          <a:p>
            <a:pPr marL="171450" indent="-171450">
              <a:buFontTx/>
              <a:buChar char="-"/>
            </a:pPr>
            <a:r>
              <a:rPr lang="pt-BR" dirty="0"/>
              <a:t>Selecionar tamanho da textura apropriado para tamanho da fonte: 512x512 funciona bem para fontes tamanho 12</a:t>
            </a:r>
          </a:p>
          <a:p>
            <a:pPr marL="171450" indent="-171450">
              <a:buFontTx/>
              <a:buChar char="-"/>
            </a:pPr>
            <a:r>
              <a:rPr lang="pt-BR" dirty="0"/>
              <a:t>Selecionar alinhamento a esquerda, caso contrário algumas letras (f, l, t) ficam desalinhadas</a:t>
            </a:r>
          </a:p>
          <a:p>
            <a:pPr marL="171450" indent="-171450">
              <a:buFontTx/>
              <a:buChar char="-"/>
            </a:pPr>
            <a:r>
              <a:rPr lang="pt-BR" dirty="0"/>
              <a:t>Salvar como 32-bits TGA (RGBA)</a:t>
            </a:r>
          </a:p>
          <a:p>
            <a:pPr marL="171450" indent="-171450">
              <a:buFontTx/>
              <a:buChar char="-"/>
            </a:pPr>
            <a:r>
              <a:rPr lang="pt-BR" dirty="0"/>
              <a:t>Converter para PNG</a:t>
            </a:r>
          </a:p>
          <a:p>
            <a:pPr marL="171450" indent="-171450">
              <a:buFontTx/>
              <a:buChar char="-"/>
            </a:pPr>
            <a:r>
              <a:rPr lang="pt-BR" dirty="0"/>
              <a:t>Salvar dados de proporcionalidade: </a:t>
            </a:r>
            <a:r>
              <a:rPr lang="pt-BR" dirty="0" err="1"/>
              <a:t>Save</a:t>
            </a:r>
            <a:r>
              <a:rPr lang="pt-BR" dirty="0"/>
              <a:t> </a:t>
            </a:r>
            <a:r>
              <a:rPr lang="pt-BR" dirty="0" err="1"/>
              <a:t>Font</a:t>
            </a:r>
            <a:r>
              <a:rPr lang="pt-BR" dirty="0"/>
              <a:t> </a:t>
            </a:r>
            <a:r>
              <a:rPr lang="pt-BR" dirty="0" err="1"/>
              <a:t>Widths</a:t>
            </a:r>
            <a:r>
              <a:rPr lang="pt-BR" dirty="0"/>
              <a:t> </a:t>
            </a:r>
            <a:r>
              <a:rPr lang="pt-BR"/>
              <a:t>(Byte Format)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827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implementação da classe </a:t>
            </a:r>
            <a:r>
              <a:rPr lang="pt-BR" sz="1200" dirty="0" err="1">
                <a:solidFill>
                  <a:schemeClr val="bg1"/>
                </a:solidFill>
              </a:rPr>
              <a:t>Font</a:t>
            </a:r>
            <a:r>
              <a:rPr lang="pt-BR" sz="1200" dirty="0">
                <a:solidFill>
                  <a:schemeClr val="bg1"/>
                </a:solidFill>
              </a:rPr>
              <a:t> no projeto </a:t>
            </a:r>
            <a:r>
              <a:rPr lang="pt-BR" sz="1200" b="1">
                <a:solidFill>
                  <a:schemeClr val="bg1"/>
                </a:solidFill>
              </a:rPr>
              <a:t>FontDemo</a:t>
            </a:r>
            <a:r>
              <a:rPr lang="pt-BR" sz="1200">
                <a:solidFill>
                  <a:schemeClr val="bg1"/>
                </a:solidFill>
              </a:rPr>
              <a:t> </a:t>
            </a:r>
            <a:r>
              <a:rPr lang="pt-BR" sz="1200" dirty="0">
                <a:solidFill>
                  <a:schemeClr val="bg1"/>
                </a:solidFill>
              </a:rPr>
              <a:t>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347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EACAEE84-B122-41ED-AAA3-4FA36D8B36EA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Forma livre 12">
            <a:extLst>
              <a:ext uri="{FF2B5EF4-FFF2-40B4-BE49-F238E27FC236}">
                <a16:creationId xmlns:a16="http://schemas.microsoft.com/office/drawing/2014/main" id="{84D2A981-AC3E-4719-9D60-96214BF502D4}"/>
              </a:ext>
            </a:extLst>
          </p:cNvPr>
          <p:cNvSpPr>
            <a:spLocks/>
          </p:cNvSpPr>
          <p:nvPr userDrawn="1"/>
        </p:nvSpPr>
        <p:spPr bwMode="auto">
          <a:xfrm>
            <a:off x="-2" y="5186981"/>
            <a:ext cx="12192002" cy="16710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Triângulo retângulo 13">
            <a:extLst>
              <a:ext uri="{FF2B5EF4-FFF2-40B4-BE49-F238E27FC236}">
                <a16:creationId xmlns:a16="http://schemas.microsoft.com/office/drawing/2014/main" id="{2D818131-5D26-4FAB-9315-1AEE9F0D3D58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192346" cy="171540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6D751A-3406-41A5-A420-74290837B80A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22" name="Forma livre 11">
            <a:extLst>
              <a:ext uri="{FF2B5EF4-FFF2-40B4-BE49-F238E27FC236}">
                <a16:creationId xmlns:a16="http://schemas.microsoft.com/office/drawing/2014/main" id="{41FE9344-B91B-473D-8466-C5397BAF80D0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408370" cy="1728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Título 8">
            <a:extLst>
              <a:ext uri="{FF2B5EF4-FFF2-40B4-BE49-F238E27FC236}">
                <a16:creationId xmlns:a16="http://schemas.microsoft.com/office/drawing/2014/main" id="{C2AB7199-A5CC-4915-9C26-80ED47945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4" name="Subtítulo 16">
            <a:extLst>
              <a:ext uri="{FF2B5EF4-FFF2-40B4-BE49-F238E27FC236}">
                <a16:creationId xmlns:a16="http://schemas.microsoft.com/office/drawing/2014/main" id="{9AE06EAE-F58B-475D-9A04-215995C0DB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665698" y="6405474"/>
            <a:ext cx="4086153" cy="4605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647624" y="6418660"/>
            <a:ext cx="3052195" cy="4473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8056" y="6331687"/>
            <a:ext cx="2813891" cy="540434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/>
          <a:lstStyle/>
          <a:p>
            <a:r>
              <a:rPr lang="pt-BR" dirty="0"/>
              <a:t>Exibição de Texto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/>
          <a:lstStyle/>
          <a:p>
            <a:pPr marL="109728" indent="0"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Desenvolvimento de Jogos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260040"/>
          </a:xfrm>
        </p:spPr>
        <p:txBody>
          <a:bodyPr>
            <a:normAutofit/>
          </a:bodyPr>
          <a:lstStyle/>
          <a:p>
            <a:r>
              <a:rPr lang="pt-BR" dirty="0"/>
              <a:t>Textos podem ser exibidos através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imagens pré-fabricadas</a:t>
            </a:r>
            <a:r>
              <a:rPr lang="pt-BR" dirty="0"/>
              <a:t> ou através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folhas de caracteres</a:t>
            </a:r>
            <a:endParaRPr lang="pt-BR" dirty="0"/>
          </a:p>
          <a:p>
            <a:pPr lvl="1"/>
            <a:r>
              <a:rPr lang="pt-BR" dirty="0"/>
              <a:t>Folhas de caracteres podem ser criadas 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Estaticamente</a:t>
            </a:r>
            <a:r>
              <a:rPr lang="pt-BR" dirty="0"/>
              <a:t> por aplicativos externos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Dinamicamente</a:t>
            </a:r>
            <a:r>
              <a:rPr lang="pt-BR" dirty="0"/>
              <a:t> por </a:t>
            </a:r>
            <a:r>
              <a:rPr lang="pt-BR" dirty="0" err="1"/>
              <a:t>APIs</a:t>
            </a:r>
            <a:r>
              <a:rPr lang="pt-BR" dirty="0"/>
              <a:t> específicas do S.O.</a:t>
            </a:r>
          </a:p>
          <a:p>
            <a:endParaRPr lang="pt-BR" dirty="0"/>
          </a:p>
          <a:p>
            <a:r>
              <a:rPr lang="pt-BR" dirty="0"/>
              <a:t>A Classe </a:t>
            </a:r>
            <a:r>
              <a:rPr lang="pt-BR" dirty="0" err="1"/>
              <a:t>Font</a:t>
            </a:r>
            <a:r>
              <a:rPr lang="pt-BR" dirty="0"/>
              <a:t> do motor:</a:t>
            </a:r>
          </a:p>
          <a:p>
            <a:pPr lvl="1"/>
            <a:r>
              <a:rPr lang="pt-BR" dirty="0"/>
              <a:t>Utiliza folhas geradas estaticamente com codificação ASCII</a:t>
            </a:r>
          </a:p>
          <a:p>
            <a:pPr lvl="1"/>
            <a:r>
              <a:rPr lang="pt-BR" dirty="0"/>
              <a:t>Exibe texto gerado manualmente ou a partir de uma fonte existente</a:t>
            </a:r>
          </a:p>
          <a:p>
            <a:pPr lvl="1"/>
            <a:r>
              <a:rPr lang="pt-BR" dirty="0"/>
              <a:t>Permite ajustar a escala, cor e inclinação do texto</a:t>
            </a:r>
          </a:p>
          <a:p>
            <a:pPr marL="393192" lvl="1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Todo jogo precisa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exibir texto</a:t>
            </a:r>
            <a:endParaRPr lang="pt-BR" dirty="0"/>
          </a:p>
          <a:p>
            <a:pPr lvl="1"/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mostrar informações</a:t>
            </a:r>
            <a:r>
              <a:rPr lang="pt-BR" dirty="0"/>
              <a:t> ao jogador:</a:t>
            </a:r>
          </a:p>
          <a:p>
            <a:pPr lvl="2"/>
            <a:r>
              <a:rPr lang="pt-BR" dirty="0"/>
              <a:t>Pontuação</a:t>
            </a:r>
          </a:p>
          <a:p>
            <a:pPr lvl="2"/>
            <a:r>
              <a:rPr lang="pt-BR" dirty="0"/>
              <a:t>Tempo</a:t>
            </a:r>
          </a:p>
          <a:p>
            <a:pPr lvl="2"/>
            <a:r>
              <a:rPr lang="pt-BR" dirty="0"/>
              <a:t>Menu de opções</a:t>
            </a:r>
          </a:p>
          <a:p>
            <a:pPr lvl="2"/>
            <a:r>
              <a:rPr lang="pt-BR" dirty="0"/>
              <a:t>Munição disponível</a:t>
            </a:r>
          </a:p>
          <a:p>
            <a:pPr lvl="2"/>
            <a:r>
              <a:rPr lang="pt-BR" dirty="0"/>
              <a:t>Descrição de itens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depuração</a:t>
            </a:r>
            <a:r>
              <a:rPr lang="pt-BR" dirty="0"/>
              <a:t>: </a:t>
            </a:r>
          </a:p>
          <a:p>
            <a:pPr lvl="2"/>
            <a:r>
              <a:rPr lang="pt-BR" dirty="0"/>
              <a:t>Frames por segundo</a:t>
            </a:r>
          </a:p>
          <a:p>
            <a:pPr lvl="2"/>
            <a:r>
              <a:rPr lang="pt-BR" dirty="0"/>
              <a:t>Valor de variáveis</a:t>
            </a:r>
          </a:p>
          <a:p>
            <a:pPr lvl="2"/>
            <a:r>
              <a:rPr lang="pt-BR" dirty="0"/>
              <a:t>Coordenadas de objetos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2708920"/>
            <a:ext cx="4693070" cy="33735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ixaDeTexto 3"/>
          <p:cNvSpPr txBox="1"/>
          <p:nvPr/>
        </p:nvSpPr>
        <p:spPr>
          <a:xfrm>
            <a:off x="9492301" y="6065264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Torchlight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73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basicamente duas formas de gerar texto: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Criando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imagens estáticas </a:t>
            </a:r>
            <a:r>
              <a:rPr lang="pt-BR" dirty="0"/>
              <a:t>usando um editor de imagens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406892"/>
            <a:ext cx="6400709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3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basicamente duas formas de gerar texto:</a:t>
            </a:r>
          </a:p>
          <a:p>
            <a:pPr lvl="1"/>
            <a:r>
              <a:rPr lang="pt-BR" dirty="0"/>
              <a:t>Criando o texto a partir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folhas de caracteres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2" b="24948"/>
          <a:stretch/>
        </p:blipFill>
        <p:spPr>
          <a:xfrm>
            <a:off x="2279576" y="2564904"/>
            <a:ext cx="6501588" cy="367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4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755983"/>
          </a:xfrm>
        </p:spPr>
        <p:txBody>
          <a:bodyPr>
            <a:normAutofit/>
          </a:bodyPr>
          <a:lstStyle/>
          <a:p>
            <a:r>
              <a:rPr lang="pt-BR" dirty="0"/>
              <a:t>As folhas de caracteres podem ser geradas: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Dinamicamente</a:t>
            </a:r>
            <a:r>
              <a:rPr lang="pt-BR" dirty="0"/>
              <a:t>: durante a execução </a:t>
            </a:r>
            <a:br>
              <a:rPr lang="pt-BR" dirty="0"/>
            </a:br>
            <a:r>
              <a:rPr lang="pt-BR" sz="2000" dirty="0"/>
              <a:t>Ex.: </a:t>
            </a:r>
            <a:r>
              <a:rPr lang="pt-BR" sz="2000" dirty="0" err="1"/>
              <a:t>DirectWrite</a:t>
            </a:r>
            <a:r>
              <a:rPr lang="pt-BR" sz="2000" dirty="0"/>
              <a:t> + Direct2D </a:t>
            </a:r>
            <a:endParaRPr lang="pt-BR" dirty="0"/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Estaticamente</a:t>
            </a:r>
            <a:r>
              <a:rPr lang="pt-BR" dirty="0"/>
              <a:t>: previamente por um aplicativo externo</a:t>
            </a:r>
            <a:br>
              <a:rPr lang="pt-BR" dirty="0"/>
            </a:br>
            <a:r>
              <a:rPr lang="pt-BR" sz="2000" dirty="0"/>
              <a:t>Ex.: Bitmap </a:t>
            </a:r>
            <a:r>
              <a:rPr lang="pt-BR" sz="2000" dirty="0" err="1"/>
              <a:t>Font</a:t>
            </a:r>
            <a:r>
              <a:rPr lang="pt-BR" sz="2000" dirty="0"/>
              <a:t> </a:t>
            </a:r>
            <a:r>
              <a:rPr lang="pt-BR" sz="2000" dirty="0" err="1"/>
              <a:t>Builder</a:t>
            </a:r>
            <a:endParaRPr lang="pt-BR" dirty="0"/>
          </a:p>
          <a:p>
            <a:endParaRPr lang="pt-BR" dirty="0"/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geração estática </a:t>
            </a:r>
            <a:r>
              <a:rPr lang="pt-BR" dirty="0"/>
              <a:t>possui as seguintes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vantagens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É independente do sistema de fontes do S.O.</a:t>
            </a:r>
          </a:p>
          <a:p>
            <a:pPr lvl="1"/>
            <a:r>
              <a:rPr lang="pt-BR" dirty="0"/>
              <a:t>Pode usar o mesmo sistema de exibição de </a:t>
            </a:r>
            <a:r>
              <a:rPr lang="pt-BR" dirty="0" err="1"/>
              <a:t>Sprites</a:t>
            </a:r>
            <a:endParaRPr lang="pt-BR" dirty="0"/>
          </a:p>
          <a:p>
            <a:pPr lvl="1"/>
            <a:r>
              <a:rPr lang="pt-BR" dirty="0"/>
              <a:t>Usa a mesma lógica da construção de animações</a:t>
            </a:r>
          </a:p>
          <a:p>
            <a:pPr lvl="1"/>
            <a:r>
              <a:rPr lang="pt-BR" dirty="0"/>
              <a:t>Possui um melhor desempenho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Folhas de Caracteres</a:t>
            </a:r>
          </a:p>
        </p:txBody>
      </p:sp>
    </p:spTree>
    <p:extLst>
      <p:ext uri="{BB962C8B-B14F-4D97-AF65-F5344CB8AC3E}">
        <p14:creationId xmlns:p14="http://schemas.microsoft.com/office/powerpoint/2010/main" val="367985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75598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Bitmap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Font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Builder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Gera folhas de </a:t>
            </a:r>
            <a:r>
              <a:rPr lang="pt-BR" dirty="0" err="1"/>
              <a:t>Sprites</a:t>
            </a:r>
            <a:r>
              <a:rPr lang="pt-BR" dirty="0"/>
              <a:t> a partir das fontes do Windows</a:t>
            </a:r>
          </a:p>
          <a:p>
            <a:pPr lvl="1"/>
            <a:r>
              <a:rPr lang="pt-BR" dirty="0"/>
              <a:t>Exporta dados de proporcionalidade</a:t>
            </a:r>
          </a:p>
          <a:p>
            <a:pPr lvl="1"/>
            <a:r>
              <a:rPr lang="pt-BR" dirty="0"/>
              <a:t>Exporta a folha em formato .</a:t>
            </a:r>
            <a:r>
              <a:rPr lang="pt-BR" dirty="0" err="1"/>
              <a:t>tga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Folhas de Caracteres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2522805"/>
            <a:ext cx="4543653" cy="334317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312840" y="5962449"/>
            <a:ext cx="3982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www.lmnopc.com/bitmapfontbuilder/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1271464" y="3717032"/>
            <a:ext cx="460851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usar o aplicativo é necessário converter a imagem .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</a:rPr>
              <a:t>tga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para um formato suportado pelo motor:</a:t>
            </a:r>
            <a:br>
              <a:rPr lang="pt-BR" sz="2000" dirty="0">
                <a:solidFill>
                  <a:schemeClr val="bg1">
                    <a:lumMod val="75000"/>
                  </a:schemeClr>
                </a:solidFill>
              </a:rPr>
            </a:br>
            <a:br>
              <a:rPr lang="pt-BR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http://image.online-convert.com/convert-to-png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14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Font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representa uma folha de caracteres</a:t>
            </a:r>
          </a:p>
          <a:p>
            <a:pPr lvl="1"/>
            <a:r>
              <a:rPr lang="pt-BR" dirty="0"/>
              <a:t>Um texto pode ser exibido utilizando:</a:t>
            </a:r>
          </a:p>
          <a:p>
            <a:pPr lvl="2"/>
            <a:r>
              <a:rPr lang="pt-BR" dirty="0"/>
              <a:t>Espaçamento proporcional</a:t>
            </a:r>
          </a:p>
          <a:p>
            <a:pPr lvl="2"/>
            <a:r>
              <a:rPr lang="pt-BR" dirty="0"/>
              <a:t>Espaçamento fixo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dirty="0" err="1"/>
              <a:t>Font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700061" y="4365104"/>
            <a:ext cx="23326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bg1">
                    <a:lumMod val="75000"/>
                  </a:schemeClr>
                </a:solidFill>
              </a:rPr>
              <a:t>Texto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598810" y="4285545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</a:p>
        </p:txBody>
      </p:sp>
      <p:cxnSp>
        <p:nvCxnSpPr>
          <p:cNvPr id="26" name="Conector reto 25"/>
          <p:cNvCxnSpPr/>
          <p:nvPr/>
        </p:nvCxnSpPr>
        <p:spPr>
          <a:xfrm>
            <a:off x="6695326" y="4303343"/>
            <a:ext cx="2255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6743138" y="430475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6695326" y="4231335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7157256" y="4232751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8057211" y="4231335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7595281" y="4232043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8483283" y="4231335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8950525" y="4231335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2777552" y="4293096"/>
            <a:ext cx="2099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2825364" y="429451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2777552" y="422108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3312277" y="422833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4169317" y="422108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3671531" y="422179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4440013" y="422108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4877370" y="422108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6738333" y="3668438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Espaçamento fixo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2284883" y="3645024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Espaçamento proporcional</a:t>
            </a:r>
          </a:p>
        </p:txBody>
      </p:sp>
    </p:spTree>
    <p:extLst>
      <p:ext uri="{BB962C8B-B14F-4D97-AF65-F5344CB8AC3E}">
        <p14:creationId xmlns:p14="http://schemas.microsoft.com/office/powerpoint/2010/main" val="410199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72008"/>
          </a:xfrm>
        </p:spPr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exibir texto </a:t>
            </a:r>
            <a:r>
              <a:rPr lang="pt-BR" dirty="0"/>
              <a:t>a partir de folhas de caracteres é preciso identificar a posição do caractere na folha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dirty="0" err="1"/>
              <a:t>Font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271464" y="2635703"/>
            <a:ext cx="49685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para cada caractere do texto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i = 0; i &lt;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textLength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++i)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caractere a ser exibido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frame =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[i]);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caracteres acentuados </a:t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// tem código deslocado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(frame &lt; 0)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frame += 256;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2522559"/>
            <a:ext cx="4013385" cy="401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5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72008"/>
          </a:xfrm>
        </p:spPr>
        <p:txBody>
          <a:bodyPr>
            <a:normAutofit/>
          </a:bodyPr>
          <a:lstStyle/>
          <a:p>
            <a:r>
              <a:rPr lang="pt-BR" dirty="0"/>
              <a:t>Para exibir o texto é preciso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calcular a posição </a:t>
            </a:r>
            <a:r>
              <a:rPr lang="pt-BR" dirty="0"/>
              <a:t>de cada caractere após o primeiro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dirty="0" err="1"/>
              <a:t>Font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271464" y="2635703"/>
            <a:ext cx="53285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para cada caractere do texto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i = 0; i &lt;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textLength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++i)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// espaçamento proporcional</a:t>
            </a:r>
          </a:p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proportional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charWidth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spacing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[frame];</a:t>
            </a:r>
          </a:p>
          <a:p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// configura e desenha Sprite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...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calcula posição do próximo caractere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posX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+=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charWidth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scale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* cos(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rotation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posY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+=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charWidth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scale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sin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rotation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2337171"/>
            <a:ext cx="4013385" cy="4013385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50687A5A-A45C-468F-9C9C-BCCC97F9CAA6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FA85AF4F-3A0B-4800-9AD0-54455E06C5A6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B1BE824-ABC9-4DA9-856A-AC8C30724DAB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5500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6306</TotalTime>
  <Words>422</Words>
  <Application>Microsoft Office PowerPoint</Application>
  <PresentationFormat>Widescreen</PresentationFormat>
  <Paragraphs>99</Paragraphs>
  <Slides>10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Calibri</vt:lpstr>
      <vt:lpstr>Consolas</vt:lpstr>
      <vt:lpstr>Courier New</vt:lpstr>
      <vt:lpstr>Lucida Sans Unicode</vt:lpstr>
      <vt:lpstr>Verdana</vt:lpstr>
      <vt:lpstr>Wingdings 2</vt:lpstr>
      <vt:lpstr>Wingdings 3</vt:lpstr>
      <vt:lpstr>Concurso</vt:lpstr>
      <vt:lpstr>Exibição de Texto</vt:lpstr>
      <vt:lpstr>Introdução</vt:lpstr>
      <vt:lpstr>Introdução</vt:lpstr>
      <vt:lpstr>Introdução</vt:lpstr>
      <vt:lpstr>Folhas de Caracteres</vt:lpstr>
      <vt:lpstr>Folhas de Caracteres</vt:lpstr>
      <vt:lpstr>A Classe Font</vt:lpstr>
      <vt:lpstr>A Classe Font</vt:lpstr>
      <vt:lpstr>A Classe Font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Jogos;Sprites;Texto</cp:keywords>
  <cp:lastModifiedBy>Judson Santiago</cp:lastModifiedBy>
  <cp:revision>575</cp:revision>
  <dcterms:created xsi:type="dcterms:W3CDTF">2009-02-25T19:16:57Z</dcterms:created>
  <dcterms:modified xsi:type="dcterms:W3CDTF">2019-06-24T21:19:36Z</dcterms:modified>
</cp:coreProperties>
</file>