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347" r:id="rId3"/>
    <p:sldId id="340" r:id="rId4"/>
    <p:sldId id="348" r:id="rId5"/>
    <p:sldId id="349" r:id="rId6"/>
    <p:sldId id="339" r:id="rId7"/>
    <p:sldId id="350" r:id="rId8"/>
    <p:sldId id="351" r:id="rId9"/>
    <p:sldId id="341" r:id="rId10"/>
    <p:sldId id="352" r:id="rId11"/>
    <p:sldId id="342" r:id="rId12"/>
    <p:sldId id="32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F9870-3553-4F56-874F-000F72DA08F7}" v="116" dt="2019-07-03T00:21:46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3342" autoAdjust="0"/>
  </p:normalViewPr>
  <p:slideViewPr>
    <p:cSldViewPr>
      <p:cViewPr>
        <p:scale>
          <a:sx n="100" d="100"/>
          <a:sy n="100" d="100"/>
        </p:scale>
        <p:origin x="954" y="222"/>
      </p:cViewPr>
      <p:guideLst>
        <p:guide orient="horz" pos="374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78F9870-3553-4F56-874F-000F72DA08F7}"/>
    <pc:docChg chg="undo custSel addSld delSld modSld sldOrd">
      <pc:chgData name="Judson Santiago" userId="ebb108da2f256286" providerId="LiveId" clId="{778F9870-3553-4F56-874F-000F72DA08F7}" dt="2019-07-03T00:23:49.546" v="5235" actId="1076"/>
      <pc:docMkLst>
        <pc:docMk/>
      </pc:docMkLst>
      <pc:sldChg chg="modSp">
        <pc:chgData name="Judson Santiago" userId="ebb108da2f256286" providerId="LiveId" clId="{778F9870-3553-4F56-874F-000F72DA08F7}" dt="2019-07-02T22:09:14.697" v="8" actId="20577"/>
        <pc:sldMkLst>
          <pc:docMk/>
          <pc:sldMk cId="0" sldId="256"/>
        </pc:sldMkLst>
        <pc:spChg chg="mod">
          <ac:chgData name="Judson Santiago" userId="ebb108da2f256286" providerId="LiveId" clId="{778F9870-3553-4F56-874F-000F72DA08F7}" dt="2019-07-02T22:09:14.697" v="8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Judson Santiago" userId="ebb108da2f256286" providerId="LiveId" clId="{778F9870-3553-4F56-874F-000F72DA08F7}" dt="2019-07-03T00:17:54.411" v="5103" actId="20577"/>
        <pc:sldMkLst>
          <pc:docMk/>
          <pc:sldMk cId="904695914" sldId="325"/>
        </pc:sldMkLst>
        <pc:spChg chg="mod">
          <ac:chgData name="Judson Santiago" userId="ebb108da2f256286" providerId="LiveId" clId="{778F9870-3553-4F56-874F-000F72DA08F7}" dt="2019-07-03T00:17:54.411" v="5103" actId="20577"/>
          <ac:spMkLst>
            <pc:docMk/>
            <pc:sldMk cId="904695914" sldId="325"/>
            <ac:spMk id="2" creationId="{00000000-0000-0000-0000-000000000000}"/>
          </ac:spMkLst>
        </pc:spChg>
      </pc:sldChg>
      <pc:sldChg chg="del">
        <pc:chgData name="Judson Santiago" userId="ebb108da2f256286" providerId="LiveId" clId="{778F9870-3553-4F56-874F-000F72DA08F7}" dt="2019-07-03T00:10:43.671" v="4503" actId="2696"/>
        <pc:sldMkLst>
          <pc:docMk/>
          <pc:sldMk cId="2388731642" sldId="326"/>
        </pc:sldMkLst>
      </pc:sldChg>
      <pc:sldChg chg="del">
        <pc:chgData name="Judson Santiago" userId="ebb108da2f256286" providerId="LiveId" clId="{778F9870-3553-4F56-874F-000F72DA08F7}" dt="2019-07-03T00:10:44.614" v="4504" actId="2696"/>
        <pc:sldMkLst>
          <pc:docMk/>
          <pc:sldMk cId="988218047" sldId="327"/>
        </pc:sldMkLst>
      </pc:sldChg>
      <pc:sldChg chg="del">
        <pc:chgData name="Judson Santiago" userId="ebb108da2f256286" providerId="LiveId" clId="{778F9870-3553-4F56-874F-000F72DA08F7}" dt="2019-07-03T00:10:45.411" v="4505" actId="2696"/>
        <pc:sldMkLst>
          <pc:docMk/>
          <pc:sldMk cId="3795107591" sldId="328"/>
        </pc:sldMkLst>
      </pc:sldChg>
      <pc:sldChg chg="del">
        <pc:chgData name="Judson Santiago" userId="ebb108da2f256286" providerId="LiveId" clId="{778F9870-3553-4F56-874F-000F72DA08F7}" dt="2019-07-03T00:10:46.391" v="4506" actId="2696"/>
        <pc:sldMkLst>
          <pc:docMk/>
          <pc:sldMk cId="4129670251" sldId="329"/>
        </pc:sldMkLst>
      </pc:sldChg>
      <pc:sldChg chg="del">
        <pc:chgData name="Judson Santiago" userId="ebb108da2f256286" providerId="LiveId" clId="{778F9870-3553-4F56-874F-000F72DA08F7}" dt="2019-07-03T00:10:47.291" v="4507" actId="2696"/>
        <pc:sldMkLst>
          <pc:docMk/>
          <pc:sldMk cId="3823697363" sldId="330"/>
        </pc:sldMkLst>
      </pc:sldChg>
      <pc:sldChg chg="del">
        <pc:chgData name="Judson Santiago" userId="ebb108da2f256286" providerId="LiveId" clId="{778F9870-3553-4F56-874F-000F72DA08F7}" dt="2019-07-03T00:10:48.041" v="4508" actId="2696"/>
        <pc:sldMkLst>
          <pc:docMk/>
          <pc:sldMk cId="2457150652" sldId="332"/>
        </pc:sldMkLst>
      </pc:sldChg>
      <pc:sldChg chg="del">
        <pc:chgData name="Judson Santiago" userId="ebb108da2f256286" providerId="LiveId" clId="{778F9870-3553-4F56-874F-000F72DA08F7}" dt="2019-07-03T00:10:48.846" v="4509" actId="2696"/>
        <pc:sldMkLst>
          <pc:docMk/>
          <pc:sldMk cId="3826825503" sldId="333"/>
        </pc:sldMkLst>
      </pc:sldChg>
      <pc:sldChg chg="del">
        <pc:chgData name="Judson Santiago" userId="ebb108da2f256286" providerId="LiveId" clId="{778F9870-3553-4F56-874F-000F72DA08F7}" dt="2019-07-03T00:10:49.619" v="4510" actId="2696"/>
        <pc:sldMkLst>
          <pc:docMk/>
          <pc:sldMk cId="442834133" sldId="334"/>
        </pc:sldMkLst>
      </pc:sldChg>
      <pc:sldChg chg="del">
        <pc:chgData name="Judson Santiago" userId="ebb108da2f256286" providerId="LiveId" clId="{778F9870-3553-4F56-874F-000F72DA08F7}" dt="2019-07-03T00:10:51.220" v="4512" actId="2696"/>
        <pc:sldMkLst>
          <pc:docMk/>
          <pc:sldMk cId="3466816326" sldId="335"/>
        </pc:sldMkLst>
      </pc:sldChg>
      <pc:sldChg chg="add del">
        <pc:chgData name="Judson Santiago" userId="ebb108da2f256286" providerId="LiveId" clId="{778F9870-3553-4F56-874F-000F72DA08F7}" dt="2019-07-03T00:12:01.477" v="4564" actId="2696"/>
        <pc:sldMkLst>
          <pc:docMk/>
          <pc:sldMk cId="1962151006" sldId="336"/>
        </pc:sldMkLst>
      </pc:sldChg>
      <pc:sldChg chg="del">
        <pc:chgData name="Judson Santiago" userId="ebb108da2f256286" providerId="LiveId" clId="{778F9870-3553-4F56-874F-000F72DA08F7}" dt="2019-07-03T00:10:50.366" v="4511" actId="2696"/>
        <pc:sldMkLst>
          <pc:docMk/>
          <pc:sldMk cId="3302127995" sldId="337"/>
        </pc:sldMkLst>
      </pc:sldChg>
      <pc:sldChg chg="addSp delSp modSp">
        <pc:chgData name="Judson Santiago" userId="ebb108da2f256286" providerId="LiveId" clId="{778F9870-3553-4F56-874F-000F72DA08F7}" dt="2019-07-02T23:15:27.415" v="2016" actId="20577"/>
        <pc:sldMkLst>
          <pc:docMk/>
          <pc:sldMk cId="2581471607" sldId="339"/>
        </pc:sldMkLst>
        <pc:spChg chg="mod">
          <ac:chgData name="Judson Santiago" userId="ebb108da2f256286" providerId="LiveId" clId="{778F9870-3553-4F56-874F-000F72DA08F7}" dt="2019-07-02T23:12:49.494" v="1968" actId="20577"/>
          <ac:spMkLst>
            <pc:docMk/>
            <pc:sldMk cId="2581471607" sldId="339"/>
            <ac:spMk id="2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3:15:27.415" v="2016" actId="20577"/>
          <ac:spMkLst>
            <pc:docMk/>
            <pc:sldMk cId="2581471607" sldId="339"/>
            <ac:spMk id="3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2:52:48.861" v="1351" actId="478"/>
          <ac:spMkLst>
            <pc:docMk/>
            <pc:sldMk cId="2581471607" sldId="339"/>
            <ac:spMk id="5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2:52:48.861" v="1351" actId="478"/>
          <ac:spMkLst>
            <pc:docMk/>
            <pc:sldMk cId="2581471607" sldId="339"/>
            <ac:spMk id="6" creationId="{00000000-0000-0000-0000-000000000000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7" creationId="{E2534000-AF18-4D80-A8ED-57762853264A}"/>
          </ac:spMkLst>
        </pc:spChg>
        <pc:spChg chg="add del mod">
          <ac:chgData name="Judson Santiago" userId="ebb108da2f256286" providerId="LiveId" clId="{778F9870-3553-4F56-874F-000F72DA08F7}" dt="2019-07-02T23:08:00.874" v="1863" actId="478"/>
          <ac:spMkLst>
            <pc:docMk/>
            <pc:sldMk cId="2581471607" sldId="339"/>
            <ac:spMk id="8" creationId="{D5DC64E9-BDA4-42AE-BDBD-469674EB6387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10" creationId="{17B9CE66-C4A0-400F-8E40-E28E2E724B93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11" creationId="{415BFC67-7042-468F-B581-42373A8C98CB}"/>
          </ac:spMkLst>
        </pc:spChg>
        <pc:spChg chg="add mod">
          <ac:chgData name="Judson Santiago" userId="ebb108da2f256286" providerId="LiveId" clId="{778F9870-3553-4F56-874F-000F72DA08F7}" dt="2019-07-02T23:12:53.959" v="1969" actId="1076"/>
          <ac:spMkLst>
            <pc:docMk/>
            <pc:sldMk cId="2581471607" sldId="339"/>
            <ac:spMk id="12" creationId="{7E38511B-E32B-4212-9B85-FF94C8C9EA61}"/>
          </ac:spMkLst>
        </pc:spChg>
        <pc:spChg chg="add mod">
          <ac:chgData name="Judson Santiago" userId="ebb108da2f256286" providerId="LiveId" clId="{778F9870-3553-4F56-874F-000F72DA08F7}" dt="2019-07-02T23:07:14.665" v="1861" actId="164"/>
          <ac:spMkLst>
            <pc:docMk/>
            <pc:sldMk cId="2581471607" sldId="339"/>
            <ac:spMk id="13" creationId="{3DBB2075-EB6E-4EA4-A82C-FA50ECA43219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18" creationId="{230A5AA5-0401-4CD7-A4B4-98437169C393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19" creationId="{FE085BA2-993D-4F27-871B-A2085E3B4464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20" creationId="{3CD9905A-5DA9-4EDC-91D2-B3483BBB31FD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24" creationId="{F8E9EAFA-50C3-4361-90B4-292FB6A554B4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25" creationId="{4499EB7D-ADFE-4A86-A547-CCDEB03AC681}"/>
          </ac:spMkLst>
        </pc:spChg>
        <pc:spChg chg="add mod">
          <ac:chgData name="Judson Santiago" userId="ebb108da2f256286" providerId="LiveId" clId="{778F9870-3553-4F56-874F-000F72DA08F7}" dt="2019-07-02T23:12:42.294" v="1966" actId="164"/>
          <ac:spMkLst>
            <pc:docMk/>
            <pc:sldMk cId="2581471607" sldId="339"/>
            <ac:spMk id="29" creationId="{91048C99-57C5-4B0C-BF74-28E1CDDBF2DF}"/>
          </ac:spMkLst>
        </pc:spChg>
        <pc:grpChg chg="add mod">
          <ac:chgData name="Judson Santiago" userId="ebb108da2f256286" providerId="LiveId" clId="{778F9870-3553-4F56-874F-000F72DA08F7}" dt="2019-07-02T23:12:42.294" v="1966" actId="164"/>
          <ac:grpSpMkLst>
            <pc:docMk/>
            <pc:sldMk cId="2581471607" sldId="339"/>
            <ac:grpSpMk id="17" creationId="{8F8A2F58-27F1-4C6E-B1EB-52C86ADB07B7}"/>
          </ac:grpSpMkLst>
        </pc:grpChg>
        <pc:grpChg chg="add mod">
          <ac:chgData name="Judson Santiago" userId="ebb108da2f256286" providerId="LiveId" clId="{778F9870-3553-4F56-874F-000F72DA08F7}" dt="2019-07-02T23:12:42.294" v="1966" actId="164"/>
          <ac:grpSpMkLst>
            <pc:docMk/>
            <pc:sldMk cId="2581471607" sldId="339"/>
            <ac:grpSpMk id="21" creationId="{402305B1-28E6-4A57-9792-41AC64DDBD28}"/>
          </ac:grpSpMkLst>
        </pc:grpChg>
        <pc:grpChg chg="add mod">
          <ac:chgData name="Judson Santiago" userId="ebb108da2f256286" providerId="LiveId" clId="{778F9870-3553-4F56-874F-000F72DA08F7}" dt="2019-07-02T23:12:42.294" v="1966" actId="164"/>
          <ac:grpSpMkLst>
            <pc:docMk/>
            <pc:sldMk cId="2581471607" sldId="339"/>
            <ac:grpSpMk id="26" creationId="{C418545C-BE7F-4055-BE16-3B966EE8E340}"/>
          </ac:grpSpMkLst>
        </pc:grpChg>
        <pc:grpChg chg="add mod">
          <ac:chgData name="Judson Santiago" userId="ebb108da2f256286" providerId="LiveId" clId="{778F9870-3553-4F56-874F-000F72DA08F7}" dt="2019-07-02T23:12:47.870" v="1967" actId="1076"/>
          <ac:grpSpMkLst>
            <pc:docMk/>
            <pc:sldMk cId="2581471607" sldId="339"/>
            <ac:grpSpMk id="30" creationId="{A0160D7D-C341-4A63-88D3-9C8E36EDAD2C}"/>
          </ac:grpSpMkLst>
        </pc:grpChg>
        <pc:picChg chg="del">
          <ac:chgData name="Judson Santiago" userId="ebb108da2f256286" providerId="LiveId" clId="{778F9870-3553-4F56-874F-000F72DA08F7}" dt="2019-07-02T22:52:48.861" v="1351" actId="478"/>
          <ac:picMkLst>
            <pc:docMk/>
            <pc:sldMk cId="2581471607" sldId="339"/>
            <ac:picMk id="4" creationId="{00000000-0000-0000-0000-000000000000}"/>
          </ac:picMkLst>
        </pc:picChg>
        <pc:cxnChg chg="add del mod">
          <ac:chgData name="Judson Santiago" userId="ebb108da2f256286" providerId="LiveId" clId="{778F9870-3553-4F56-874F-000F72DA08F7}" dt="2019-07-02T23:08:01.644" v="1864" actId="478"/>
          <ac:cxnSpMkLst>
            <pc:docMk/>
            <pc:sldMk cId="2581471607" sldId="339"/>
            <ac:cxnSpMk id="9" creationId="{A2B7578F-FFD0-4FB3-B992-323198CDF56B}"/>
          </ac:cxnSpMkLst>
        </pc:cxnChg>
        <pc:cxnChg chg="add mod">
          <ac:chgData name="Judson Santiago" userId="ebb108da2f256286" providerId="LiveId" clId="{778F9870-3553-4F56-874F-000F72DA08F7}" dt="2019-07-02T23:07:14.665" v="1861" actId="164"/>
          <ac:cxnSpMkLst>
            <pc:docMk/>
            <pc:sldMk cId="2581471607" sldId="339"/>
            <ac:cxnSpMk id="15" creationId="{86983019-B082-4CD0-83C7-80DC4093FD3F}"/>
          </ac:cxnSpMkLst>
        </pc:cxnChg>
      </pc:sldChg>
      <pc:sldChg chg="addSp delSp modSp">
        <pc:chgData name="Judson Santiago" userId="ebb108da2f256286" providerId="LiveId" clId="{778F9870-3553-4F56-874F-000F72DA08F7}" dt="2019-07-02T22:26:59.285" v="704" actId="207"/>
        <pc:sldMkLst>
          <pc:docMk/>
          <pc:sldMk cId="1106292445" sldId="340"/>
        </pc:sldMkLst>
        <pc:spChg chg="mod">
          <ac:chgData name="Judson Santiago" userId="ebb108da2f256286" providerId="LiveId" clId="{778F9870-3553-4F56-874F-000F72DA08F7}" dt="2019-07-02T22:26:59.285" v="704" actId="207"/>
          <ac:spMkLst>
            <pc:docMk/>
            <pc:sldMk cId="1106292445" sldId="340"/>
            <ac:spMk id="2" creationId="{00000000-0000-0000-0000-000000000000}"/>
          </ac:spMkLst>
        </pc:spChg>
        <pc:spChg chg="add mod">
          <ac:chgData name="Judson Santiago" userId="ebb108da2f256286" providerId="LiveId" clId="{778F9870-3553-4F56-874F-000F72DA08F7}" dt="2019-07-02T22:20:00.357" v="524" actId="1076"/>
          <ac:spMkLst>
            <pc:docMk/>
            <pc:sldMk cId="1106292445" sldId="340"/>
            <ac:spMk id="18" creationId="{27F1F167-0C86-4441-B706-9041E63C7C1B}"/>
          </ac:spMkLst>
        </pc:spChg>
        <pc:grpChg chg="del">
          <ac:chgData name="Judson Santiago" userId="ebb108da2f256286" providerId="LiveId" clId="{778F9870-3553-4F56-874F-000F72DA08F7}" dt="2019-07-02T22:17:28.219" v="456" actId="478"/>
          <ac:grpSpMkLst>
            <pc:docMk/>
            <pc:sldMk cId="1106292445" sldId="340"/>
            <ac:grpSpMk id="8" creationId="{713EAFD4-73D5-4131-ACEC-83D1B580A7B1}"/>
          </ac:grpSpMkLst>
        </pc:grpChg>
        <pc:grpChg chg="del">
          <ac:chgData name="Judson Santiago" userId="ebb108da2f256286" providerId="LiveId" clId="{778F9870-3553-4F56-874F-000F72DA08F7}" dt="2019-07-02T22:17:28.219" v="456" actId="478"/>
          <ac:grpSpMkLst>
            <pc:docMk/>
            <pc:sldMk cId="1106292445" sldId="340"/>
            <ac:grpSpMk id="9" creationId="{E33CACA1-A3BD-40E4-8DDA-BF75DC2F057A}"/>
          </ac:grpSpMkLst>
        </pc:grpChg>
        <pc:grpChg chg="add mod">
          <ac:chgData name="Judson Santiago" userId="ebb108da2f256286" providerId="LiveId" clId="{778F9870-3553-4F56-874F-000F72DA08F7}" dt="2019-07-02T22:19:56.846" v="523" actId="1076"/>
          <ac:grpSpMkLst>
            <pc:docMk/>
            <pc:sldMk cId="1106292445" sldId="340"/>
            <ac:grpSpMk id="19" creationId="{92177F55-4644-496D-A8D6-74A7C1C8B471}"/>
          </ac:grpSpMkLst>
        </pc:grpChg>
      </pc:sldChg>
      <pc:sldChg chg="addSp delSp modSp">
        <pc:chgData name="Judson Santiago" userId="ebb108da2f256286" providerId="LiveId" clId="{778F9870-3553-4F56-874F-000F72DA08F7}" dt="2019-07-03T00:20:58.067" v="5134" actId="207"/>
        <pc:sldMkLst>
          <pc:docMk/>
          <pc:sldMk cId="574181964" sldId="341"/>
        </pc:sldMkLst>
        <pc:spChg chg="mod">
          <ac:chgData name="Judson Santiago" userId="ebb108da2f256286" providerId="LiveId" clId="{778F9870-3553-4F56-874F-000F72DA08F7}" dt="2019-07-03T00:20:58.067" v="5134" actId="207"/>
          <ac:spMkLst>
            <pc:docMk/>
            <pc:sldMk cId="574181964" sldId="341"/>
            <ac:spMk id="2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3:38:54.238" v="3121" actId="20577"/>
          <ac:spMkLst>
            <pc:docMk/>
            <pc:sldMk cId="574181964" sldId="341"/>
            <ac:spMk id="3" creationId="{00000000-0000-0000-0000-000000000000}"/>
          </ac:spMkLst>
        </pc:spChg>
        <pc:spChg chg="add mod">
          <ac:chgData name="Judson Santiago" userId="ebb108da2f256286" providerId="LiveId" clId="{778F9870-3553-4F56-874F-000F72DA08F7}" dt="2019-07-02T23:48:45.110" v="3813" actId="1076"/>
          <ac:spMkLst>
            <pc:docMk/>
            <pc:sldMk cId="574181964" sldId="341"/>
            <ac:spMk id="4" creationId="{F59297A7-B35F-41BE-8963-02FDC19A5B2A}"/>
          </ac:spMkLst>
        </pc:spChg>
        <pc:spChg chg="del">
          <ac:chgData name="Judson Santiago" userId="ebb108da2f256286" providerId="LiveId" clId="{778F9870-3553-4F56-874F-000F72DA08F7}" dt="2019-07-02T23:40:10.691" v="3189" actId="478"/>
          <ac:spMkLst>
            <pc:docMk/>
            <pc:sldMk cId="574181964" sldId="341"/>
            <ac:spMk id="8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40:10.691" v="3189" actId="478"/>
          <ac:spMkLst>
            <pc:docMk/>
            <pc:sldMk cId="574181964" sldId="341"/>
            <ac:spMk id="11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40:10.691" v="3189" actId="478"/>
          <ac:spMkLst>
            <pc:docMk/>
            <pc:sldMk cId="574181964" sldId="341"/>
            <ac:spMk id="12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40:10.691" v="3189" actId="478"/>
          <ac:spMkLst>
            <pc:docMk/>
            <pc:sldMk cId="574181964" sldId="341"/>
            <ac:spMk id="13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40:10.691" v="3189" actId="478"/>
          <ac:spMkLst>
            <pc:docMk/>
            <pc:sldMk cId="574181964" sldId="341"/>
            <ac:spMk id="16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40:10.691" v="3189" actId="478"/>
          <ac:spMkLst>
            <pc:docMk/>
            <pc:sldMk cId="574181964" sldId="341"/>
            <ac:spMk id="18" creationId="{00000000-0000-0000-0000-000000000000}"/>
          </ac:spMkLst>
        </pc:spChg>
        <pc:spChg chg="add mod">
          <ac:chgData name="Judson Santiago" userId="ebb108da2f256286" providerId="LiveId" clId="{778F9870-3553-4F56-874F-000F72DA08F7}" dt="2019-07-02T23:40:22.877" v="3191" actId="1076"/>
          <ac:spMkLst>
            <pc:docMk/>
            <pc:sldMk cId="574181964" sldId="341"/>
            <ac:spMk id="19" creationId="{900BC603-CE76-43E1-91EB-D6BAFCBDA8BC}"/>
          </ac:spMkLst>
        </pc:spChg>
        <pc:spChg chg="del">
          <ac:chgData name="Judson Santiago" userId="ebb108da2f256286" providerId="LiveId" clId="{778F9870-3553-4F56-874F-000F72DA08F7}" dt="2019-07-02T23:40:10.691" v="3189" actId="478"/>
          <ac:spMkLst>
            <pc:docMk/>
            <pc:sldMk cId="574181964" sldId="341"/>
            <ac:spMk id="21" creationId="{00000000-0000-0000-0000-000000000000}"/>
          </ac:spMkLst>
        </pc:spChg>
        <pc:spChg chg="add mod">
          <ac:chgData name="Judson Santiago" userId="ebb108da2f256286" providerId="LiveId" clId="{778F9870-3553-4F56-874F-000F72DA08F7}" dt="2019-07-02T23:40:22.877" v="3191" actId="1076"/>
          <ac:spMkLst>
            <pc:docMk/>
            <pc:sldMk cId="574181964" sldId="341"/>
            <ac:spMk id="22" creationId="{37F59A7A-FC54-4F2D-B1D4-E95EE5300675}"/>
          </ac:spMkLst>
        </pc:spChg>
        <pc:spChg chg="del">
          <ac:chgData name="Judson Santiago" userId="ebb108da2f256286" providerId="LiveId" clId="{778F9870-3553-4F56-874F-000F72DA08F7}" dt="2019-07-02T23:40:10.691" v="3189" actId="478"/>
          <ac:spMkLst>
            <pc:docMk/>
            <pc:sldMk cId="574181964" sldId="341"/>
            <ac:spMk id="24" creationId="{00000000-0000-0000-0000-000000000000}"/>
          </ac:spMkLst>
        </pc:spChg>
        <pc:cxnChg chg="del">
          <ac:chgData name="Judson Santiago" userId="ebb108da2f256286" providerId="LiveId" clId="{778F9870-3553-4F56-874F-000F72DA08F7}" dt="2019-07-02T23:40:10.691" v="3189" actId="478"/>
          <ac:cxnSpMkLst>
            <pc:docMk/>
            <pc:sldMk cId="574181964" sldId="341"/>
            <ac:cxnSpMk id="10" creationId="{00000000-0000-0000-0000-000000000000}"/>
          </ac:cxnSpMkLst>
        </pc:cxnChg>
        <pc:cxnChg chg="del mod">
          <ac:chgData name="Judson Santiago" userId="ebb108da2f256286" providerId="LiveId" clId="{778F9870-3553-4F56-874F-000F72DA08F7}" dt="2019-07-02T23:40:10.691" v="3189" actId="478"/>
          <ac:cxnSpMkLst>
            <pc:docMk/>
            <pc:sldMk cId="574181964" sldId="341"/>
            <ac:cxnSpMk id="15" creationId="{00000000-0000-0000-0000-000000000000}"/>
          </ac:cxnSpMkLst>
        </pc:cxnChg>
        <pc:cxnChg chg="del">
          <ac:chgData name="Judson Santiago" userId="ebb108da2f256286" providerId="LiveId" clId="{778F9870-3553-4F56-874F-000F72DA08F7}" dt="2019-07-02T23:40:10.691" v="3189" actId="478"/>
          <ac:cxnSpMkLst>
            <pc:docMk/>
            <pc:sldMk cId="574181964" sldId="341"/>
            <ac:cxnSpMk id="17" creationId="{00000000-0000-0000-0000-000000000000}"/>
          </ac:cxnSpMkLst>
        </pc:cxnChg>
        <pc:cxnChg chg="add mod">
          <ac:chgData name="Judson Santiago" userId="ebb108da2f256286" providerId="LiveId" clId="{778F9870-3553-4F56-874F-000F72DA08F7}" dt="2019-07-02T23:40:22.877" v="3191" actId="1076"/>
          <ac:cxnSpMkLst>
            <pc:docMk/>
            <pc:sldMk cId="574181964" sldId="341"/>
            <ac:cxnSpMk id="20" creationId="{EFA1E55B-F735-4FA9-B0C4-1F4C44D39297}"/>
          </ac:cxnSpMkLst>
        </pc:cxnChg>
        <pc:cxnChg chg="del">
          <ac:chgData name="Judson Santiago" userId="ebb108da2f256286" providerId="LiveId" clId="{778F9870-3553-4F56-874F-000F72DA08F7}" dt="2019-07-02T23:40:10.691" v="3189" actId="478"/>
          <ac:cxnSpMkLst>
            <pc:docMk/>
            <pc:sldMk cId="574181964" sldId="341"/>
            <ac:cxnSpMk id="25" creationId="{00000000-0000-0000-0000-000000000000}"/>
          </ac:cxnSpMkLst>
        </pc:cxnChg>
      </pc:sldChg>
      <pc:sldChg chg="addSp delSp modSp modNotesTx">
        <pc:chgData name="Judson Santiago" userId="ebb108da2f256286" providerId="LiveId" clId="{778F9870-3553-4F56-874F-000F72DA08F7}" dt="2019-07-03T00:11:55.984" v="4563" actId="20577"/>
        <pc:sldMkLst>
          <pc:docMk/>
          <pc:sldMk cId="3220016815" sldId="342"/>
        </pc:sldMkLst>
        <pc:spChg chg="mod">
          <ac:chgData name="Judson Santiago" userId="ebb108da2f256286" providerId="LiveId" clId="{778F9870-3553-4F56-874F-000F72DA08F7}" dt="2019-07-03T00:10:02.133" v="4497" actId="20577"/>
          <ac:spMkLst>
            <pc:docMk/>
            <pc:sldMk cId="3220016815" sldId="342"/>
            <ac:spMk id="2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3:58:38.011" v="4014" actId="20577"/>
          <ac:spMkLst>
            <pc:docMk/>
            <pc:sldMk cId="3220016815" sldId="342"/>
            <ac:spMk id="3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59:45.647" v="4077" actId="478"/>
          <ac:spMkLst>
            <pc:docMk/>
            <pc:sldMk cId="3220016815" sldId="342"/>
            <ac:spMk id="5" creationId="{00000000-0000-0000-0000-000000000000}"/>
          </ac:spMkLst>
        </pc:spChg>
        <pc:spChg chg="add mod">
          <ac:chgData name="Judson Santiago" userId="ebb108da2f256286" providerId="LiveId" clId="{778F9870-3553-4F56-874F-000F72DA08F7}" dt="2019-07-03T00:10:12.350" v="4499" actId="1076"/>
          <ac:spMkLst>
            <pc:docMk/>
            <pc:sldMk cId="3220016815" sldId="342"/>
            <ac:spMk id="8" creationId="{CD9E136A-A500-4E69-AA4D-EF439664003D}"/>
          </ac:spMkLst>
        </pc:spChg>
        <pc:spChg chg="del">
          <ac:chgData name="Judson Santiago" userId="ebb108da2f256286" providerId="LiveId" clId="{778F9870-3553-4F56-874F-000F72DA08F7}" dt="2019-07-02T23:59:45.647" v="4077" actId="478"/>
          <ac:spMkLst>
            <pc:docMk/>
            <pc:sldMk cId="3220016815" sldId="342"/>
            <ac:spMk id="9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59:45.647" v="4077" actId="478"/>
          <ac:spMkLst>
            <pc:docMk/>
            <pc:sldMk cId="3220016815" sldId="342"/>
            <ac:spMk id="10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59:45.647" v="4077" actId="478"/>
          <ac:spMkLst>
            <pc:docMk/>
            <pc:sldMk cId="3220016815" sldId="342"/>
            <ac:spMk id="12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59:45.647" v="4077" actId="478"/>
          <ac:spMkLst>
            <pc:docMk/>
            <pc:sldMk cId="3220016815" sldId="342"/>
            <ac:spMk id="14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59:45.647" v="4077" actId="478"/>
          <ac:spMkLst>
            <pc:docMk/>
            <pc:sldMk cId="3220016815" sldId="342"/>
            <ac:spMk id="15" creationId="{00000000-0000-0000-0000-000000000000}"/>
          </ac:spMkLst>
        </pc:spChg>
        <pc:spChg chg="del">
          <ac:chgData name="Judson Santiago" userId="ebb108da2f256286" providerId="LiveId" clId="{778F9870-3553-4F56-874F-000F72DA08F7}" dt="2019-07-02T23:59:45.647" v="4077" actId="478"/>
          <ac:spMkLst>
            <pc:docMk/>
            <pc:sldMk cId="3220016815" sldId="342"/>
            <ac:spMk id="17" creationId="{00000000-0000-0000-0000-000000000000}"/>
          </ac:spMkLst>
        </pc:spChg>
        <pc:spChg chg="mod topLvl">
          <ac:chgData name="Judson Santiago" userId="ebb108da2f256286" providerId="LiveId" clId="{778F9870-3553-4F56-874F-000F72DA08F7}" dt="2019-07-03T00:02:59.521" v="4240" actId="164"/>
          <ac:spMkLst>
            <pc:docMk/>
            <pc:sldMk cId="3220016815" sldId="342"/>
            <ac:spMk id="20" creationId="{9B3819D0-66BB-4A21-A6A6-F58430D5D2C3}"/>
          </ac:spMkLst>
        </pc:spChg>
        <pc:spChg chg="mod topLvl">
          <ac:chgData name="Judson Santiago" userId="ebb108da2f256286" providerId="LiveId" clId="{778F9870-3553-4F56-874F-000F72DA08F7}" dt="2019-07-03T00:02:59.521" v="4240" actId="164"/>
          <ac:spMkLst>
            <pc:docMk/>
            <pc:sldMk cId="3220016815" sldId="342"/>
            <ac:spMk id="21" creationId="{3647578B-C679-4154-9339-48D2878E6A1C}"/>
          </ac:spMkLst>
        </pc:spChg>
        <pc:spChg chg="del mod topLvl">
          <ac:chgData name="Judson Santiago" userId="ebb108da2f256286" providerId="LiveId" clId="{778F9870-3553-4F56-874F-000F72DA08F7}" dt="2019-07-03T00:00:04.693" v="4081" actId="478"/>
          <ac:spMkLst>
            <pc:docMk/>
            <pc:sldMk cId="3220016815" sldId="342"/>
            <ac:spMk id="22" creationId="{55DE77CC-05A6-4386-A350-198FCB1EAA08}"/>
          </ac:spMkLst>
        </pc:spChg>
        <pc:spChg chg="del mod topLvl">
          <ac:chgData name="Judson Santiago" userId="ebb108da2f256286" providerId="LiveId" clId="{778F9870-3553-4F56-874F-000F72DA08F7}" dt="2019-07-03T00:00:08.636" v="4082" actId="478"/>
          <ac:spMkLst>
            <pc:docMk/>
            <pc:sldMk cId="3220016815" sldId="342"/>
            <ac:spMk id="24" creationId="{BB7367E2-5A8E-4058-97B4-582A31B74E30}"/>
          </ac:spMkLst>
        </pc:spChg>
        <pc:spChg chg="del mod topLvl">
          <ac:chgData name="Judson Santiago" userId="ebb108da2f256286" providerId="LiveId" clId="{778F9870-3553-4F56-874F-000F72DA08F7}" dt="2019-07-03T00:00:08.636" v="4082" actId="478"/>
          <ac:spMkLst>
            <pc:docMk/>
            <pc:sldMk cId="3220016815" sldId="342"/>
            <ac:spMk id="25" creationId="{6B0A7820-DCF7-4620-B1D9-D428E0AF5AB0}"/>
          </ac:spMkLst>
        </pc:spChg>
        <pc:spChg chg="del mod topLvl">
          <ac:chgData name="Judson Santiago" userId="ebb108da2f256286" providerId="LiveId" clId="{778F9870-3553-4F56-874F-000F72DA08F7}" dt="2019-07-03T00:00:08.636" v="4082" actId="478"/>
          <ac:spMkLst>
            <pc:docMk/>
            <pc:sldMk cId="3220016815" sldId="342"/>
            <ac:spMk id="27" creationId="{79FCFB16-6A5C-4D24-9D02-1E8E52F924BB}"/>
          </ac:spMkLst>
        </pc:spChg>
        <pc:spChg chg="del mod topLvl">
          <ac:chgData name="Judson Santiago" userId="ebb108da2f256286" providerId="LiveId" clId="{778F9870-3553-4F56-874F-000F72DA08F7}" dt="2019-07-03T00:00:08.636" v="4082" actId="478"/>
          <ac:spMkLst>
            <pc:docMk/>
            <pc:sldMk cId="3220016815" sldId="342"/>
            <ac:spMk id="28" creationId="{5B70563D-4E67-4728-B100-D1F2EAB6765C}"/>
          </ac:spMkLst>
        </pc:spChg>
        <pc:spChg chg="del mod topLvl">
          <ac:chgData name="Judson Santiago" userId="ebb108da2f256286" providerId="LiveId" clId="{778F9870-3553-4F56-874F-000F72DA08F7}" dt="2019-07-03T00:00:08.636" v="4082" actId="478"/>
          <ac:spMkLst>
            <pc:docMk/>
            <pc:sldMk cId="3220016815" sldId="342"/>
            <ac:spMk id="29" creationId="{B9A19EB5-9AE9-455D-B3C6-1C9CFBD7D661}"/>
          </ac:spMkLst>
        </pc:spChg>
        <pc:spChg chg="del mod topLvl">
          <ac:chgData name="Judson Santiago" userId="ebb108da2f256286" providerId="LiveId" clId="{778F9870-3553-4F56-874F-000F72DA08F7}" dt="2019-07-03T00:00:08.636" v="4082" actId="478"/>
          <ac:spMkLst>
            <pc:docMk/>
            <pc:sldMk cId="3220016815" sldId="342"/>
            <ac:spMk id="30" creationId="{A9A706A3-5648-41EB-B59B-6DF80DA65B9F}"/>
          </ac:spMkLst>
        </pc:spChg>
        <pc:spChg chg="add mod">
          <ac:chgData name="Judson Santiago" userId="ebb108da2f256286" providerId="LiveId" clId="{778F9870-3553-4F56-874F-000F72DA08F7}" dt="2019-07-03T00:10:06.919" v="4498" actId="1076"/>
          <ac:spMkLst>
            <pc:docMk/>
            <pc:sldMk cId="3220016815" sldId="342"/>
            <ac:spMk id="51" creationId="{3EBB9A80-F0D8-4301-B7C3-439DC849C2B5}"/>
          </ac:spMkLst>
        </pc:spChg>
        <pc:grpChg chg="add mod">
          <ac:chgData name="Judson Santiago" userId="ebb108da2f256286" providerId="LiveId" clId="{778F9870-3553-4F56-874F-000F72DA08F7}" dt="2019-07-03T00:09:55.220" v="4495" actId="1076"/>
          <ac:grpSpMkLst>
            <pc:docMk/>
            <pc:sldMk cId="3220016815" sldId="342"/>
            <ac:grpSpMk id="13" creationId="{FA3E9A9E-0FA2-437D-9133-03F8F6E54FD9}"/>
          </ac:grpSpMkLst>
        </pc:grpChg>
        <pc:grpChg chg="add del mod">
          <ac:chgData name="Judson Santiago" userId="ebb108da2f256286" providerId="LiveId" clId="{778F9870-3553-4F56-874F-000F72DA08F7}" dt="2019-07-03T00:00:02.136" v="4080" actId="165"/>
          <ac:grpSpMkLst>
            <pc:docMk/>
            <pc:sldMk cId="3220016815" sldId="342"/>
            <ac:grpSpMk id="19" creationId="{8B925D87-053D-4173-8619-A57BA0219FB0}"/>
          </ac:grpSpMkLst>
        </pc:grpChg>
        <pc:grpChg chg="mod topLvl">
          <ac:chgData name="Judson Santiago" userId="ebb108da2f256286" providerId="LiveId" clId="{778F9870-3553-4F56-874F-000F72DA08F7}" dt="2019-07-03T00:02:59.521" v="4240" actId="164"/>
          <ac:grpSpMkLst>
            <pc:docMk/>
            <pc:sldMk cId="3220016815" sldId="342"/>
            <ac:grpSpMk id="23" creationId="{D2790C09-7659-41A4-A091-C80F5B5EB197}"/>
          </ac:grpSpMkLst>
        </pc:grpChg>
        <pc:grpChg chg="del mod topLvl">
          <ac:chgData name="Judson Santiago" userId="ebb108da2f256286" providerId="LiveId" clId="{778F9870-3553-4F56-874F-000F72DA08F7}" dt="2019-07-03T00:00:08.636" v="4082" actId="478"/>
          <ac:grpSpMkLst>
            <pc:docMk/>
            <pc:sldMk cId="3220016815" sldId="342"/>
            <ac:grpSpMk id="26" creationId="{9C6BA301-2A90-4670-90A1-9268D473628D}"/>
          </ac:grpSpMkLst>
        </pc:grpChg>
        <pc:grpChg chg="add del">
          <ac:chgData name="Judson Santiago" userId="ebb108da2f256286" providerId="LiveId" clId="{778F9870-3553-4F56-874F-000F72DA08F7}" dt="2019-07-03T00:01:46.840" v="4215"/>
          <ac:grpSpMkLst>
            <pc:docMk/>
            <pc:sldMk cId="3220016815" sldId="342"/>
            <ac:grpSpMk id="35" creationId="{299794EC-4EB4-4E3B-8AE1-167ECA574A76}"/>
          </ac:grpSpMkLst>
        </pc:grpChg>
        <pc:grpChg chg="add">
          <ac:chgData name="Judson Santiago" userId="ebb108da2f256286" providerId="LiveId" clId="{778F9870-3553-4F56-874F-000F72DA08F7}" dt="2019-07-03T00:11:02.971" v="4515"/>
          <ac:grpSpMkLst>
            <pc:docMk/>
            <pc:sldMk cId="3220016815" sldId="342"/>
            <ac:grpSpMk id="52" creationId="{2AAD7ABB-4C02-498D-A678-7CE493462B18}"/>
          </ac:grpSpMkLst>
        </pc:grpChg>
        <pc:cxnChg chg="add mod">
          <ac:chgData name="Judson Santiago" userId="ebb108da2f256286" providerId="LiveId" clId="{778F9870-3553-4F56-874F-000F72DA08F7}" dt="2019-07-03T00:02:59.521" v="4240" actId="164"/>
          <ac:cxnSpMkLst>
            <pc:docMk/>
            <pc:sldMk cId="3220016815" sldId="342"/>
            <ac:cxnSpMk id="6" creationId="{61F72C75-15B1-4B29-8535-0F6777057C88}"/>
          </ac:cxnSpMkLst>
        </pc:cxnChg>
        <pc:cxnChg chg="del mod">
          <ac:chgData name="Judson Santiago" userId="ebb108da2f256286" providerId="LiveId" clId="{778F9870-3553-4F56-874F-000F72DA08F7}" dt="2019-07-02T23:59:45.647" v="4077" actId="478"/>
          <ac:cxnSpMkLst>
            <pc:docMk/>
            <pc:sldMk cId="3220016815" sldId="342"/>
            <ac:cxnSpMk id="11" creationId="{00000000-0000-0000-0000-000000000000}"/>
          </ac:cxnSpMkLst>
        </pc:cxnChg>
        <pc:cxnChg chg="del">
          <ac:chgData name="Judson Santiago" userId="ebb108da2f256286" providerId="LiveId" clId="{778F9870-3553-4F56-874F-000F72DA08F7}" dt="2019-07-02T23:59:45.647" v="4077" actId="478"/>
          <ac:cxnSpMkLst>
            <pc:docMk/>
            <pc:sldMk cId="3220016815" sldId="342"/>
            <ac:cxnSpMk id="16" creationId="{00000000-0000-0000-0000-000000000000}"/>
          </ac:cxnSpMkLst>
        </pc:cxnChg>
        <pc:cxnChg chg="del">
          <ac:chgData name="Judson Santiago" userId="ebb108da2f256286" providerId="LiveId" clId="{778F9870-3553-4F56-874F-000F72DA08F7}" dt="2019-07-02T23:59:45.647" v="4077" actId="478"/>
          <ac:cxnSpMkLst>
            <pc:docMk/>
            <pc:sldMk cId="3220016815" sldId="342"/>
            <ac:cxnSpMk id="18" creationId="{00000000-0000-0000-0000-000000000000}"/>
          </ac:cxnSpMkLst>
        </pc:cxnChg>
      </pc:sldChg>
      <pc:sldChg chg="del">
        <pc:chgData name="Judson Santiago" userId="ebb108da2f256286" providerId="LiveId" clId="{778F9870-3553-4F56-874F-000F72DA08F7}" dt="2019-07-03T00:10:37.825" v="4500" actId="2696"/>
        <pc:sldMkLst>
          <pc:docMk/>
          <pc:sldMk cId="1476928270" sldId="343"/>
        </pc:sldMkLst>
      </pc:sldChg>
      <pc:sldChg chg="del">
        <pc:chgData name="Judson Santiago" userId="ebb108da2f256286" providerId="LiveId" clId="{778F9870-3553-4F56-874F-000F72DA08F7}" dt="2019-07-03T00:10:42.916" v="4502" actId="2696"/>
        <pc:sldMkLst>
          <pc:docMk/>
          <pc:sldMk cId="2625177643" sldId="345"/>
        </pc:sldMkLst>
      </pc:sldChg>
      <pc:sldChg chg="addSp modSp del">
        <pc:chgData name="Judson Santiago" userId="ebb108da2f256286" providerId="LiveId" clId="{778F9870-3553-4F56-874F-000F72DA08F7}" dt="2019-07-03T00:10:39.108" v="4501" actId="2696"/>
        <pc:sldMkLst>
          <pc:docMk/>
          <pc:sldMk cId="313514482" sldId="346"/>
        </pc:sldMkLst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5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7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32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34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36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38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39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40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41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42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53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57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58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2:35:42.432" v="1080" actId="164"/>
          <ac:spMkLst>
            <pc:docMk/>
            <pc:sldMk cId="313514482" sldId="346"/>
            <ac:spMk id="61" creationId="{00000000-0000-0000-0000-000000000000}"/>
          </ac:spMkLst>
        </pc:spChg>
        <pc:grpChg chg="add mod">
          <ac:chgData name="Judson Santiago" userId="ebb108da2f256286" providerId="LiveId" clId="{778F9870-3553-4F56-874F-000F72DA08F7}" dt="2019-07-02T22:35:42.432" v="1080" actId="164"/>
          <ac:grpSpMkLst>
            <pc:docMk/>
            <pc:sldMk cId="313514482" sldId="346"/>
            <ac:grpSpMk id="4" creationId="{496EA42D-DEA3-424A-8B96-76932F02D569}"/>
          </ac:grpSpMkLst>
        </pc:grp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11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17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21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25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26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27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28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29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30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31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33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35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37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44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45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46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47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49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50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60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66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69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72" creationId="{00000000-0000-0000-0000-000000000000}"/>
          </ac:cxnSpMkLst>
        </pc:cxnChg>
        <pc:cxnChg chg="mod">
          <ac:chgData name="Judson Santiago" userId="ebb108da2f256286" providerId="LiveId" clId="{778F9870-3553-4F56-874F-000F72DA08F7}" dt="2019-07-02T22:35:42.432" v="1080" actId="164"/>
          <ac:cxnSpMkLst>
            <pc:docMk/>
            <pc:sldMk cId="313514482" sldId="346"/>
            <ac:cxnSpMk id="75" creationId="{00000000-0000-0000-0000-000000000000}"/>
          </ac:cxnSpMkLst>
        </pc:cxnChg>
      </pc:sldChg>
      <pc:sldChg chg="modSp add">
        <pc:chgData name="Judson Santiago" userId="ebb108da2f256286" providerId="LiveId" clId="{778F9870-3553-4F56-874F-000F72DA08F7}" dt="2019-07-03T00:18:32.778" v="5114" actId="20577"/>
        <pc:sldMkLst>
          <pc:docMk/>
          <pc:sldMk cId="754064701" sldId="347"/>
        </pc:sldMkLst>
        <pc:spChg chg="mod">
          <ac:chgData name="Judson Santiago" userId="ebb108da2f256286" providerId="LiveId" clId="{778F9870-3553-4F56-874F-000F72DA08F7}" dt="2019-07-03T00:18:32.778" v="5114" actId="20577"/>
          <ac:spMkLst>
            <pc:docMk/>
            <pc:sldMk cId="754064701" sldId="347"/>
            <ac:spMk id="2" creationId="{0AA4A0BA-6329-4DF2-B9C4-B3853C062645}"/>
          </ac:spMkLst>
        </pc:spChg>
        <pc:spChg chg="mod">
          <ac:chgData name="Judson Santiago" userId="ebb108da2f256286" providerId="LiveId" clId="{778F9870-3553-4F56-874F-000F72DA08F7}" dt="2019-07-02T22:20:31.062" v="536" actId="20577"/>
          <ac:spMkLst>
            <pc:docMk/>
            <pc:sldMk cId="754064701" sldId="347"/>
            <ac:spMk id="3" creationId="{44A72D4F-C509-4EFD-8E79-B2197CD4886E}"/>
          </ac:spMkLst>
        </pc:spChg>
      </pc:sldChg>
      <pc:sldChg chg="addSp delSp modSp add">
        <pc:chgData name="Judson Santiago" userId="ebb108da2f256286" providerId="LiveId" clId="{778F9870-3553-4F56-874F-000F72DA08F7}" dt="2019-07-02T22:59:04.687" v="1618" actId="6549"/>
        <pc:sldMkLst>
          <pc:docMk/>
          <pc:sldMk cId="4102431079" sldId="348"/>
        </pc:sldMkLst>
        <pc:spChg chg="mod">
          <ac:chgData name="Judson Santiago" userId="ebb108da2f256286" providerId="LiveId" clId="{778F9870-3553-4F56-874F-000F72DA08F7}" dt="2019-07-02T22:46:10.708" v="1204" actId="207"/>
          <ac:spMkLst>
            <pc:docMk/>
            <pc:sldMk cId="4102431079" sldId="348"/>
            <ac:spMk id="2" creationId="{00000000-0000-0000-0000-000000000000}"/>
          </ac:spMkLst>
        </pc:spChg>
        <pc:spChg chg="add mod">
          <ac:chgData name="Judson Santiago" userId="ebb108da2f256286" providerId="LiveId" clId="{778F9870-3553-4F56-874F-000F72DA08F7}" dt="2019-07-02T22:59:04.687" v="1618" actId="6549"/>
          <ac:spMkLst>
            <pc:docMk/>
            <pc:sldMk cId="4102431079" sldId="348"/>
            <ac:spMk id="5" creationId="{4E66A761-F0AF-4304-BA6C-13A5788642A0}"/>
          </ac:spMkLst>
        </pc:spChg>
        <pc:spChg chg="add mod">
          <ac:chgData name="Judson Santiago" userId="ebb108da2f256286" providerId="LiveId" clId="{778F9870-3553-4F56-874F-000F72DA08F7}" dt="2019-07-02T22:28:26.811" v="763" actId="20577"/>
          <ac:spMkLst>
            <pc:docMk/>
            <pc:sldMk cId="4102431079" sldId="348"/>
            <ac:spMk id="10" creationId="{4B8117E1-7755-4DCE-B670-43ABF306FB8E}"/>
          </ac:spMkLst>
        </pc:spChg>
        <pc:spChg chg="add del mod">
          <ac:chgData name="Judson Santiago" userId="ebb108da2f256286" providerId="LiveId" clId="{778F9870-3553-4F56-874F-000F72DA08F7}" dt="2019-07-02T22:28:23.533" v="760" actId="478"/>
          <ac:spMkLst>
            <pc:docMk/>
            <pc:sldMk cId="4102431079" sldId="348"/>
            <ac:spMk id="11" creationId="{B9980071-4F56-4C54-8112-653B38CCF90F}"/>
          </ac:spMkLst>
        </pc:spChg>
        <pc:spChg chg="add mod">
          <ac:chgData name="Judson Santiago" userId="ebb108da2f256286" providerId="LiveId" clId="{778F9870-3553-4F56-874F-000F72DA08F7}" dt="2019-07-02T22:41:57.500" v="1150" actId="1076"/>
          <ac:spMkLst>
            <pc:docMk/>
            <pc:sldMk cId="4102431079" sldId="348"/>
            <ac:spMk id="12" creationId="{D759CBC9-5D30-4B0E-B024-DC7AAB6C2140}"/>
          </ac:spMkLst>
        </pc:spChg>
        <pc:spChg chg="add mod">
          <ac:chgData name="Judson Santiago" userId="ebb108da2f256286" providerId="LiveId" clId="{778F9870-3553-4F56-874F-000F72DA08F7}" dt="2019-07-02T22:42:09.766" v="1154" actId="20577"/>
          <ac:spMkLst>
            <pc:docMk/>
            <pc:sldMk cId="4102431079" sldId="348"/>
            <ac:spMk id="13" creationId="{C545808D-999B-4536-A64C-5D1BB8E57C63}"/>
          </ac:spMkLst>
        </pc:spChg>
        <pc:spChg chg="add mod">
          <ac:chgData name="Judson Santiago" userId="ebb108da2f256286" providerId="LiveId" clId="{778F9870-3553-4F56-874F-000F72DA08F7}" dt="2019-07-02T22:47:04.998" v="1209" actId="14100"/>
          <ac:spMkLst>
            <pc:docMk/>
            <pc:sldMk cId="4102431079" sldId="348"/>
            <ac:spMk id="14" creationId="{382E4216-9B88-4FC8-A1FD-345DC82A90D8}"/>
          </ac:spMkLst>
        </pc:spChg>
        <pc:spChg chg="add del">
          <ac:chgData name="Judson Santiago" userId="ebb108da2f256286" providerId="LiveId" clId="{778F9870-3553-4F56-874F-000F72DA08F7}" dt="2019-07-02T22:36:35.583" v="1095" actId="478"/>
          <ac:spMkLst>
            <pc:docMk/>
            <pc:sldMk cId="4102431079" sldId="348"/>
            <ac:spMk id="17" creationId="{56E718FE-DFC7-454C-95B0-65066FE9BAD4}"/>
          </ac:spMkLst>
        </pc:spChg>
        <pc:spChg chg="del">
          <ac:chgData name="Judson Santiago" userId="ebb108da2f256286" providerId="LiveId" clId="{778F9870-3553-4F56-874F-000F72DA08F7}" dt="2019-07-02T22:28:48.513" v="764" actId="478"/>
          <ac:spMkLst>
            <pc:docMk/>
            <pc:sldMk cId="4102431079" sldId="348"/>
            <ac:spMk id="18" creationId="{27F1F167-0C86-4441-B706-9041E63C7C1B}"/>
          </ac:spMkLst>
        </pc:spChg>
        <pc:spChg chg="add del">
          <ac:chgData name="Judson Santiago" userId="ebb108da2f256286" providerId="LiveId" clId="{778F9870-3553-4F56-874F-000F72DA08F7}" dt="2019-07-02T22:36:53.172" v="1096" actId="478"/>
          <ac:spMkLst>
            <pc:docMk/>
            <pc:sldMk cId="4102431079" sldId="348"/>
            <ac:spMk id="26" creationId="{CC165ED4-3AA3-4742-8C25-F05EF4DF4492}"/>
          </ac:spMkLst>
        </pc:spChg>
        <pc:spChg chg="add del">
          <ac:chgData name="Judson Santiago" userId="ebb108da2f256286" providerId="LiveId" clId="{778F9870-3553-4F56-874F-000F72DA08F7}" dt="2019-07-02T22:36:53.172" v="1096" actId="478"/>
          <ac:spMkLst>
            <pc:docMk/>
            <pc:sldMk cId="4102431079" sldId="348"/>
            <ac:spMk id="28" creationId="{4387B4E4-16A4-4749-AFE4-9EA37D538082}"/>
          </ac:spMkLst>
        </pc:spChg>
        <pc:spChg chg="add del">
          <ac:chgData name="Judson Santiago" userId="ebb108da2f256286" providerId="LiveId" clId="{778F9870-3553-4F56-874F-000F72DA08F7}" dt="2019-07-02T22:36:53.172" v="1096" actId="478"/>
          <ac:spMkLst>
            <pc:docMk/>
            <pc:sldMk cId="4102431079" sldId="348"/>
            <ac:spMk id="30" creationId="{18C20D47-5557-4A40-9BA9-E43434374EB7}"/>
          </ac:spMkLst>
        </pc:spChg>
        <pc:spChg chg="add del">
          <ac:chgData name="Judson Santiago" userId="ebb108da2f256286" providerId="LiveId" clId="{778F9870-3553-4F56-874F-000F72DA08F7}" dt="2019-07-02T22:36:53.172" v="1096" actId="478"/>
          <ac:spMkLst>
            <pc:docMk/>
            <pc:sldMk cId="4102431079" sldId="348"/>
            <ac:spMk id="32" creationId="{88404FD6-DC84-4974-9229-7B0FA26757C6}"/>
          </ac:spMkLst>
        </pc:spChg>
        <pc:spChg chg="add del mod">
          <ac:chgData name="Judson Santiago" userId="ebb108da2f256286" providerId="LiveId" clId="{778F9870-3553-4F56-874F-000F72DA08F7}" dt="2019-07-02T22:44:07.302" v="1174" actId="478"/>
          <ac:spMkLst>
            <pc:docMk/>
            <pc:sldMk cId="4102431079" sldId="348"/>
            <ac:spMk id="33" creationId="{BDB6AFE0-999B-4065-A5E7-2119B5A6AC68}"/>
          </ac:spMkLst>
        </pc:spChg>
        <pc:spChg chg="add mod">
          <ac:chgData name="Judson Santiago" userId="ebb108da2f256286" providerId="LiveId" clId="{778F9870-3553-4F56-874F-000F72DA08F7}" dt="2019-07-02T22:41:57.500" v="1150" actId="1076"/>
          <ac:spMkLst>
            <pc:docMk/>
            <pc:sldMk cId="4102431079" sldId="348"/>
            <ac:spMk id="37" creationId="{2C463721-FA65-464A-88B0-833951E9EB3E}"/>
          </ac:spMkLst>
        </pc:spChg>
        <pc:spChg chg="add del mod">
          <ac:chgData name="Judson Santiago" userId="ebb108da2f256286" providerId="LiveId" clId="{778F9870-3553-4F56-874F-000F72DA08F7}" dt="2019-07-02T22:41:34.955" v="1145" actId="478"/>
          <ac:spMkLst>
            <pc:docMk/>
            <pc:sldMk cId="4102431079" sldId="348"/>
            <ac:spMk id="38" creationId="{8FC77550-A757-48CB-A0A7-51F127375443}"/>
          </ac:spMkLst>
        </pc:spChg>
        <pc:spChg chg="add mod">
          <ac:chgData name="Judson Santiago" userId="ebb108da2f256286" providerId="LiveId" clId="{778F9870-3553-4F56-874F-000F72DA08F7}" dt="2019-07-02T22:44:31.505" v="1192" actId="1076"/>
          <ac:spMkLst>
            <pc:docMk/>
            <pc:sldMk cId="4102431079" sldId="348"/>
            <ac:spMk id="48" creationId="{C35F1685-DA3A-4D82-AB7F-8A4CD0E6223C}"/>
          </ac:spMkLst>
        </pc:spChg>
        <pc:grpChg chg="del">
          <ac:chgData name="Judson Santiago" userId="ebb108da2f256286" providerId="LiveId" clId="{778F9870-3553-4F56-874F-000F72DA08F7}" dt="2019-07-02T22:28:53.023" v="765" actId="478"/>
          <ac:grpSpMkLst>
            <pc:docMk/>
            <pc:sldMk cId="4102431079" sldId="348"/>
            <ac:grpSpMk id="19" creationId="{92177F55-4644-496D-A8D6-74A7C1C8B471}"/>
          </ac:grpSpMkLst>
        </pc:grpChg>
        <pc:picChg chg="add mod">
          <ac:chgData name="Judson Santiago" userId="ebb108da2f256286" providerId="LiveId" clId="{778F9870-3553-4F56-874F-000F72DA08F7}" dt="2019-07-02T22:44:10.430" v="1175" actId="1076"/>
          <ac:picMkLst>
            <pc:docMk/>
            <pc:sldMk cId="4102431079" sldId="348"/>
            <ac:picMk id="47" creationId="{CF56FFAF-DB79-40E1-A260-5397DC74F69E}"/>
          </ac:picMkLst>
        </pc:picChg>
        <pc:cxnChg chg="add mod">
          <ac:chgData name="Judson Santiago" userId="ebb108da2f256286" providerId="LiveId" clId="{778F9870-3553-4F56-874F-000F72DA08F7}" dt="2019-07-02T22:41:57.500" v="1150" actId="1076"/>
          <ac:cxnSpMkLst>
            <pc:docMk/>
            <pc:sldMk cId="4102431079" sldId="348"/>
            <ac:cxnSpMk id="15" creationId="{7AB36253-83C9-4122-9BA5-918138EDA0EF}"/>
          </ac:cxnSpMkLst>
        </pc:cxnChg>
        <pc:cxnChg chg="add del">
          <ac:chgData name="Judson Santiago" userId="ebb108da2f256286" providerId="LiveId" clId="{778F9870-3553-4F56-874F-000F72DA08F7}" dt="2019-07-02T22:36:53.172" v="1096" actId="478"/>
          <ac:cxnSpMkLst>
            <pc:docMk/>
            <pc:sldMk cId="4102431079" sldId="348"/>
            <ac:cxnSpMk id="16" creationId="{848E62E7-77AF-4B06-8E77-0415C720021F}"/>
          </ac:cxnSpMkLst>
        </pc:cxnChg>
        <pc:cxnChg chg="add del">
          <ac:chgData name="Judson Santiago" userId="ebb108da2f256286" providerId="LiveId" clId="{778F9870-3553-4F56-874F-000F72DA08F7}" dt="2019-07-02T22:36:57.408" v="1097" actId="478"/>
          <ac:cxnSpMkLst>
            <pc:docMk/>
            <pc:sldMk cId="4102431079" sldId="348"/>
            <ac:cxnSpMk id="24" creationId="{618FA6DC-2BE1-476E-98A4-4143C75C412F}"/>
          </ac:cxnSpMkLst>
        </pc:cxnChg>
        <pc:cxnChg chg="add mod">
          <ac:chgData name="Judson Santiago" userId="ebb108da2f256286" providerId="LiveId" clId="{778F9870-3553-4F56-874F-000F72DA08F7}" dt="2019-07-02T22:47:04.998" v="1209" actId="14100"/>
          <ac:cxnSpMkLst>
            <pc:docMk/>
            <pc:sldMk cId="4102431079" sldId="348"/>
            <ac:cxnSpMk id="25" creationId="{26D8716E-9210-435D-87AC-9E75C97016BF}"/>
          </ac:cxnSpMkLst>
        </pc:cxnChg>
        <pc:cxnChg chg="add del mod">
          <ac:chgData name="Judson Santiago" userId="ebb108da2f256286" providerId="LiveId" clId="{778F9870-3553-4F56-874F-000F72DA08F7}" dt="2019-07-02T22:36:53.172" v="1096" actId="478"/>
          <ac:cxnSpMkLst>
            <pc:docMk/>
            <pc:sldMk cId="4102431079" sldId="348"/>
            <ac:cxnSpMk id="27" creationId="{F07E65F7-49B9-4844-ADDB-E816CEC16169}"/>
          </ac:cxnSpMkLst>
        </pc:cxnChg>
        <pc:cxnChg chg="add del">
          <ac:chgData name="Judson Santiago" userId="ebb108da2f256286" providerId="LiveId" clId="{778F9870-3553-4F56-874F-000F72DA08F7}" dt="2019-07-02T22:36:53.172" v="1096" actId="478"/>
          <ac:cxnSpMkLst>
            <pc:docMk/>
            <pc:sldMk cId="4102431079" sldId="348"/>
            <ac:cxnSpMk id="29" creationId="{28769813-74C5-4B72-ACC6-C41F73308F91}"/>
          </ac:cxnSpMkLst>
        </pc:cxnChg>
        <pc:cxnChg chg="add del">
          <ac:chgData name="Judson Santiago" userId="ebb108da2f256286" providerId="LiveId" clId="{778F9870-3553-4F56-874F-000F72DA08F7}" dt="2019-07-02T22:36:53.172" v="1096" actId="478"/>
          <ac:cxnSpMkLst>
            <pc:docMk/>
            <pc:sldMk cId="4102431079" sldId="348"/>
            <ac:cxnSpMk id="31" creationId="{10327E95-FE53-46AE-86C4-9FDCCED87D51}"/>
          </ac:cxnSpMkLst>
        </pc:cxnChg>
        <pc:cxnChg chg="add del mod">
          <ac:chgData name="Judson Santiago" userId="ebb108da2f256286" providerId="LiveId" clId="{778F9870-3553-4F56-874F-000F72DA08F7}" dt="2019-07-02T22:37:01.762" v="1099" actId="478"/>
          <ac:cxnSpMkLst>
            <pc:docMk/>
            <pc:sldMk cId="4102431079" sldId="348"/>
            <ac:cxnSpMk id="34" creationId="{4FBD21DB-ACD4-4C58-87C8-E7ED09F4D440}"/>
          </ac:cxnSpMkLst>
        </pc:cxnChg>
        <pc:cxnChg chg="add mod">
          <ac:chgData name="Judson Santiago" userId="ebb108da2f256286" providerId="LiveId" clId="{778F9870-3553-4F56-874F-000F72DA08F7}" dt="2019-07-02T22:47:04.998" v="1209" actId="14100"/>
          <ac:cxnSpMkLst>
            <pc:docMk/>
            <pc:sldMk cId="4102431079" sldId="348"/>
            <ac:cxnSpMk id="35" creationId="{64C67CBC-7C2C-4E99-801A-D61C00968488}"/>
          </ac:cxnSpMkLst>
        </pc:cxnChg>
        <pc:cxnChg chg="add del">
          <ac:chgData name="Judson Santiago" userId="ebb108da2f256286" providerId="LiveId" clId="{778F9870-3553-4F56-874F-000F72DA08F7}" dt="2019-07-02T22:36:59.755" v="1098" actId="478"/>
          <ac:cxnSpMkLst>
            <pc:docMk/>
            <pc:sldMk cId="4102431079" sldId="348"/>
            <ac:cxnSpMk id="36" creationId="{7E0A029C-ED09-4FF9-9E99-D751DD97304C}"/>
          </ac:cxnSpMkLst>
        </pc:cxnChg>
      </pc:sldChg>
      <pc:sldChg chg="addSp modSp add">
        <pc:chgData name="Judson Santiago" userId="ebb108da2f256286" providerId="LiveId" clId="{778F9870-3553-4F56-874F-000F72DA08F7}" dt="2019-07-02T23:15:13.335" v="1999" actId="20577"/>
        <pc:sldMkLst>
          <pc:docMk/>
          <pc:sldMk cId="2341835817" sldId="349"/>
        </pc:sldMkLst>
        <pc:spChg chg="mod">
          <ac:chgData name="Judson Santiago" userId="ebb108da2f256286" providerId="LiveId" clId="{778F9870-3553-4F56-874F-000F72DA08F7}" dt="2019-07-02T23:15:13.335" v="1999" actId="20577"/>
          <ac:spMkLst>
            <pc:docMk/>
            <pc:sldMk cId="2341835817" sldId="349"/>
            <ac:spMk id="2" creationId="{C1A87AA5-BC27-4599-A425-BD0473220B4A}"/>
          </ac:spMkLst>
        </pc:spChg>
        <pc:spChg chg="mod">
          <ac:chgData name="Judson Santiago" userId="ebb108da2f256286" providerId="LiveId" clId="{778F9870-3553-4F56-874F-000F72DA08F7}" dt="2019-07-02T23:14:45.064" v="1982" actId="20577"/>
          <ac:spMkLst>
            <pc:docMk/>
            <pc:sldMk cId="2341835817" sldId="349"/>
            <ac:spMk id="3" creationId="{34913065-36F3-4572-A3B1-22E260C0315B}"/>
          </ac:spMkLst>
        </pc:spChg>
        <pc:spChg chg="mod">
          <ac:chgData name="Judson Santiago" userId="ebb108da2f256286" providerId="LiveId" clId="{778F9870-3553-4F56-874F-000F72DA08F7}" dt="2019-07-02T22:50:49.273" v="1311" actId="6549"/>
          <ac:spMkLst>
            <pc:docMk/>
            <pc:sldMk cId="2341835817" sldId="349"/>
            <ac:spMk id="17" creationId="{06E41CCD-95CE-4FDF-9E17-E2C975AD5148}"/>
          </ac:spMkLst>
        </pc:spChg>
        <pc:grpChg chg="add mod">
          <ac:chgData name="Judson Santiago" userId="ebb108da2f256286" providerId="LiveId" clId="{778F9870-3553-4F56-874F-000F72DA08F7}" dt="2019-07-02T22:49:59.092" v="1305" actId="12788"/>
          <ac:grpSpMkLst>
            <pc:docMk/>
            <pc:sldMk cId="2341835817" sldId="349"/>
            <ac:grpSpMk id="4" creationId="{392D0132-890A-41D6-9561-1E0C7E20D607}"/>
          </ac:grpSpMkLst>
        </pc:grpChg>
      </pc:sldChg>
      <pc:sldChg chg="addSp delSp modSp add">
        <pc:chgData name="Judson Santiago" userId="ebb108da2f256286" providerId="LiveId" clId="{778F9870-3553-4F56-874F-000F72DA08F7}" dt="2019-07-03T00:19:52.420" v="5120" actId="6549"/>
        <pc:sldMkLst>
          <pc:docMk/>
          <pc:sldMk cId="3586350796" sldId="350"/>
        </pc:sldMkLst>
        <pc:spChg chg="mod">
          <ac:chgData name="Judson Santiago" userId="ebb108da2f256286" providerId="LiveId" clId="{778F9870-3553-4F56-874F-000F72DA08F7}" dt="2019-07-02T23:21:13.706" v="2569" actId="207"/>
          <ac:spMkLst>
            <pc:docMk/>
            <pc:sldMk cId="3586350796" sldId="350"/>
            <ac:spMk id="2" creationId="{00000000-0000-0000-0000-000000000000}"/>
          </ac:spMkLst>
        </pc:spChg>
        <pc:spChg chg="add mod">
          <ac:chgData name="Judson Santiago" userId="ebb108da2f256286" providerId="LiveId" clId="{778F9870-3553-4F56-874F-000F72DA08F7}" dt="2019-07-02T23:28:11.991" v="2751" actId="1076"/>
          <ac:spMkLst>
            <pc:docMk/>
            <pc:sldMk cId="3586350796" sldId="350"/>
            <ac:spMk id="4" creationId="{1A0C8A85-66C7-4F9E-B814-561A4599EF1F}"/>
          </ac:spMkLst>
        </pc:spChg>
        <pc:spChg chg="mod topLvl">
          <ac:chgData name="Judson Santiago" userId="ebb108da2f256286" providerId="LiveId" clId="{778F9870-3553-4F56-874F-000F72DA08F7}" dt="2019-07-02T23:22:57.663" v="2572" actId="165"/>
          <ac:spMkLst>
            <pc:docMk/>
            <pc:sldMk cId="3586350796" sldId="350"/>
            <ac:spMk id="7" creationId="{E2534000-AF18-4D80-A8ED-57762853264A}"/>
          </ac:spMkLst>
        </pc:spChg>
        <pc:spChg chg="mod topLvl">
          <ac:chgData name="Judson Santiago" userId="ebb108da2f256286" providerId="LiveId" clId="{778F9870-3553-4F56-874F-000F72DA08F7}" dt="2019-07-02T23:22:57.663" v="2572" actId="165"/>
          <ac:spMkLst>
            <pc:docMk/>
            <pc:sldMk cId="3586350796" sldId="350"/>
            <ac:spMk id="10" creationId="{17B9CE66-C4A0-400F-8E40-E28E2E724B93}"/>
          </ac:spMkLst>
        </pc:spChg>
        <pc:spChg chg="mod topLvl">
          <ac:chgData name="Judson Santiago" userId="ebb108da2f256286" providerId="LiveId" clId="{778F9870-3553-4F56-874F-000F72DA08F7}" dt="2019-07-03T00:19:46.309" v="5116" actId="6549"/>
          <ac:spMkLst>
            <pc:docMk/>
            <pc:sldMk cId="3586350796" sldId="350"/>
            <ac:spMk id="11" creationId="{415BFC67-7042-468F-B581-42373A8C98CB}"/>
          </ac:spMkLst>
        </pc:spChg>
        <pc:spChg chg="del">
          <ac:chgData name="Judson Santiago" userId="ebb108da2f256286" providerId="LiveId" clId="{778F9870-3553-4F56-874F-000F72DA08F7}" dt="2019-07-02T23:21:22.190" v="2570" actId="478"/>
          <ac:spMkLst>
            <pc:docMk/>
            <pc:sldMk cId="3586350796" sldId="350"/>
            <ac:spMk id="12" creationId="{7E38511B-E32B-4212-9B85-FF94C8C9EA61}"/>
          </ac:spMkLst>
        </pc:spChg>
        <pc:spChg chg="mod topLvl">
          <ac:chgData name="Judson Santiago" userId="ebb108da2f256286" providerId="LiveId" clId="{778F9870-3553-4F56-874F-000F72DA08F7}" dt="2019-07-02T23:22:57.663" v="2572" actId="165"/>
          <ac:spMkLst>
            <pc:docMk/>
            <pc:sldMk cId="3586350796" sldId="350"/>
            <ac:spMk id="18" creationId="{230A5AA5-0401-4CD7-A4B4-98437169C393}"/>
          </ac:spMkLst>
        </pc:spChg>
        <pc:spChg chg="mod topLvl">
          <ac:chgData name="Judson Santiago" userId="ebb108da2f256286" providerId="LiveId" clId="{778F9870-3553-4F56-874F-000F72DA08F7}" dt="2019-07-02T23:22:57.663" v="2572" actId="165"/>
          <ac:spMkLst>
            <pc:docMk/>
            <pc:sldMk cId="3586350796" sldId="350"/>
            <ac:spMk id="19" creationId="{FE085BA2-993D-4F27-871B-A2085E3B4464}"/>
          </ac:spMkLst>
        </pc:spChg>
        <pc:spChg chg="mod topLvl">
          <ac:chgData name="Judson Santiago" userId="ebb108da2f256286" providerId="LiveId" clId="{778F9870-3553-4F56-874F-000F72DA08F7}" dt="2019-07-02T23:22:57.663" v="2572" actId="165"/>
          <ac:spMkLst>
            <pc:docMk/>
            <pc:sldMk cId="3586350796" sldId="350"/>
            <ac:spMk id="20" creationId="{3CD9905A-5DA9-4EDC-91D2-B3483BBB31FD}"/>
          </ac:spMkLst>
        </pc:spChg>
        <pc:spChg chg="mod topLvl">
          <ac:chgData name="Judson Santiago" userId="ebb108da2f256286" providerId="LiveId" clId="{778F9870-3553-4F56-874F-000F72DA08F7}" dt="2019-07-02T23:22:57.663" v="2572" actId="165"/>
          <ac:spMkLst>
            <pc:docMk/>
            <pc:sldMk cId="3586350796" sldId="350"/>
            <ac:spMk id="24" creationId="{F8E9EAFA-50C3-4361-90B4-292FB6A554B4}"/>
          </ac:spMkLst>
        </pc:spChg>
        <pc:spChg chg="mod topLvl">
          <ac:chgData name="Judson Santiago" userId="ebb108da2f256286" providerId="LiveId" clId="{778F9870-3553-4F56-874F-000F72DA08F7}" dt="2019-07-02T23:22:57.663" v="2572" actId="165"/>
          <ac:spMkLst>
            <pc:docMk/>
            <pc:sldMk cId="3586350796" sldId="350"/>
            <ac:spMk id="25" creationId="{4499EB7D-ADFE-4A86-A547-CCDEB03AC681}"/>
          </ac:spMkLst>
        </pc:spChg>
        <pc:spChg chg="mod topLvl">
          <ac:chgData name="Judson Santiago" userId="ebb108da2f256286" providerId="LiveId" clId="{778F9870-3553-4F56-874F-000F72DA08F7}" dt="2019-07-02T23:22:57.663" v="2572" actId="165"/>
          <ac:spMkLst>
            <pc:docMk/>
            <pc:sldMk cId="3586350796" sldId="350"/>
            <ac:spMk id="29" creationId="{91048C99-57C5-4B0C-BF74-28E1CDDBF2DF}"/>
          </ac:spMkLst>
        </pc:spChg>
        <pc:spChg chg="add mod">
          <ac:chgData name="Judson Santiago" userId="ebb108da2f256286" providerId="LiveId" clId="{778F9870-3553-4F56-874F-000F72DA08F7}" dt="2019-07-03T00:19:49.875" v="5118" actId="6549"/>
          <ac:spMkLst>
            <pc:docMk/>
            <pc:sldMk cId="3586350796" sldId="350"/>
            <ac:spMk id="31" creationId="{955C0683-7313-4092-B9B2-65377FB73AD2}"/>
          </ac:spMkLst>
        </pc:spChg>
        <pc:spChg chg="add mod">
          <ac:chgData name="Judson Santiago" userId="ebb108da2f256286" providerId="LiveId" clId="{778F9870-3553-4F56-874F-000F72DA08F7}" dt="2019-07-03T00:19:52.420" v="5120" actId="6549"/>
          <ac:spMkLst>
            <pc:docMk/>
            <pc:sldMk cId="3586350796" sldId="350"/>
            <ac:spMk id="32" creationId="{1FC722D5-E985-4573-B52E-6B4A0CF851A8}"/>
          </ac:spMkLst>
        </pc:spChg>
        <pc:spChg chg="add mod">
          <ac:chgData name="Judson Santiago" userId="ebb108da2f256286" providerId="LiveId" clId="{778F9870-3553-4F56-874F-000F72DA08F7}" dt="2019-07-02T23:24:45.582" v="2610" actId="1076"/>
          <ac:spMkLst>
            <pc:docMk/>
            <pc:sldMk cId="3586350796" sldId="350"/>
            <ac:spMk id="33" creationId="{D6646EB7-6FE1-4320-9D8F-F9028C4B230C}"/>
          </ac:spMkLst>
        </pc:spChg>
        <pc:grpChg chg="mod topLvl">
          <ac:chgData name="Judson Santiago" userId="ebb108da2f256286" providerId="LiveId" clId="{778F9870-3553-4F56-874F-000F72DA08F7}" dt="2019-07-02T23:24:34.960" v="2608" actId="1037"/>
          <ac:grpSpMkLst>
            <pc:docMk/>
            <pc:sldMk cId="3586350796" sldId="350"/>
            <ac:grpSpMk id="17" creationId="{8F8A2F58-27F1-4C6E-B1EB-52C86ADB07B7}"/>
          </ac:grpSpMkLst>
        </pc:grpChg>
        <pc:grpChg chg="mod topLvl">
          <ac:chgData name="Judson Santiago" userId="ebb108da2f256286" providerId="LiveId" clId="{778F9870-3553-4F56-874F-000F72DA08F7}" dt="2019-07-02T23:22:57.663" v="2572" actId="165"/>
          <ac:grpSpMkLst>
            <pc:docMk/>
            <pc:sldMk cId="3586350796" sldId="350"/>
            <ac:grpSpMk id="21" creationId="{402305B1-28E6-4A57-9792-41AC64DDBD28}"/>
          </ac:grpSpMkLst>
        </pc:grpChg>
        <pc:grpChg chg="mod topLvl">
          <ac:chgData name="Judson Santiago" userId="ebb108da2f256286" providerId="LiveId" clId="{778F9870-3553-4F56-874F-000F72DA08F7}" dt="2019-07-02T23:22:57.663" v="2572" actId="165"/>
          <ac:grpSpMkLst>
            <pc:docMk/>
            <pc:sldMk cId="3586350796" sldId="350"/>
            <ac:grpSpMk id="26" creationId="{C418545C-BE7F-4055-BE16-3B966EE8E340}"/>
          </ac:grpSpMkLst>
        </pc:grpChg>
        <pc:grpChg chg="del mod">
          <ac:chgData name="Judson Santiago" userId="ebb108da2f256286" providerId="LiveId" clId="{778F9870-3553-4F56-874F-000F72DA08F7}" dt="2019-07-02T23:22:57.663" v="2572" actId="165"/>
          <ac:grpSpMkLst>
            <pc:docMk/>
            <pc:sldMk cId="3586350796" sldId="350"/>
            <ac:grpSpMk id="30" creationId="{A0160D7D-C341-4A63-88D3-9C8E36EDAD2C}"/>
          </ac:grpSpMkLst>
        </pc:grpChg>
      </pc:sldChg>
      <pc:sldChg chg="addSp delSp modSp add ord">
        <pc:chgData name="Judson Santiago" userId="ebb108da2f256286" providerId="LiveId" clId="{778F9870-3553-4F56-874F-000F72DA08F7}" dt="2019-07-03T00:20:17.390" v="5131" actId="20577"/>
        <pc:sldMkLst>
          <pc:docMk/>
          <pc:sldMk cId="3570102051" sldId="351"/>
        </pc:sldMkLst>
        <pc:spChg chg="mod">
          <ac:chgData name="Judson Santiago" userId="ebb108da2f256286" providerId="LiveId" clId="{778F9870-3553-4F56-874F-000F72DA08F7}" dt="2019-07-03T00:20:17.390" v="5131" actId="20577"/>
          <ac:spMkLst>
            <pc:docMk/>
            <pc:sldMk cId="3570102051" sldId="351"/>
            <ac:spMk id="2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3:29:55.430" v="2766" actId="20577"/>
          <ac:spMkLst>
            <pc:docMk/>
            <pc:sldMk cId="3570102051" sldId="351"/>
            <ac:spMk id="3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3:36:16.062" v="3113" actId="207"/>
          <ac:spMkLst>
            <pc:docMk/>
            <pc:sldMk cId="3570102051" sldId="351"/>
            <ac:spMk id="12" creationId="{7E38511B-E32B-4212-9B85-FF94C8C9EA61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31" creationId="{08DC5F13-9D5D-46BB-B990-F353B3E6C097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32" creationId="{75E1FBA2-404E-4C09-A4CC-F587A3F9B9BB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33" creationId="{4D7D16ED-BA06-40CA-ABD8-68232648ED98}"/>
          </ac:spMkLst>
        </pc:spChg>
        <pc:spChg chg="add del mod">
          <ac:chgData name="Judson Santiago" userId="ebb108da2f256286" providerId="LiveId" clId="{778F9870-3553-4F56-874F-000F72DA08F7}" dt="2019-07-02T23:31:51.322" v="2930" actId="478"/>
          <ac:spMkLst>
            <pc:docMk/>
            <pc:sldMk cId="3570102051" sldId="351"/>
            <ac:spMk id="37" creationId="{CC529C35-0FC3-4E3C-B57C-AB653B03C316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38" creationId="{9199C11F-CADF-4042-B178-FEADDB8BFA87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39" creationId="{41281D91-DF5C-45ED-8589-BD946BA8F1C3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43" creationId="{6F5A4808-6FA1-4D62-98F2-FFD399DB9107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44" creationId="{AC75C818-3A98-415C-84B4-BD723CD1AD82}"/>
          </ac:spMkLst>
        </pc:spChg>
        <pc:spChg chg="add del mod">
          <ac:chgData name="Judson Santiago" userId="ebb108da2f256286" providerId="LiveId" clId="{778F9870-3553-4F56-874F-000F72DA08F7}" dt="2019-07-02T23:31:51.322" v="2930" actId="478"/>
          <ac:spMkLst>
            <pc:docMk/>
            <pc:sldMk cId="3570102051" sldId="351"/>
            <ac:spMk id="48" creationId="{4FBC37CC-3989-4CEF-93BF-566A72FC70C0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49" creationId="{97936BC0-10DC-4632-82F1-71433F69C86B}"/>
          </ac:spMkLst>
        </pc:spChg>
        <pc:spChg chg="add mod">
          <ac:chgData name="Judson Santiago" userId="ebb108da2f256286" providerId="LiveId" clId="{778F9870-3553-4F56-874F-000F72DA08F7}" dt="2019-07-02T23:34:10.254" v="3009" actId="164"/>
          <ac:spMkLst>
            <pc:docMk/>
            <pc:sldMk cId="3570102051" sldId="351"/>
            <ac:spMk id="50" creationId="{0819EEBA-87C0-4949-874B-F160BA1B0A41}"/>
          </ac:spMkLst>
        </pc:spChg>
        <pc:spChg chg="add del mod">
          <ac:chgData name="Judson Santiago" userId="ebb108da2f256286" providerId="LiveId" clId="{778F9870-3553-4F56-874F-000F72DA08F7}" dt="2019-07-02T23:31:51.322" v="2930" actId="478"/>
          <ac:spMkLst>
            <pc:docMk/>
            <pc:sldMk cId="3570102051" sldId="351"/>
            <ac:spMk id="51" creationId="{58490F89-344F-4689-AE9C-C6CEF7022212}"/>
          </ac:spMkLst>
        </pc:spChg>
        <pc:grpChg chg="add mod">
          <ac:chgData name="Judson Santiago" userId="ebb108da2f256286" providerId="LiveId" clId="{778F9870-3553-4F56-874F-000F72DA08F7}" dt="2019-07-02T23:36:58.733" v="3115" actId="1076"/>
          <ac:grpSpMkLst>
            <pc:docMk/>
            <pc:sldMk cId="3570102051" sldId="351"/>
            <ac:grpSpMk id="4" creationId="{9FA32540-8367-4741-9684-69E25B2D34EE}"/>
          </ac:grpSpMkLst>
        </pc:grpChg>
        <pc:grpChg chg="del">
          <ac:chgData name="Judson Santiago" userId="ebb108da2f256286" providerId="LiveId" clId="{778F9870-3553-4F56-874F-000F72DA08F7}" dt="2019-07-02T23:31:33.202" v="2927" actId="478"/>
          <ac:grpSpMkLst>
            <pc:docMk/>
            <pc:sldMk cId="3570102051" sldId="351"/>
            <ac:grpSpMk id="30" creationId="{A0160D7D-C341-4A63-88D3-9C8E36EDAD2C}"/>
          </ac:grpSpMkLst>
        </pc:grpChg>
        <pc:grpChg chg="add mod">
          <ac:chgData name="Judson Santiago" userId="ebb108da2f256286" providerId="LiveId" clId="{778F9870-3553-4F56-874F-000F72DA08F7}" dt="2019-07-02T23:34:10.254" v="3009" actId="164"/>
          <ac:grpSpMkLst>
            <pc:docMk/>
            <pc:sldMk cId="3570102051" sldId="351"/>
            <ac:grpSpMk id="34" creationId="{A12DDF68-ECC5-435D-A3DF-EBD57006BE8A}"/>
          </ac:grpSpMkLst>
        </pc:grpChg>
        <pc:grpChg chg="add mod">
          <ac:chgData name="Judson Santiago" userId="ebb108da2f256286" providerId="LiveId" clId="{778F9870-3553-4F56-874F-000F72DA08F7}" dt="2019-07-02T23:34:10.254" v="3009" actId="164"/>
          <ac:grpSpMkLst>
            <pc:docMk/>
            <pc:sldMk cId="3570102051" sldId="351"/>
            <ac:grpSpMk id="40" creationId="{A250DE6D-3D8F-485B-9236-A7DB0D27B5FA}"/>
          </ac:grpSpMkLst>
        </pc:grpChg>
        <pc:grpChg chg="add del mod">
          <ac:chgData name="Judson Santiago" userId="ebb108da2f256286" providerId="LiveId" clId="{778F9870-3553-4F56-874F-000F72DA08F7}" dt="2019-07-02T23:31:51.322" v="2930" actId="478"/>
          <ac:grpSpMkLst>
            <pc:docMk/>
            <pc:sldMk cId="3570102051" sldId="351"/>
            <ac:grpSpMk id="45" creationId="{D7CCEAB5-2FF8-44CA-BAC0-0340BF53E203}"/>
          </ac:grpSpMkLst>
        </pc:grpChg>
      </pc:sldChg>
      <pc:sldChg chg="addSp delSp modSp add">
        <pc:chgData name="Judson Santiago" userId="ebb108da2f256286" providerId="LiveId" clId="{778F9870-3553-4F56-874F-000F72DA08F7}" dt="2019-07-03T00:23:49.546" v="5235" actId="1076"/>
        <pc:sldMkLst>
          <pc:docMk/>
          <pc:sldMk cId="3615580228" sldId="352"/>
        </pc:sldMkLst>
        <pc:spChg chg="mod">
          <ac:chgData name="Judson Santiago" userId="ebb108da2f256286" providerId="LiveId" clId="{778F9870-3553-4F56-874F-000F72DA08F7}" dt="2019-07-03T00:22:35.775" v="5176" actId="20577"/>
          <ac:spMkLst>
            <pc:docMk/>
            <pc:sldMk cId="3615580228" sldId="352"/>
            <ac:spMk id="2" creationId="{00000000-0000-0000-0000-000000000000}"/>
          </ac:spMkLst>
        </pc:spChg>
        <pc:spChg chg="mod">
          <ac:chgData name="Judson Santiago" userId="ebb108da2f256286" providerId="LiveId" clId="{778F9870-3553-4F56-874F-000F72DA08F7}" dt="2019-07-02T23:52:56.829" v="3835" actId="20577"/>
          <ac:spMkLst>
            <pc:docMk/>
            <pc:sldMk cId="3615580228" sldId="352"/>
            <ac:spMk id="3" creationId="{00000000-0000-0000-0000-000000000000}"/>
          </ac:spMkLst>
        </pc:spChg>
        <pc:spChg chg="mod">
          <ac:chgData name="Judson Santiago" userId="ebb108da2f256286" providerId="LiveId" clId="{778F9870-3553-4F56-874F-000F72DA08F7}" dt="2019-07-03T00:22:41.510" v="5177" actId="1076"/>
          <ac:spMkLst>
            <pc:docMk/>
            <pc:sldMk cId="3615580228" sldId="352"/>
            <ac:spMk id="4" creationId="{F59297A7-B35F-41BE-8963-02FDC19A5B2A}"/>
          </ac:spMkLst>
        </pc:spChg>
        <pc:spChg chg="add del">
          <ac:chgData name="Judson Santiago" userId="ebb108da2f256286" providerId="LiveId" clId="{778F9870-3553-4F56-874F-000F72DA08F7}" dt="2019-07-02T23:52:43.155" v="3818"/>
          <ac:spMkLst>
            <pc:docMk/>
            <pc:sldMk cId="3615580228" sldId="352"/>
            <ac:spMk id="8" creationId="{9191C5BA-2454-4A81-9A22-1A4F913D8B58}"/>
          </ac:spMkLst>
        </pc:spChg>
        <pc:spChg chg="add del">
          <ac:chgData name="Judson Santiago" userId="ebb108da2f256286" providerId="LiveId" clId="{778F9870-3553-4F56-874F-000F72DA08F7}" dt="2019-07-02T23:52:43.155" v="3818"/>
          <ac:spMkLst>
            <pc:docMk/>
            <pc:sldMk cId="3615580228" sldId="352"/>
            <ac:spMk id="9" creationId="{BBEF79B9-3BF8-4D38-855D-55274C2A060C}"/>
          </ac:spMkLst>
        </pc:spChg>
        <pc:spChg chg="add del">
          <ac:chgData name="Judson Santiago" userId="ebb108da2f256286" providerId="LiveId" clId="{778F9870-3553-4F56-874F-000F72DA08F7}" dt="2019-07-02T23:52:43.155" v="3818"/>
          <ac:spMkLst>
            <pc:docMk/>
            <pc:sldMk cId="3615580228" sldId="352"/>
            <ac:spMk id="10" creationId="{9B0333D2-AE22-4CBE-8A27-E5A1CAA1920E}"/>
          </ac:spMkLst>
        </pc:spChg>
        <pc:spChg chg="add del">
          <ac:chgData name="Judson Santiago" userId="ebb108da2f256286" providerId="LiveId" clId="{778F9870-3553-4F56-874F-000F72DA08F7}" dt="2019-07-02T23:52:43.155" v="3818"/>
          <ac:spMkLst>
            <pc:docMk/>
            <pc:sldMk cId="3615580228" sldId="352"/>
            <ac:spMk id="11" creationId="{2EFD693F-26D4-4CF8-9B4A-FF31213CC09B}"/>
          </ac:spMkLst>
        </pc:spChg>
        <pc:spChg chg="add del">
          <ac:chgData name="Judson Santiago" userId="ebb108da2f256286" providerId="LiveId" clId="{778F9870-3553-4F56-874F-000F72DA08F7}" dt="2019-07-02T23:52:43.155" v="3818"/>
          <ac:spMkLst>
            <pc:docMk/>
            <pc:sldMk cId="3615580228" sldId="352"/>
            <ac:spMk id="13" creationId="{6701146C-7F71-498D-A8EB-A6B48D9EEA03}"/>
          </ac:spMkLst>
        </pc:spChg>
        <pc:spChg chg="add mod">
          <ac:chgData name="Judson Santiago" userId="ebb108da2f256286" providerId="LiveId" clId="{778F9870-3553-4F56-874F-000F72DA08F7}" dt="2019-07-02T23:57:13.830" v="3993" actId="164"/>
          <ac:spMkLst>
            <pc:docMk/>
            <pc:sldMk cId="3615580228" sldId="352"/>
            <ac:spMk id="15" creationId="{3ACCACC1-D3D2-44FD-9344-0575106ABA3E}"/>
          </ac:spMkLst>
        </pc:spChg>
        <pc:spChg chg="add mod">
          <ac:chgData name="Judson Santiago" userId="ebb108da2f256286" providerId="LiveId" clId="{778F9870-3553-4F56-874F-000F72DA08F7}" dt="2019-07-02T23:57:08.085" v="3992" actId="164"/>
          <ac:spMkLst>
            <pc:docMk/>
            <pc:sldMk cId="3615580228" sldId="352"/>
            <ac:spMk id="16" creationId="{692CD8B7-6519-4076-9538-5F813B9AA43D}"/>
          </ac:spMkLst>
        </pc:spChg>
        <pc:spChg chg="add mod">
          <ac:chgData name="Judson Santiago" userId="ebb108da2f256286" providerId="LiveId" clId="{778F9870-3553-4F56-874F-000F72DA08F7}" dt="2019-07-02T23:58:01.348" v="4003" actId="20577"/>
          <ac:spMkLst>
            <pc:docMk/>
            <pc:sldMk cId="3615580228" sldId="352"/>
            <ac:spMk id="17" creationId="{1885BC37-E36A-4773-9CD7-C446EE5C63B8}"/>
          </ac:spMkLst>
        </pc:spChg>
        <pc:spChg chg="add mod">
          <ac:chgData name="Judson Santiago" userId="ebb108da2f256286" providerId="LiveId" clId="{778F9870-3553-4F56-874F-000F72DA08F7}" dt="2019-07-02T23:57:56.777" v="3998" actId="20577"/>
          <ac:spMkLst>
            <pc:docMk/>
            <pc:sldMk cId="3615580228" sldId="352"/>
            <ac:spMk id="18" creationId="{41F13DC4-08F7-4765-A456-7EE871EE9436}"/>
          </ac:spMkLst>
        </pc:spChg>
        <pc:spChg chg="del">
          <ac:chgData name="Judson Santiago" userId="ebb108da2f256286" providerId="LiveId" clId="{778F9870-3553-4F56-874F-000F72DA08F7}" dt="2019-07-02T23:52:40.133" v="3816" actId="478"/>
          <ac:spMkLst>
            <pc:docMk/>
            <pc:sldMk cId="3615580228" sldId="352"/>
            <ac:spMk id="19" creationId="{900BC603-CE76-43E1-91EB-D6BAFCBDA8BC}"/>
          </ac:spMkLst>
        </pc:spChg>
        <pc:spChg chg="del">
          <ac:chgData name="Judson Santiago" userId="ebb108da2f256286" providerId="LiveId" clId="{778F9870-3553-4F56-874F-000F72DA08F7}" dt="2019-07-02T23:52:46.229" v="3819" actId="478"/>
          <ac:spMkLst>
            <pc:docMk/>
            <pc:sldMk cId="3615580228" sldId="352"/>
            <ac:spMk id="22" creationId="{37F59A7A-FC54-4F2D-B1D4-E95EE5300675}"/>
          </ac:spMkLst>
        </pc:spChg>
        <pc:spChg chg="add mod">
          <ac:chgData name="Judson Santiago" userId="ebb108da2f256286" providerId="LiveId" clId="{778F9870-3553-4F56-874F-000F72DA08F7}" dt="2019-07-02T23:57:13.830" v="3993" actId="164"/>
          <ac:spMkLst>
            <pc:docMk/>
            <pc:sldMk cId="3615580228" sldId="352"/>
            <ac:spMk id="23" creationId="{6F3287F2-B657-4C31-A52B-5E98783266A5}"/>
          </ac:spMkLst>
        </pc:spChg>
        <pc:spChg chg="add mod">
          <ac:chgData name="Judson Santiago" userId="ebb108da2f256286" providerId="LiveId" clId="{778F9870-3553-4F56-874F-000F72DA08F7}" dt="2019-07-03T00:23:49.546" v="5235" actId="1076"/>
          <ac:spMkLst>
            <pc:docMk/>
            <pc:sldMk cId="3615580228" sldId="352"/>
            <ac:spMk id="25" creationId="{7EBF4B30-4C26-4DAD-B309-0FBC911D881D}"/>
          </ac:spMkLst>
        </pc:spChg>
        <pc:grpChg chg="add mod">
          <ac:chgData name="Judson Santiago" userId="ebb108da2f256286" providerId="LiveId" clId="{778F9870-3553-4F56-874F-000F72DA08F7}" dt="2019-07-02T23:57:47.181" v="3996" actId="1076"/>
          <ac:grpSpMkLst>
            <pc:docMk/>
            <pc:sldMk cId="3615580228" sldId="352"/>
            <ac:grpSpMk id="5" creationId="{7174D603-F76B-427A-A603-3E69092C6713}"/>
          </ac:grpSpMkLst>
        </pc:grpChg>
        <pc:grpChg chg="add mod">
          <ac:chgData name="Judson Santiago" userId="ebb108da2f256286" providerId="LiveId" clId="{778F9870-3553-4F56-874F-000F72DA08F7}" dt="2019-07-02T23:57:47.181" v="3996" actId="1076"/>
          <ac:grpSpMkLst>
            <pc:docMk/>
            <pc:sldMk cId="3615580228" sldId="352"/>
            <ac:grpSpMk id="6" creationId="{F0E0AA27-5C1D-4DBF-B926-649FF6BF3F65}"/>
          </ac:grpSpMkLst>
        </pc:grpChg>
        <pc:cxnChg chg="add del">
          <ac:chgData name="Judson Santiago" userId="ebb108da2f256286" providerId="LiveId" clId="{778F9870-3553-4F56-874F-000F72DA08F7}" dt="2019-07-02T23:52:43.155" v="3818"/>
          <ac:cxnSpMkLst>
            <pc:docMk/>
            <pc:sldMk cId="3615580228" sldId="352"/>
            <ac:cxnSpMk id="12" creationId="{4078336D-D8EA-4666-8154-604A03847DA5}"/>
          </ac:cxnSpMkLst>
        </pc:cxnChg>
        <pc:cxnChg chg="add del">
          <ac:chgData name="Judson Santiago" userId="ebb108da2f256286" providerId="LiveId" clId="{778F9870-3553-4F56-874F-000F72DA08F7}" dt="2019-07-02T23:52:43.155" v="3818"/>
          <ac:cxnSpMkLst>
            <pc:docMk/>
            <pc:sldMk cId="3615580228" sldId="352"/>
            <ac:cxnSpMk id="14" creationId="{056C74F5-E661-4C8C-9292-80DA69961B33}"/>
          </ac:cxnSpMkLst>
        </pc:cxnChg>
        <pc:cxnChg chg="del mod">
          <ac:chgData name="Judson Santiago" userId="ebb108da2f256286" providerId="LiveId" clId="{778F9870-3553-4F56-874F-000F72DA08F7}" dt="2019-07-02T23:52:46.229" v="3819" actId="478"/>
          <ac:cxnSpMkLst>
            <pc:docMk/>
            <pc:sldMk cId="3615580228" sldId="352"/>
            <ac:cxnSpMk id="20" creationId="{EFA1E55B-F735-4FA9-B0C4-1F4C44D39297}"/>
          </ac:cxnSpMkLst>
        </pc:cxnChg>
        <pc:cxnChg chg="add mod">
          <ac:chgData name="Judson Santiago" userId="ebb108da2f256286" providerId="LiveId" clId="{778F9870-3553-4F56-874F-000F72DA08F7}" dt="2019-07-02T23:57:08.085" v="3992" actId="164"/>
          <ac:cxnSpMkLst>
            <pc:docMk/>
            <pc:sldMk cId="3615580228" sldId="352"/>
            <ac:cxnSpMk id="21" creationId="{93C1B00E-956A-4004-8B2B-0B782CA0DBB1}"/>
          </ac:cxnSpMkLst>
        </pc:cxnChg>
        <pc:cxnChg chg="add mod">
          <ac:chgData name="Judson Santiago" userId="ebb108da2f256286" providerId="LiveId" clId="{778F9870-3553-4F56-874F-000F72DA08F7}" dt="2019-07-02T23:57:13.830" v="3993" actId="164"/>
          <ac:cxnSpMkLst>
            <pc:docMk/>
            <pc:sldMk cId="3615580228" sldId="352"/>
            <ac:cxnSpMk id="24" creationId="{428D734D-3460-413E-BE47-1111E1023E77}"/>
          </ac:cxnSpMkLst>
        </pc:cxnChg>
      </pc:sldChg>
    </pc:docChg>
  </pc:docChgLst>
  <pc:docChgLst>
    <pc:chgData name="Judson Santiago" userId="ebb108da2f256286" providerId="LiveId" clId="{76E45204-CC60-4BD1-BA6F-5AE7E97F8440}"/>
    <pc:docChg chg="custSel modSld modMainMaster">
      <pc:chgData name="Judson Santiago" userId="ebb108da2f256286" providerId="LiveId" clId="{76E45204-CC60-4BD1-BA6F-5AE7E97F8440}" dt="2019-06-21T13:37:43.729" v="20" actId="20577"/>
      <pc:docMkLst>
        <pc:docMk/>
      </pc:docMkLst>
      <pc:sldChg chg="modSp">
        <pc:chgData name="Judson Santiago" userId="ebb108da2f256286" providerId="LiveId" clId="{76E45204-CC60-4BD1-BA6F-5AE7E97F8440}" dt="2019-06-21T13:11:23.055" v="6" actId="3064"/>
        <pc:sldMkLst>
          <pc:docMk/>
          <pc:sldMk cId="0" sldId="256"/>
        </pc:sldMkLst>
        <pc:spChg chg="mod">
          <ac:chgData name="Judson Santiago" userId="ebb108da2f256286" providerId="LiveId" clId="{76E45204-CC60-4BD1-BA6F-5AE7E97F8440}" dt="2019-06-21T13:11:23.055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37:43.729" v="20" actId="20577"/>
        <pc:sldMkLst>
          <pc:docMk/>
          <pc:sldMk cId="904695914" sldId="325"/>
        </pc:sldMkLst>
        <pc:spChg chg="mod">
          <ac:chgData name="Judson Santiago" userId="ebb108da2f256286" providerId="LiveId" clId="{76E45204-CC60-4BD1-BA6F-5AE7E97F8440}" dt="2019-06-21T13:37:43.729" v="20" actId="20577"/>
          <ac:spMkLst>
            <pc:docMk/>
            <pc:sldMk cId="904695914" sldId="325"/>
            <ac:spMk id="3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12:42.879" v="10" actId="20577"/>
        <pc:sldMkLst>
          <pc:docMk/>
          <pc:sldMk cId="1106292445" sldId="340"/>
        </pc:sldMkLst>
        <pc:spChg chg="mod">
          <ac:chgData name="Judson Santiago" userId="ebb108da2f256286" providerId="LiveId" clId="{76E45204-CC60-4BD1-BA6F-5AE7E97F8440}" dt="2019-06-21T13:12:42.879" v="10" actId="20577"/>
          <ac:spMkLst>
            <pc:docMk/>
            <pc:sldMk cId="1106292445" sldId="340"/>
            <ac:spMk id="5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16:58.324" v="12" actId="14838"/>
        <pc:sldMkLst>
          <pc:docMk/>
          <pc:sldMk cId="574181964" sldId="341"/>
        </pc:sldMkLst>
        <pc:spChg chg="mod ord">
          <ac:chgData name="Judson Santiago" userId="ebb108da2f256286" providerId="LiveId" clId="{76E45204-CC60-4BD1-BA6F-5AE7E97F8440}" dt="2019-06-21T13:16:58.324" v="12" actId="14838"/>
          <ac:spMkLst>
            <pc:docMk/>
            <pc:sldMk cId="574181964" sldId="341"/>
            <ac:spMk id="11" creationId="{00000000-0000-0000-0000-000000000000}"/>
          </ac:spMkLst>
        </pc:spChg>
        <pc:spChg chg="ord">
          <ac:chgData name="Judson Santiago" userId="ebb108da2f256286" providerId="LiveId" clId="{76E45204-CC60-4BD1-BA6F-5AE7E97F8440}" dt="2019-06-21T13:15:32.436" v="11" actId="166"/>
          <ac:spMkLst>
            <pc:docMk/>
            <pc:sldMk cId="574181964" sldId="341"/>
            <ac:spMk id="16" creationId="{00000000-0000-0000-0000-000000000000}"/>
          </ac:spMkLst>
        </pc:spChg>
        <pc:cxnChg chg="ord">
          <ac:chgData name="Judson Santiago" userId="ebb108da2f256286" providerId="LiveId" clId="{76E45204-CC60-4BD1-BA6F-5AE7E97F8440}" dt="2019-06-21T13:15:32.436" v="11" actId="166"/>
          <ac:cxnSpMkLst>
            <pc:docMk/>
            <pc:sldMk cId="574181964" sldId="341"/>
            <ac:cxnSpMk id="10" creationId="{00000000-0000-0000-0000-000000000000}"/>
          </ac:cxnSpMkLst>
        </pc:cxnChg>
        <pc:cxnChg chg="ord">
          <ac:chgData name="Judson Santiago" userId="ebb108da2f256286" providerId="LiveId" clId="{76E45204-CC60-4BD1-BA6F-5AE7E97F8440}" dt="2019-06-21T13:15:32.436" v="11" actId="166"/>
          <ac:cxnSpMkLst>
            <pc:docMk/>
            <pc:sldMk cId="574181964" sldId="341"/>
            <ac:cxnSpMk id="15" creationId="{00000000-0000-0000-0000-000000000000}"/>
          </ac:cxnSpMkLst>
        </pc:cxnChg>
      </pc:sldChg>
      <pc:sldMasterChg chg="modSldLayout">
        <pc:chgData name="Judson Santiago" userId="ebb108da2f256286" providerId="LiveId" clId="{76E45204-CC60-4BD1-BA6F-5AE7E97F8440}" dt="2019-06-21T13:11:07.197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76E45204-CC60-4BD1-BA6F-5AE7E97F8440}" dt="2019-06-21T13:11:07.197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11" creationId="{1A9F7D33-D48C-400B-8898-CB56E78DDC82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12" creationId="{7324CB5F-D67A-48D3-B993-C6490D8F0F9B}"/>
            </ac:spMkLst>
          </pc:spChg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18" creationId="{98B2195E-138A-44E4-B87B-0704CEF02590}"/>
            </ac:spMkLst>
          </pc:spChg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1" creationId="{5F9F209C-0402-4EA6-B176-57AC70F88A3C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2" creationId="{C1BCEA78-C28C-4FCD-9C09-8ED7BAF35E06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3" creationId="{DFB49F34-0E1A-41B3-8E03-D064D4CF018F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4" creationId="{992729E7-7079-41D8-B402-B14FF9651709}"/>
            </ac:spMkLst>
          </pc:spChg>
          <pc:grpChg chg="del">
            <ac:chgData name="Judson Santiago" userId="ebb108da2f256286" providerId="LiveId" clId="{76E45204-CC60-4BD1-BA6F-5AE7E97F8440}" dt="2019-06-21T13:10:47.824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2982FC1D-D641-4E64-812F-391F72CCCB65}"/>
    <pc:docChg chg="custSel modSld">
      <pc:chgData name="Judson Santiago" userId="ebb108da2f256286" providerId="LiveId" clId="{2982FC1D-D641-4E64-812F-391F72CCCB65}" dt="2019-06-25T19:18:33.989" v="125" actId="20577"/>
      <pc:docMkLst>
        <pc:docMk/>
      </pc:docMkLst>
      <pc:sldChg chg="addSp delSp modSp modAnim">
        <pc:chgData name="Judson Santiago" userId="ebb108da2f256286" providerId="LiveId" clId="{2982FC1D-D641-4E64-812F-391F72CCCB65}" dt="2019-06-25T19:05:23.082" v="41" actId="12789"/>
        <pc:sldMkLst>
          <pc:docMk/>
          <pc:sldMk cId="1106292445" sldId="340"/>
        </pc:sldMkLst>
        <pc:spChg chg="mod">
          <ac:chgData name="Judson Santiago" userId="ebb108da2f256286" providerId="LiveId" clId="{2982FC1D-D641-4E64-812F-391F72CCCB65}" dt="2019-06-25T19:04:45.427" v="35" actId="164"/>
          <ac:spMkLst>
            <pc:docMk/>
            <pc:sldMk cId="1106292445" sldId="340"/>
            <ac:spMk id="4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5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7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10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6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7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8" creationId="{00000000-0000-0000-0000-000000000000}"/>
          </ac:spMkLst>
        </pc:spChg>
        <pc:spChg chg="mod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9" creationId="{00000000-0000-0000-0000-000000000000}"/>
          </ac:spMkLst>
        </pc:spChg>
        <pc:grpChg chg="add del mod">
          <ac:chgData name="Judson Santiago" userId="ebb108da2f256286" providerId="LiveId" clId="{2982FC1D-D641-4E64-812F-391F72CCCB65}" dt="2019-06-25T19:05:07.464" v="39" actId="165"/>
          <ac:grpSpMkLst>
            <pc:docMk/>
            <pc:sldMk cId="1106292445" sldId="340"/>
            <ac:grpSpMk id="6" creationId="{7E4533C0-334C-44AF-972A-AB34C93CD4FA}"/>
          </ac:grpSpMkLst>
        </pc:grpChg>
        <pc:grpChg chg="add mod">
          <ac:chgData name="Judson Santiago" userId="ebb108da2f256286" providerId="LiveId" clId="{2982FC1D-D641-4E64-812F-391F72CCCB65}" dt="2019-06-25T19:05:23.082" v="41" actId="12789"/>
          <ac:grpSpMkLst>
            <pc:docMk/>
            <pc:sldMk cId="1106292445" sldId="340"/>
            <ac:grpSpMk id="8" creationId="{713EAFD4-73D5-4131-ACEC-83D1B580A7B1}"/>
          </ac:grpSpMkLst>
        </pc:grpChg>
        <pc:grpChg chg="add mod">
          <ac:chgData name="Judson Santiago" userId="ebb108da2f256286" providerId="LiveId" clId="{2982FC1D-D641-4E64-812F-391F72CCCB65}" dt="2019-06-25T19:05:23.082" v="41" actId="12789"/>
          <ac:grpSpMkLst>
            <pc:docMk/>
            <pc:sldMk cId="1106292445" sldId="340"/>
            <ac:grpSpMk id="9" creationId="{E33CACA1-A3BD-40E4-8DDA-BF75DC2F057A}"/>
          </ac:grpSpMkLst>
        </pc:grpChg>
        <pc:picChg chg="mod">
          <ac:chgData name="Judson Santiago" userId="ebb108da2f256286" providerId="LiveId" clId="{2982FC1D-D641-4E64-812F-391F72CCCB65}" dt="2019-06-25T19:04:45.427" v="35" actId="164"/>
          <ac:picMkLst>
            <pc:docMk/>
            <pc:sldMk cId="1106292445" sldId="340"/>
            <ac:picMk id="31" creationId="{00000000-0000-0000-0000-000000000000}"/>
          </ac:picMkLst>
        </pc:picChg>
        <pc:cxnChg chg="mod topLvl">
          <ac:chgData name="Judson Santiago" userId="ebb108da2f256286" providerId="LiveId" clId="{2982FC1D-D641-4E64-812F-391F72CCCB65}" dt="2019-06-25T19:05:16.445" v="40" actId="164"/>
          <ac:cxnSpMkLst>
            <pc:docMk/>
            <pc:sldMk cId="1106292445" sldId="340"/>
            <ac:cxnSpMk id="15" creationId="{00000000-0000-0000-0000-000000000000}"/>
          </ac:cxnSpMkLst>
        </pc:cxnChg>
        <pc:cxnChg chg="mod topLvl">
          <ac:chgData name="Judson Santiago" userId="ebb108da2f256286" providerId="LiveId" clId="{2982FC1D-D641-4E64-812F-391F72CCCB65}" dt="2019-06-25T19:05:16.445" v="40" actId="164"/>
          <ac:cxnSpMkLst>
            <pc:docMk/>
            <pc:sldMk cId="1106292445" sldId="340"/>
            <ac:cxnSpMk id="24" creationId="{00000000-0000-0000-0000-000000000000}"/>
          </ac:cxnSpMkLst>
        </pc:cxnChg>
        <pc:cxnChg chg="mod topLvl">
          <ac:chgData name="Judson Santiago" userId="ebb108da2f256286" providerId="LiveId" clId="{2982FC1D-D641-4E64-812F-391F72CCCB65}" dt="2019-06-25T19:05:16.445" v="40" actId="164"/>
          <ac:cxnSpMkLst>
            <pc:docMk/>
            <pc:sldMk cId="1106292445" sldId="340"/>
            <ac:cxnSpMk id="25" creationId="{00000000-0000-0000-0000-000000000000}"/>
          </ac:cxnSpMkLst>
        </pc:cxnChg>
      </pc:sldChg>
      <pc:sldChg chg="modSp">
        <pc:chgData name="Judson Santiago" userId="ebb108da2f256286" providerId="LiveId" clId="{2982FC1D-D641-4E64-812F-391F72CCCB65}" dt="2019-06-25T19:10:06.913" v="60" actId="20577"/>
        <pc:sldMkLst>
          <pc:docMk/>
          <pc:sldMk cId="574181964" sldId="341"/>
        </pc:sldMkLst>
        <pc:spChg chg="mod">
          <ac:chgData name="Judson Santiago" userId="ebb108da2f256286" providerId="LiveId" clId="{2982FC1D-D641-4E64-812F-391F72CCCB65}" dt="2019-06-25T19:07:33.180" v="49" actId="20577"/>
          <ac:spMkLst>
            <pc:docMk/>
            <pc:sldMk cId="574181964" sldId="341"/>
            <ac:spMk id="2" creationId="{00000000-0000-0000-0000-000000000000}"/>
          </ac:spMkLst>
        </pc:spChg>
        <pc:spChg chg="mod">
          <ac:chgData name="Judson Santiago" userId="ebb108da2f256286" providerId="LiveId" clId="{2982FC1D-D641-4E64-812F-391F72CCCB65}" dt="2019-06-25T19:10:06.913" v="60" actId="20577"/>
          <ac:spMkLst>
            <pc:docMk/>
            <pc:sldMk cId="574181964" sldId="341"/>
            <ac:spMk id="3" creationId="{00000000-0000-0000-0000-000000000000}"/>
          </ac:spMkLst>
        </pc:spChg>
        <pc:spChg chg="mod">
          <ac:chgData name="Judson Santiago" userId="ebb108da2f256286" providerId="LiveId" clId="{2982FC1D-D641-4E64-812F-391F72CCCB65}" dt="2019-06-25T19:06:50.086" v="43" actId="14838"/>
          <ac:spMkLst>
            <pc:docMk/>
            <pc:sldMk cId="574181964" sldId="341"/>
            <ac:spMk id="11" creationId="{00000000-0000-0000-0000-000000000000}"/>
          </ac:spMkLst>
        </pc:spChg>
      </pc:sldChg>
      <pc:sldChg chg="modSp">
        <pc:chgData name="Judson Santiago" userId="ebb108da2f256286" providerId="LiveId" clId="{2982FC1D-D641-4E64-812F-391F72CCCB65}" dt="2019-06-25T19:10:13.763" v="61"/>
        <pc:sldMkLst>
          <pc:docMk/>
          <pc:sldMk cId="3220016815" sldId="342"/>
        </pc:sldMkLst>
        <pc:spChg chg="mod">
          <ac:chgData name="Judson Santiago" userId="ebb108da2f256286" providerId="LiveId" clId="{2982FC1D-D641-4E64-812F-391F72CCCB65}" dt="2019-06-25T19:10:13.763" v="61"/>
          <ac:spMkLst>
            <pc:docMk/>
            <pc:sldMk cId="3220016815" sldId="34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64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14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Diapasão gera uma vibração constante.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08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Diapasão gera uma vibração constante.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22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Diapasão gera uma vibração constante.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818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frequência está diretamente relacionada</a:t>
            </a:r>
            <a:r>
              <a:rPr lang="pt-BR" baseline="0" dirty="0"/>
              <a:t> com o comprimento da onda.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162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frequência está diretamente relacionada</a:t>
            </a:r>
            <a:r>
              <a:rPr lang="pt-BR" baseline="0" dirty="0"/>
              <a:t> com o comprimento da onda.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21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atualizações feitas nas classes </a:t>
            </a:r>
            <a:r>
              <a:rPr lang="pt-BR" sz="1200" dirty="0" err="1">
                <a:solidFill>
                  <a:schemeClr val="bg1"/>
                </a:solidFill>
              </a:rPr>
              <a:t>Sound</a:t>
            </a:r>
            <a:r>
              <a:rPr lang="pt-BR" sz="1200" dirty="0">
                <a:solidFill>
                  <a:schemeClr val="bg1"/>
                </a:solidFill>
              </a:rPr>
              <a:t> e </a:t>
            </a:r>
            <a:r>
              <a:rPr lang="pt-BR" sz="1200" dirty="0" err="1">
                <a:solidFill>
                  <a:schemeClr val="bg1"/>
                </a:solidFill>
              </a:rPr>
              <a:t>Audio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 err="1">
                <a:solidFill>
                  <a:schemeClr val="bg1"/>
                </a:solidFill>
              </a:rPr>
              <a:t>SoundCtrl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51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1A9F7D33-D48C-400B-8898-CB56E78DDC82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Forma livre 12">
            <a:extLst>
              <a:ext uri="{FF2B5EF4-FFF2-40B4-BE49-F238E27FC236}">
                <a16:creationId xmlns:a16="http://schemas.microsoft.com/office/drawing/2014/main" id="{7324CB5F-D67A-48D3-B993-C6490D8F0F9B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Triângulo retângulo 13">
            <a:extLst>
              <a:ext uri="{FF2B5EF4-FFF2-40B4-BE49-F238E27FC236}">
                <a16:creationId xmlns:a16="http://schemas.microsoft.com/office/drawing/2014/main" id="{98B2195E-138A-44E4-B87B-0704CEF02590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9F209C-0402-4EA6-B176-57AC70F88A3C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2" name="Forma livre 11">
            <a:extLst>
              <a:ext uri="{FF2B5EF4-FFF2-40B4-BE49-F238E27FC236}">
                <a16:creationId xmlns:a16="http://schemas.microsoft.com/office/drawing/2014/main" id="{C1BCEA78-C28C-4FCD-9C09-8ED7BAF35E06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DFB49F34-0E1A-41B3-8E03-D064D4CF0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992729E7-7079-41D8-B402-B14FF96517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/>
          <a:lstStyle/>
          <a:p>
            <a:r>
              <a:rPr lang="pt-BR" dirty="0"/>
              <a:t>Controle do Áudio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/>
          <a:lstStyle/>
          <a:p>
            <a:pPr marL="109728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frequência do som </a:t>
            </a:r>
            <a:r>
              <a:rPr lang="pt-BR" dirty="0"/>
              <a:t>é definida pela quantidade de vezes que a onda se repete a cada segundo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Xaudio2 regula a frequência através do método SetFrequenceRatio: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Frequência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9297A7-B35F-41BE-8963-02FDC19A5B2A}"/>
              </a:ext>
            </a:extLst>
          </p:cNvPr>
          <p:cNvSpPr/>
          <p:nvPr/>
        </p:nvSpPr>
        <p:spPr>
          <a:xfrm>
            <a:off x="1222503" y="5472491"/>
            <a:ext cx="5134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sourceVoice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SetFrequencyRatio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(level);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174D603-F76B-427A-A603-3E69092C6713}"/>
              </a:ext>
            </a:extLst>
          </p:cNvPr>
          <p:cNvGrpSpPr/>
          <p:nvPr/>
        </p:nvGrpSpPr>
        <p:grpSpPr>
          <a:xfrm>
            <a:off x="1343472" y="2655884"/>
            <a:ext cx="2010501" cy="1778485"/>
            <a:chOff x="983432" y="2519560"/>
            <a:chExt cx="2323693" cy="2055535"/>
          </a:xfrm>
        </p:grpSpPr>
        <p:sp>
          <p:nvSpPr>
            <p:cNvPr id="16" name="Forma livre 9">
              <a:extLst>
                <a:ext uri="{FF2B5EF4-FFF2-40B4-BE49-F238E27FC236}">
                  <a16:creationId xmlns:a16="http://schemas.microsoft.com/office/drawing/2014/main" id="{692CD8B7-6519-4076-9538-5F813B9AA43D}"/>
                </a:ext>
              </a:extLst>
            </p:cNvPr>
            <p:cNvSpPr/>
            <p:nvPr/>
          </p:nvSpPr>
          <p:spPr>
            <a:xfrm>
              <a:off x="983432" y="2519560"/>
              <a:ext cx="2323693" cy="1454208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1F13DC4-08F7-4765-A456-7EE871EE9436}"/>
                </a:ext>
              </a:extLst>
            </p:cNvPr>
            <p:cNvSpPr txBox="1"/>
            <p:nvPr/>
          </p:nvSpPr>
          <p:spPr>
            <a:xfrm>
              <a:off x="1770843" y="4219373"/>
              <a:ext cx="748867" cy="35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Baixa</a:t>
              </a:r>
            </a:p>
          </p:txBody>
        </p:sp>
        <p:cxnSp>
          <p:nvCxnSpPr>
            <p:cNvPr id="21" name="Conector de seta reta 15">
              <a:extLst>
                <a:ext uri="{FF2B5EF4-FFF2-40B4-BE49-F238E27FC236}">
                  <a16:creationId xmlns:a16="http://schemas.microsoft.com/office/drawing/2014/main" id="{93C1B00E-956A-4004-8B2B-0B782CA0DBB1}"/>
                </a:ext>
              </a:extLst>
            </p:cNvPr>
            <p:cNvCxnSpPr/>
            <p:nvPr/>
          </p:nvCxnSpPr>
          <p:spPr>
            <a:xfrm>
              <a:off x="1199455" y="4161193"/>
              <a:ext cx="1891645" cy="0"/>
            </a:xfrm>
            <a:prstGeom prst="straightConnector1">
              <a:avLst/>
            </a:prstGeom>
            <a:ln w="22225">
              <a:solidFill>
                <a:schemeClr val="accent4">
                  <a:lumMod val="7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0E0AA27-5C1D-4DBF-B926-649FF6BF3F65}"/>
              </a:ext>
            </a:extLst>
          </p:cNvPr>
          <p:cNvGrpSpPr/>
          <p:nvPr/>
        </p:nvGrpSpPr>
        <p:grpSpPr>
          <a:xfrm>
            <a:off x="3789607" y="2655884"/>
            <a:ext cx="1633161" cy="1778163"/>
            <a:chOff x="3742759" y="2514969"/>
            <a:chExt cx="1891645" cy="2059597"/>
          </a:xfrm>
        </p:grpSpPr>
        <p:sp>
          <p:nvSpPr>
            <p:cNvPr id="15" name="Forma livre 8">
              <a:extLst>
                <a:ext uri="{FF2B5EF4-FFF2-40B4-BE49-F238E27FC236}">
                  <a16:creationId xmlns:a16="http://schemas.microsoft.com/office/drawing/2014/main" id="{3ACCACC1-D3D2-44FD-9344-0575106ABA3E}"/>
                </a:ext>
              </a:extLst>
            </p:cNvPr>
            <p:cNvSpPr/>
            <p:nvPr/>
          </p:nvSpPr>
          <p:spPr>
            <a:xfrm flipV="1">
              <a:off x="3863751" y="2514969"/>
              <a:ext cx="792088" cy="1454208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885BC37-E36A-4773-9CD7-C446EE5C63B8}"/>
                </a:ext>
              </a:extLst>
            </p:cNvPr>
            <p:cNvSpPr txBox="1"/>
            <p:nvPr/>
          </p:nvSpPr>
          <p:spPr>
            <a:xfrm>
              <a:off x="4424866" y="4218076"/>
              <a:ext cx="609374" cy="35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Alta</a:t>
              </a:r>
            </a:p>
          </p:txBody>
        </p:sp>
        <p:sp>
          <p:nvSpPr>
            <p:cNvPr id="23" name="Forma livre 8">
              <a:extLst>
                <a:ext uri="{FF2B5EF4-FFF2-40B4-BE49-F238E27FC236}">
                  <a16:creationId xmlns:a16="http://schemas.microsoft.com/office/drawing/2014/main" id="{6F3287F2-B657-4C31-A52B-5E98783266A5}"/>
                </a:ext>
              </a:extLst>
            </p:cNvPr>
            <p:cNvSpPr/>
            <p:nvPr/>
          </p:nvSpPr>
          <p:spPr>
            <a:xfrm flipV="1">
              <a:off x="4729552" y="2514969"/>
              <a:ext cx="792088" cy="1454208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de seta reta 15">
              <a:extLst>
                <a:ext uri="{FF2B5EF4-FFF2-40B4-BE49-F238E27FC236}">
                  <a16:creationId xmlns:a16="http://schemas.microsoft.com/office/drawing/2014/main" id="{428D734D-3460-413E-BE47-1111E1023E77}"/>
                </a:ext>
              </a:extLst>
            </p:cNvPr>
            <p:cNvCxnSpPr/>
            <p:nvPr/>
          </p:nvCxnSpPr>
          <p:spPr>
            <a:xfrm>
              <a:off x="3742759" y="4161193"/>
              <a:ext cx="1891645" cy="0"/>
            </a:xfrm>
            <a:prstGeom prst="straightConnector1">
              <a:avLst/>
            </a:prstGeom>
            <a:ln w="22225">
              <a:solidFill>
                <a:schemeClr val="accent4">
                  <a:lumMod val="7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BF4B30-4C26-4DAD-B309-0FBC911D881D}"/>
              </a:ext>
            </a:extLst>
          </p:cNvPr>
          <p:cNvSpPr txBox="1"/>
          <p:nvPr/>
        </p:nvSpPr>
        <p:spPr>
          <a:xfrm>
            <a:off x="6866589" y="2828835"/>
            <a:ext cx="2325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A frequência também pode ser alterada através de um multiplicador</a:t>
            </a:r>
          </a:p>
        </p:txBody>
      </p:sp>
    </p:spTree>
    <p:extLst>
      <p:ext uri="{BB962C8B-B14F-4D97-AF65-F5344CB8AC3E}">
        <p14:creationId xmlns:p14="http://schemas.microsoft.com/office/powerpoint/2010/main" val="361558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vezes se deseja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tocar o som indefinidamente</a:t>
            </a:r>
            <a:endParaRPr lang="pt-BR" dirty="0"/>
          </a:p>
          <a:p>
            <a:pPr lvl="1"/>
            <a:r>
              <a:rPr lang="pt-BR" dirty="0"/>
              <a:t>Xaudio2 permite tocar o som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 laço infinito</a:t>
            </a:r>
          </a:p>
          <a:p>
            <a:pPr lvl="2"/>
            <a:r>
              <a:rPr lang="pt-BR" dirty="0"/>
              <a:t>Basta ajustar um valor do registro XAUDIO2_BUFFER</a:t>
            </a:r>
          </a:p>
          <a:p>
            <a:pPr lvl="2"/>
            <a:r>
              <a:rPr lang="pt-BR" dirty="0"/>
              <a:t>Deve ser feito antes de submeter o buffer para reprodução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Repetição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A3E9A9E-0FA2-437D-9133-03F8F6E54FD9}"/>
              </a:ext>
            </a:extLst>
          </p:cNvPr>
          <p:cNvGrpSpPr/>
          <p:nvPr/>
        </p:nvGrpSpPr>
        <p:grpSpPr>
          <a:xfrm>
            <a:off x="8510114" y="4836452"/>
            <a:ext cx="1734866" cy="719621"/>
            <a:chOff x="8328248" y="4252847"/>
            <a:chExt cx="1734866" cy="71962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B3819D0-66BB-4A21-A6A6-F58430D5D2C3}"/>
                </a:ext>
              </a:extLst>
            </p:cNvPr>
            <p:cNvSpPr/>
            <p:nvPr/>
          </p:nvSpPr>
          <p:spPr>
            <a:xfrm>
              <a:off x="8328248" y="4293096"/>
              <a:ext cx="1734866" cy="5144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Forma livre 4">
              <a:extLst>
                <a:ext uri="{FF2B5EF4-FFF2-40B4-BE49-F238E27FC236}">
                  <a16:creationId xmlns:a16="http://schemas.microsoft.com/office/drawing/2014/main" id="{3647578B-C679-4154-9339-48D2878E6A1C}"/>
                </a:ext>
              </a:extLst>
            </p:cNvPr>
            <p:cNvSpPr/>
            <p:nvPr/>
          </p:nvSpPr>
          <p:spPr>
            <a:xfrm>
              <a:off x="8328248" y="4293096"/>
              <a:ext cx="1734866" cy="514449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D2790C09-7659-41A4-A091-C80F5B5EB197}"/>
                </a:ext>
              </a:extLst>
            </p:cNvPr>
            <p:cNvGrpSpPr/>
            <p:nvPr/>
          </p:nvGrpSpPr>
          <p:grpSpPr>
            <a:xfrm>
              <a:off x="9879930" y="4252847"/>
              <a:ext cx="113213" cy="719621"/>
              <a:chOff x="9124885" y="3446876"/>
              <a:chExt cx="113213" cy="719621"/>
            </a:xfrm>
          </p:grpSpPr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619F4F9F-49D5-42C2-8CC9-055212D4DBDA}"/>
                  </a:ext>
                </a:extLst>
              </p:cNvPr>
              <p:cNvSpPr/>
              <p:nvPr/>
            </p:nvSpPr>
            <p:spPr>
              <a:xfrm>
                <a:off x="9124885" y="4048915"/>
                <a:ext cx="113213" cy="117582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A7CBEE53-B231-45B9-9CB5-C752C121C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491" y="3446876"/>
                <a:ext cx="0" cy="683925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61F72C75-15B1-4B29-8535-0F6777057C88}"/>
                </a:ext>
              </a:extLst>
            </p:cNvPr>
            <p:cNvCxnSpPr>
              <a:stCxn id="20" idx="3"/>
              <a:endCxn id="20" idx="1"/>
            </p:cNvCxnSpPr>
            <p:nvPr/>
          </p:nvCxnSpPr>
          <p:spPr>
            <a:xfrm flipH="1">
              <a:off x="8328248" y="4550321"/>
              <a:ext cx="1734866" cy="12700"/>
            </a:xfrm>
            <a:prstGeom prst="bentConnector5">
              <a:avLst>
                <a:gd name="adj1" fmla="val -13177"/>
                <a:gd name="adj2" fmla="val 5400394"/>
                <a:gd name="adj3" fmla="val 1131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CD9E136A-A500-4E69-AA4D-EF439664003D}"/>
              </a:ext>
            </a:extLst>
          </p:cNvPr>
          <p:cNvSpPr/>
          <p:nvPr/>
        </p:nvSpPr>
        <p:spPr>
          <a:xfrm>
            <a:off x="1490741" y="4470706"/>
            <a:ext cx="741681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toca áudio em loop ou apenas uma vez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repeat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sound-&gt;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buffer.LoopCount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XAUDIO2_LOOP_INFINITE;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ssound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buffer.LoopCount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0;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EBB9A80-F0D8-4301-B7C3-439DC849C2B5}"/>
              </a:ext>
            </a:extLst>
          </p:cNvPr>
          <p:cNvSpPr/>
          <p:nvPr/>
        </p:nvSpPr>
        <p:spPr>
          <a:xfrm>
            <a:off x="1490741" y="3211120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XAUDIO2_BUFFER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buffer;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buffer.AudioBytes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dwChunkSize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     // tamanho do buffer em bytes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buffer.pAudioData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pDataBuffer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     // dados (bits) do áudio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buffer.Flags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XAUDIO2_END_OF_STREAM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buffer único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2AAD7ABB-4C02-498D-A678-7CE493462B18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53" name="Triângulo isósceles 6">
              <a:extLst>
                <a:ext uri="{FF2B5EF4-FFF2-40B4-BE49-F238E27FC236}">
                  <a16:creationId xmlns:a16="http://schemas.microsoft.com/office/drawing/2014/main" id="{A160DFFB-F510-4B3D-ADBA-5AE954448C74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44A0C18A-FCE4-4B4D-9DF9-C5DDA04B5482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01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611968"/>
          </a:xfrm>
        </p:spPr>
        <p:txBody>
          <a:bodyPr>
            <a:normAutofit/>
          </a:bodyPr>
          <a:lstStyle/>
          <a:p>
            <a:r>
              <a:rPr lang="pt-BR" dirty="0"/>
              <a:t>Biblioteca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XAudio2</a:t>
            </a:r>
            <a:r>
              <a:rPr lang="pt-BR" dirty="0"/>
              <a:t> fornece a possibilidade de controlar a reprodução do áudio além das funcionalidades básicas de </a:t>
            </a:r>
            <a:br>
              <a:rPr lang="pt-BR" dirty="0"/>
            </a:br>
            <a:r>
              <a:rPr lang="pt-BR" dirty="0"/>
              <a:t>Play e Stop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É possível alterar algumas características do som:</a:t>
            </a:r>
          </a:p>
          <a:p>
            <a:pPr lvl="2"/>
            <a:r>
              <a:rPr lang="pt-BR" dirty="0"/>
              <a:t>Volume</a:t>
            </a:r>
          </a:p>
          <a:p>
            <a:pPr lvl="2"/>
            <a:r>
              <a:rPr lang="pt-BR" dirty="0"/>
              <a:t>Frequência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O som pode ser tocado:</a:t>
            </a:r>
          </a:p>
          <a:p>
            <a:pPr lvl="2"/>
            <a:r>
              <a:rPr lang="pt-BR" dirty="0"/>
              <a:t>Em </a:t>
            </a:r>
            <a:r>
              <a:rPr lang="pt-BR" dirty="0" err="1"/>
              <a:t>Sources</a:t>
            </a:r>
            <a:r>
              <a:rPr lang="pt-BR" dirty="0"/>
              <a:t> Voices diferentes</a:t>
            </a:r>
          </a:p>
          <a:p>
            <a:pPr lvl="2"/>
            <a:r>
              <a:rPr lang="pt-BR" dirty="0"/>
              <a:t>Repetidamente em um laço infinito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AA4A0BA-6329-4DF2-B9C4-B3853C06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Músicas e efeitos sonoros </a:t>
            </a:r>
            <a:r>
              <a:rPr lang="pt-BR" dirty="0"/>
              <a:t>são importantes para os jogos</a:t>
            </a:r>
          </a:p>
          <a:p>
            <a:pPr lvl="1"/>
            <a:r>
              <a:rPr lang="pt-BR" dirty="0"/>
              <a:t>Fornecem tempo, emoção, autenticidade e retorno sonoro</a:t>
            </a:r>
          </a:p>
          <a:p>
            <a:endParaRPr lang="pt-BR" dirty="0"/>
          </a:p>
          <a:p>
            <a:r>
              <a:rPr lang="pt-BR" dirty="0"/>
              <a:t>O DirectX fornece a biblioteca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XAudio2</a:t>
            </a:r>
            <a:endParaRPr lang="pt-BR" dirty="0"/>
          </a:p>
          <a:p>
            <a:pPr lvl="1"/>
            <a:r>
              <a:rPr lang="pt-BR" dirty="0"/>
              <a:t>Permite construir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de áudio</a:t>
            </a:r>
          </a:p>
          <a:p>
            <a:pPr lvl="1"/>
            <a:r>
              <a:rPr lang="pt-BR" dirty="0"/>
              <a:t>Faz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mixagem</a:t>
            </a:r>
            <a:r>
              <a:rPr lang="pt-BR" dirty="0"/>
              <a:t> de diversas fontes</a:t>
            </a:r>
          </a:p>
          <a:p>
            <a:pPr lvl="1"/>
            <a:r>
              <a:rPr lang="pt-BR" dirty="0"/>
              <a:t>Permite aplicação de efeitos</a:t>
            </a:r>
          </a:p>
          <a:p>
            <a:pPr lvl="1"/>
            <a:r>
              <a:rPr lang="pt-BR" dirty="0"/>
              <a:t>Pode ser usada tanto no Windows como no Xbox</a:t>
            </a:r>
          </a:p>
          <a:p>
            <a:pPr lvl="1"/>
            <a:r>
              <a:rPr lang="pt-BR" dirty="0"/>
              <a:t>Trabalha com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formato WAVE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4A72D4F-C509-4EFD-8E79-B2197CD4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	</a:t>
            </a:r>
          </a:p>
        </p:txBody>
      </p:sp>
    </p:spTree>
    <p:extLst>
      <p:ext uri="{BB962C8B-B14F-4D97-AF65-F5344CB8AC3E}">
        <p14:creationId xmlns:p14="http://schemas.microsoft.com/office/powerpoint/2010/main" val="75406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tocar um som </a:t>
            </a:r>
            <a:r>
              <a:rPr lang="pt-BR" dirty="0"/>
              <a:t>usando XAudio2 é preciso:</a:t>
            </a:r>
          </a:p>
          <a:p>
            <a:endParaRPr lang="pt-BR" dirty="0"/>
          </a:p>
          <a:p>
            <a:pPr lvl="1"/>
            <a:r>
              <a:rPr lang="pt-BR" dirty="0"/>
              <a:t>Carregar um arquivo .</a:t>
            </a:r>
            <a:r>
              <a:rPr lang="pt-BR" dirty="0" err="1"/>
              <a:t>wav</a:t>
            </a:r>
            <a:r>
              <a:rPr lang="pt-BR" dirty="0"/>
              <a:t> para a memória</a:t>
            </a:r>
          </a:p>
          <a:p>
            <a:pPr lvl="2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registro XAUDIO2_BUFFER </a:t>
            </a:r>
            <a:r>
              <a:rPr lang="pt-BR" dirty="0"/>
              <a:t>guarda:</a:t>
            </a:r>
          </a:p>
          <a:p>
            <a:pPr lvl="3"/>
            <a:r>
              <a:rPr lang="pt-BR" dirty="0"/>
              <a:t>O tamanho do áudio em bytes</a:t>
            </a:r>
          </a:p>
          <a:p>
            <a:pPr lvl="3"/>
            <a:r>
              <a:rPr lang="pt-BR" dirty="0"/>
              <a:t>O endereço de memória com os dados do áudio</a:t>
            </a:r>
          </a:p>
          <a:p>
            <a:pPr lvl="3"/>
            <a:r>
              <a:rPr lang="pt-BR" dirty="0"/>
              <a:t>Flags de configuração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7F1F167-0C86-4441-B706-9041E63C7C1B}"/>
              </a:ext>
            </a:extLst>
          </p:cNvPr>
          <p:cNvSpPr/>
          <p:nvPr/>
        </p:nvSpPr>
        <p:spPr>
          <a:xfrm>
            <a:off x="1775520" y="4484069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XAUDIO2_BUFFER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buffer;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buffer.AudioBytes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dwChunkSize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     // tamanho do buffer em bytes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buffer.pAudioData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pDataBuffer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     // dados (bits) do áudio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buffer.Flags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XAUDIO2_END_OF_STREAM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buffer único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Grupo 7">
            <a:extLst>
              <a:ext uri="{FF2B5EF4-FFF2-40B4-BE49-F238E27FC236}">
                <a16:creationId xmlns:a16="http://schemas.microsoft.com/office/drawing/2014/main" id="{92177F55-4644-496D-A8D6-74A7C1C8B471}"/>
              </a:ext>
            </a:extLst>
          </p:cNvPr>
          <p:cNvGrpSpPr/>
          <p:nvPr/>
        </p:nvGrpSpPr>
        <p:grpSpPr>
          <a:xfrm>
            <a:off x="8508268" y="2385093"/>
            <a:ext cx="2232248" cy="1872208"/>
            <a:chOff x="3131840" y="4797152"/>
            <a:chExt cx="2232248" cy="1872208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052405-2DFC-4506-995C-F5EA7C9E3FF8}"/>
                </a:ext>
              </a:extLst>
            </p:cNvPr>
            <p:cNvSpPr/>
            <p:nvPr/>
          </p:nvSpPr>
          <p:spPr>
            <a:xfrm>
              <a:off x="3131840" y="4797152"/>
              <a:ext cx="2232248" cy="18722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4CB9FCC-A5D4-4F94-9552-FE03745A2B01}"/>
                </a:ext>
              </a:extLst>
            </p:cNvPr>
            <p:cNvSpPr txBox="1"/>
            <p:nvPr/>
          </p:nvSpPr>
          <p:spPr>
            <a:xfrm>
              <a:off x="3247140" y="4869160"/>
              <a:ext cx="676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'RIFF'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400" dirty="0">
                  <a:solidFill>
                    <a:schemeClr val="bg1"/>
                  </a:solidFill>
                </a:rPr>
                <a:t>WAVE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837C209-26CF-4453-ADD1-F7D37B36CFB1}"/>
                </a:ext>
              </a:extLst>
            </p:cNvPr>
            <p:cNvSpPr/>
            <p:nvPr/>
          </p:nvSpPr>
          <p:spPr>
            <a:xfrm>
              <a:off x="3347864" y="5392380"/>
              <a:ext cx="1800200" cy="556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</a:t>
              </a:r>
              <a:r>
                <a:rPr lang="pt-BR" sz="1400" dirty="0" err="1">
                  <a:solidFill>
                    <a:schemeClr val="bg1"/>
                  </a:solidFill>
                </a:rPr>
                <a:t>fmt</a:t>
              </a:r>
              <a:r>
                <a:rPr lang="pt-BR" sz="1400" dirty="0">
                  <a:solidFill>
                    <a:schemeClr val="bg1"/>
                  </a:solidFill>
                </a:rPr>
                <a:t>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200" dirty="0">
                  <a:solidFill>
                    <a:schemeClr val="bg1"/>
                  </a:solidFill>
                </a:rPr>
                <a:t>(cabeçalho)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9FA3B5B6-9C18-4F7F-B3E7-E3DC827D09EA}"/>
                </a:ext>
              </a:extLst>
            </p:cNvPr>
            <p:cNvSpPr/>
            <p:nvPr/>
          </p:nvSpPr>
          <p:spPr>
            <a:xfrm>
              <a:off x="3347864" y="6021288"/>
              <a:ext cx="1800200" cy="50405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'data'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200" dirty="0">
                  <a:solidFill>
                    <a:schemeClr val="bg1"/>
                  </a:solidFill>
                </a:rPr>
                <a:t>(dados de áudio)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29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tocar um som </a:t>
            </a:r>
            <a:r>
              <a:rPr lang="pt-BR" dirty="0"/>
              <a:t>usando XAudio2 é preciso:</a:t>
            </a:r>
          </a:p>
          <a:p>
            <a:endParaRPr lang="pt-BR" dirty="0"/>
          </a:p>
          <a:p>
            <a:pPr lvl="1"/>
            <a:r>
              <a:rPr lang="pt-BR" dirty="0"/>
              <a:t>Criar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Source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Voice</a:t>
            </a:r>
            <a:r>
              <a:rPr lang="pt-BR" dirty="0"/>
              <a:t> e enviar o áudio para reprodução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B8117E1-7755-4DCE-B670-43ABF306FB8E}"/>
              </a:ext>
            </a:extLst>
          </p:cNvPr>
          <p:cNvSpPr/>
          <p:nvPr/>
        </p:nvSpPr>
        <p:spPr>
          <a:xfrm>
            <a:off x="1271464" y="2879421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audioEngine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WAVEFORMATEX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*) &amp;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wfx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SubmitSourceBuffer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(&amp;buffer);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-&gt;Start();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759CBC9-5D30-4B0E-B024-DC7AAB6C2140}"/>
              </a:ext>
            </a:extLst>
          </p:cNvPr>
          <p:cNvSpPr/>
          <p:nvPr/>
        </p:nvSpPr>
        <p:spPr>
          <a:xfrm>
            <a:off x="3569046" y="4510590"/>
            <a:ext cx="1734866" cy="51444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545808D-999B-4536-A64C-5D1BB8E57C63}"/>
              </a:ext>
            </a:extLst>
          </p:cNvPr>
          <p:cNvSpPr/>
          <p:nvPr/>
        </p:nvSpPr>
        <p:spPr>
          <a:xfrm>
            <a:off x="1742479" y="4416915"/>
            <a:ext cx="1296124" cy="7018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WAVE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2E4216-9B88-4FC8-A1FD-345DC82A90D8}"/>
              </a:ext>
            </a:extLst>
          </p:cNvPr>
          <p:cNvSpPr/>
          <p:nvPr/>
        </p:nvSpPr>
        <p:spPr>
          <a:xfrm>
            <a:off x="5746040" y="4158958"/>
            <a:ext cx="2006141" cy="12177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Mastering 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Voice</a:t>
            </a:r>
          </a:p>
        </p:txBody>
      </p:sp>
      <p:cxnSp>
        <p:nvCxnSpPr>
          <p:cNvPr id="15" name="Conector de seta reta 8">
            <a:extLst>
              <a:ext uri="{FF2B5EF4-FFF2-40B4-BE49-F238E27FC236}">
                <a16:creationId xmlns:a16="http://schemas.microsoft.com/office/drawing/2014/main" id="{7AB36253-83C9-4122-9BA5-918138EDA0EF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3038603" y="4767815"/>
            <a:ext cx="530443" cy="1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26D8716E-9210-435D-87AC-9E75C97016BF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5303912" y="4767814"/>
            <a:ext cx="442128" cy="1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24">
            <a:extLst>
              <a:ext uri="{FF2B5EF4-FFF2-40B4-BE49-F238E27FC236}">
                <a16:creationId xmlns:a16="http://schemas.microsoft.com/office/drawing/2014/main" id="{64C67CBC-7C2C-4E99-801A-D61C0096848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752181" y="4767814"/>
            <a:ext cx="442128" cy="0"/>
          </a:xfrm>
          <a:prstGeom prst="straightConnector1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rma livre 4">
            <a:extLst>
              <a:ext uri="{FF2B5EF4-FFF2-40B4-BE49-F238E27FC236}">
                <a16:creationId xmlns:a16="http://schemas.microsoft.com/office/drawing/2014/main" id="{2C463721-FA65-464A-88B0-833951E9EB3E}"/>
              </a:ext>
            </a:extLst>
          </p:cNvPr>
          <p:cNvSpPr/>
          <p:nvPr/>
        </p:nvSpPr>
        <p:spPr>
          <a:xfrm>
            <a:off x="3569046" y="4510590"/>
            <a:ext cx="1734866" cy="514449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66A761-F0AF-4304-BA6C-13A5788642A0}"/>
              </a:ext>
            </a:extLst>
          </p:cNvPr>
          <p:cNvSpPr/>
          <p:nvPr/>
        </p:nvSpPr>
        <p:spPr>
          <a:xfrm>
            <a:off x="3789506" y="4127014"/>
            <a:ext cx="1293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Source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 Voice</a:t>
            </a:r>
          </a:p>
        </p:txBody>
      </p:sp>
      <p:pic>
        <p:nvPicPr>
          <p:cNvPr id="47" name="Picture 2" descr="http://www.downloadplayer.net/Images/VDLP/VideoCards/GeForceGT440Large.gif">
            <a:extLst>
              <a:ext uri="{FF2B5EF4-FFF2-40B4-BE49-F238E27FC236}">
                <a16:creationId xmlns:a16="http://schemas.microsoft.com/office/drawing/2014/main" id="{CF56FFAF-DB79-40E1-A260-5397DC74F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9" y="3993701"/>
            <a:ext cx="2128728" cy="16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C35F1685-DA3A-4D82-AB7F-8A4CD0E6223C}"/>
              </a:ext>
            </a:extLst>
          </p:cNvPr>
          <p:cNvSpPr/>
          <p:nvPr/>
        </p:nvSpPr>
        <p:spPr>
          <a:xfrm>
            <a:off x="8616280" y="3624369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Placa de Som</a:t>
            </a:r>
          </a:p>
        </p:txBody>
      </p:sp>
    </p:spTree>
    <p:extLst>
      <p:ext uri="{BB962C8B-B14F-4D97-AF65-F5344CB8AC3E}">
        <p14:creationId xmlns:p14="http://schemas.microsoft.com/office/powerpoint/2010/main" val="410243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1A87AA5-BC27-4599-A425-BD047322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</a:t>
            </a:r>
            <a:r>
              <a:rPr lang="pt-BR" dirty="0" err="1"/>
              <a:t>Source</a:t>
            </a:r>
            <a:r>
              <a:rPr lang="pt-BR" dirty="0"/>
              <a:t> Voice tem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formato </a:t>
            </a:r>
          </a:p>
          <a:p>
            <a:pPr lvl="1"/>
            <a:r>
              <a:rPr lang="pt-BR" dirty="0"/>
              <a:t>Definido pela quantidade de:</a:t>
            </a:r>
          </a:p>
          <a:p>
            <a:pPr lvl="2"/>
            <a:r>
              <a:rPr lang="pt-BR" sz="1800" dirty="0"/>
              <a:t>Bits por amostra (Ex.: 8 bits, 16 bits, etc.)</a:t>
            </a:r>
          </a:p>
          <a:p>
            <a:pPr lvl="2"/>
            <a:r>
              <a:rPr lang="pt-BR" sz="1800" dirty="0"/>
              <a:t>Amostras por segundo (Ex.: 22050 Hz, 44100 Hz, etc.)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4913065-36F3-4572-A3B1-22E260C0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Source</a:t>
            </a:r>
            <a:r>
              <a:rPr lang="pt-BR" dirty="0"/>
              <a:t> Voices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92D0132-890A-41D6-9561-1E0C7E20D607}"/>
              </a:ext>
            </a:extLst>
          </p:cNvPr>
          <p:cNvGrpSpPr/>
          <p:nvPr/>
        </p:nvGrpSpPr>
        <p:grpSpPr>
          <a:xfrm>
            <a:off x="2525214" y="3223057"/>
            <a:ext cx="6970171" cy="2784235"/>
            <a:chOff x="2438197" y="3460586"/>
            <a:chExt cx="6970171" cy="2784235"/>
          </a:xfrm>
        </p:grpSpPr>
        <p:cxnSp>
          <p:nvCxnSpPr>
            <p:cNvPr id="5" name="Conector de seta reta 16">
              <a:extLst>
                <a:ext uri="{FF2B5EF4-FFF2-40B4-BE49-F238E27FC236}">
                  <a16:creationId xmlns:a16="http://schemas.microsoft.com/office/drawing/2014/main" id="{7E4735C3-E4F7-4C14-B85A-EC6E8AA0ED76}"/>
                </a:ext>
              </a:extLst>
            </p:cNvPr>
            <p:cNvCxnSpPr/>
            <p:nvPr/>
          </p:nvCxnSpPr>
          <p:spPr>
            <a:xfrm>
              <a:off x="3441332" y="5868171"/>
              <a:ext cx="5967036" cy="0"/>
            </a:xfrm>
            <a:prstGeom prst="straightConnector1">
              <a:avLst/>
            </a:prstGeom>
            <a:ln w="22225">
              <a:solidFill>
                <a:schemeClr val="accent4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9959C716-5A68-412B-9699-CFA159C64F31}"/>
                </a:ext>
              </a:extLst>
            </p:cNvPr>
            <p:cNvCxnSpPr/>
            <p:nvPr/>
          </p:nvCxnSpPr>
          <p:spPr>
            <a:xfrm>
              <a:off x="4157718" y="5809927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10">
              <a:extLst>
                <a:ext uri="{FF2B5EF4-FFF2-40B4-BE49-F238E27FC236}">
                  <a16:creationId xmlns:a16="http://schemas.microsoft.com/office/drawing/2014/main" id="{234C5BCF-6C72-43C7-864A-9D8985183438}"/>
                </a:ext>
              </a:extLst>
            </p:cNvPr>
            <p:cNvCxnSpPr/>
            <p:nvPr/>
          </p:nvCxnSpPr>
          <p:spPr>
            <a:xfrm flipV="1">
              <a:off x="3619223" y="3460586"/>
              <a:ext cx="0" cy="2592287"/>
            </a:xfrm>
            <a:prstGeom prst="straightConnector1">
              <a:avLst/>
            </a:prstGeom>
            <a:ln w="22225">
              <a:solidFill>
                <a:schemeClr val="accent4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F62CF8A4-9860-44FF-A8B9-904D82D95AD4}"/>
                </a:ext>
              </a:extLst>
            </p:cNvPr>
            <p:cNvCxnSpPr/>
            <p:nvPr/>
          </p:nvCxnSpPr>
          <p:spPr>
            <a:xfrm>
              <a:off x="4415744" y="5810204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28F3C088-6FB6-49E4-AEAC-A2742D03A67F}"/>
                </a:ext>
              </a:extLst>
            </p:cNvPr>
            <p:cNvCxnSpPr/>
            <p:nvPr/>
          </p:nvCxnSpPr>
          <p:spPr>
            <a:xfrm>
              <a:off x="4676644" y="5809927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A8A771F-8776-486B-86FD-2A9652AD1E60}"/>
                </a:ext>
              </a:extLst>
            </p:cNvPr>
            <p:cNvCxnSpPr/>
            <p:nvPr/>
          </p:nvCxnSpPr>
          <p:spPr>
            <a:xfrm>
              <a:off x="3889969" y="5809927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0DE0916-E091-4A8B-95E1-1F709FC3AF68}"/>
                </a:ext>
              </a:extLst>
            </p:cNvPr>
            <p:cNvCxnSpPr/>
            <p:nvPr/>
          </p:nvCxnSpPr>
          <p:spPr>
            <a:xfrm>
              <a:off x="3889969" y="5468311"/>
              <a:ext cx="0" cy="381449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03D3C975-2360-44C8-88F7-EE33AEFF3408}"/>
                </a:ext>
              </a:extLst>
            </p:cNvPr>
            <p:cNvCxnSpPr/>
            <p:nvPr/>
          </p:nvCxnSpPr>
          <p:spPr>
            <a:xfrm>
              <a:off x="4157718" y="4797153"/>
              <a:ext cx="0" cy="1052607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8D0BDD2A-8788-4494-A3C7-7ECAA821CB3A}"/>
                </a:ext>
              </a:extLst>
            </p:cNvPr>
            <p:cNvCxnSpPr/>
            <p:nvPr/>
          </p:nvCxnSpPr>
          <p:spPr>
            <a:xfrm flipH="1">
              <a:off x="4415745" y="4255995"/>
              <a:ext cx="2335" cy="1600827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FBB2E06-9EA3-45C7-8C74-A417720DBC07}"/>
                </a:ext>
              </a:extLst>
            </p:cNvPr>
            <p:cNvCxnSpPr/>
            <p:nvPr/>
          </p:nvCxnSpPr>
          <p:spPr>
            <a:xfrm>
              <a:off x="4676644" y="4090797"/>
              <a:ext cx="0" cy="1758962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orma livre 4">
              <a:extLst>
                <a:ext uri="{FF2B5EF4-FFF2-40B4-BE49-F238E27FC236}">
                  <a16:creationId xmlns:a16="http://schemas.microsoft.com/office/drawing/2014/main" id="{0983996F-5EFB-41EE-9FE6-BD0B19D4E0E9}"/>
                </a:ext>
              </a:extLst>
            </p:cNvPr>
            <p:cNvSpPr/>
            <p:nvPr/>
          </p:nvSpPr>
          <p:spPr>
            <a:xfrm>
              <a:off x="3719737" y="4087266"/>
              <a:ext cx="4589399" cy="1758962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790FFCE-9FF0-4BE7-9040-2F27F086BB05}"/>
                </a:ext>
              </a:extLst>
            </p:cNvPr>
            <p:cNvSpPr txBox="1"/>
            <p:nvPr/>
          </p:nvSpPr>
          <p:spPr>
            <a:xfrm>
              <a:off x="6899178" y="5937044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</a:rPr>
                <a:t>Taxa de amostragem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6E41CCD-95CE-4FDF-9E17-E2C975AD5148}"/>
                </a:ext>
              </a:extLst>
            </p:cNvPr>
            <p:cNvSpPr txBox="1"/>
            <p:nvPr/>
          </p:nvSpPr>
          <p:spPr>
            <a:xfrm rot="16200000">
              <a:off x="2158633" y="4535542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</a:rPr>
                <a:t>Amplitude</a:t>
              </a:r>
            </a:p>
            <a:p>
              <a:pPr algn="ctr"/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</a:rPr>
                <a:t>(2 bits)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E10E57E-72F7-46D5-80FA-763D6CFAF72E}"/>
                </a:ext>
              </a:extLst>
            </p:cNvPr>
            <p:cNvCxnSpPr/>
            <p:nvPr/>
          </p:nvCxnSpPr>
          <p:spPr>
            <a:xfrm>
              <a:off x="3444194" y="5237403"/>
              <a:ext cx="588609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9B61BA45-18F9-4664-B466-F501BF177FEC}"/>
                </a:ext>
              </a:extLst>
            </p:cNvPr>
            <p:cNvCxnSpPr/>
            <p:nvPr/>
          </p:nvCxnSpPr>
          <p:spPr>
            <a:xfrm>
              <a:off x="3441330" y="4617703"/>
              <a:ext cx="588609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0AB56961-FD22-4056-A192-1BB47CA7080C}"/>
                </a:ext>
              </a:extLst>
            </p:cNvPr>
            <p:cNvCxnSpPr/>
            <p:nvPr/>
          </p:nvCxnSpPr>
          <p:spPr>
            <a:xfrm>
              <a:off x="3441334" y="4005064"/>
              <a:ext cx="588609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6BEB4E9-7228-41AE-8BC0-E1702BD3C13E}"/>
                </a:ext>
              </a:extLst>
            </p:cNvPr>
            <p:cNvSpPr txBox="1"/>
            <p:nvPr/>
          </p:nvSpPr>
          <p:spPr>
            <a:xfrm>
              <a:off x="3161743" y="5733257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A93D9A6-C9E4-404A-890B-F62FC2147BE9}"/>
                </a:ext>
              </a:extLst>
            </p:cNvPr>
            <p:cNvSpPr txBox="1"/>
            <p:nvPr/>
          </p:nvSpPr>
          <p:spPr>
            <a:xfrm>
              <a:off x="3161743" y="5098904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B0F6B54-8EE2-4BFC-A09F-0F0F163210D4}"/>
                </a:ext>
              </a:extLst>
            </p:cNvPr>
            <p:cNvSpPr txBox="1"/>
            <p:nvPr/>
          </p:nvSpPr>
          <p:spPr>
            <a:xfrm>
              <a:off x="3161743" y="4479730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B514923-50A1-455E-88C6-6A64072AB89E}"/>
                </a:ext>
              </a:extLst>
            </p:cNvPr>
            <p:cNvSpPr txBox="1"/>
            <p:nvPr/>
          </p:nvSpPr>
          <p:spPr>
            <a:xfrm>
              <a:off x="3161743" y="3866562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4067826-81AF-41EA-A7D8-56A77A2ED225}"/>
                </a:ext>
              </a:extLst>
            </p:cNvPr>
            <p:cNvCxnSpPr>
              <a:stCxn id="42" idx="2"/>
              <a:endCxn id="41" idx="5"/>
            </p:cNvCxnSpPr>
            <p:nvPr/>
          </p:nvCxnSpPr>
          <p:spPr>
            <a:xfrm flipH="1" flipV="1">
              <a:off x="5248068" y="5253567"/>
              <a:ext cx="249008" cy="61460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943DE3AA-DD4C-480D-A9E6-5BABDA7D08C5}"/>
                </a:ext>
              </a:extLst>
            </p:cNvPr>
            <p:cNvCxnSpPr/>
            <p:nvPr/>
          </p:nvCxnSpPr>
          <p:spPr>
            <a:xfrm>
              <a:off x="4943872" y="5809909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582EC943-E9A0-4E8F-9E07-1AA898BC425D}"/>
                </a:ext>
              </a:extLst>
            </p:cNvPr>
            <p:cNvCxnSpPr/>
            <p:nvPr/>
          </p:nvCxnSpPr>
          <p:spPr>
            <a:xfrm>
              <a:off x="4943872" y="4509121"/>
              <a:ext cx="0" cy="1340621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D56AF75-6FE7-4C66-92C0-971881B62FA8}"/>
                </a:ext>
              </a:extLst>
            </p:cNvPr>
            <p:cNvCxnSpPr/>
            <p:nvPr/>
          </p:nvCxnSpPr>
          <p:spPr>
            <a:xfrm>
              <a:off x="5231904" y="5814024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E2BD74E8-40DA-474C-BE3C-5954A1C55CDF}"/>
                </a:ext>
              </a:extLst>
            </p:cNvPr>
            <p:cNvCxnSpPr/>
            <p:nvPr/>
          </p:nvCxnSpPr>
          <p:spPr>
            <a:xfrm>
              <a:off x="5231904" y="5311278"/>
              <a:ext cx="0" cy="54257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37BC2113-CD72-450B-94D5-A790BF8DF96F}"/>
                </a:ext>
              </a:extLst>
            </p:cNvPr>
            <p:cNvCxnSpPr/>
            <p:nvPr/>
          </p:nvCxnSpPr>
          <p:spPr>
            <a:xfrm>
              <a:off x="5519936" y="5819302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6089198D-5BAB-46D5-A53D-719A2888F312}"/>
                </a:ext>
              </a:extLst>
            </p:cNvPr>
            <p:cNvCxnSpPr>
              <a:stCxn id="41" idx="0"/>
              <a:endCxn id="40" idx="5"/>
            </p:cNvCxnSpPr>
            <p:nvPr/>
          </p:nvCxnSpPr>
          <p:spPr>
            <a:xfrm flipH="1" flipV="1">
              <a:off x="4960036" y="4629886"/>
              <a:ext cx="271868" cy="58465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C74BAE60-518D-481C-862D-0BE747AC0565}"/>
                </a:ext>
              </a:extLst>
            </p:cNvPr>
            <p:cNvCxnSpPr>
              <a:stCxn id="40" idx="1"/>
              <a:endCxn id="38" idx="5"/>
            </p:cNvCxnSpPr>
            <p:nvPr/>
          </p:nvCxnSpPr>
          <p:spPr>
            <a:xfrm flipH="1" flipV="1">
              <a:off x="4692809" y="4021226"/>
              <a:ext cx="234899" cy="57633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79086437-91F4-49B7-8352-D30643E51FEE}"/>
                </a:ext>
              </a:extLst>
            </p:cNvPr>
            <p:cNvCxnSpPr>
              <a:stCxn id="38" idx="2"/>
              <a:endCxn id="37" idx="6"/>
            </p:cNvCxnSpPr>
            <p:nvPr/>
          </p:nvCxnSpPr>
          <p:spPr>
            <a:xfrm flipH="1">
              <a:off x="4440938" y="4005063"/>
              <a:ext cx="212846" cy="1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A0AE9F11-E69A-47A3-AE81-8EFF77BC5C7C}"/>
                </a:ext>
              </a:extLst>
            </p:cNvPr>
            <p:cNvCxnSpPr>
              <a:stCxn id="37" idx="3"/>
              <a:endCxn id="36" idx="7"/>
            </p:cNvCxnSpPr>
            <p:nvPr/>
          </p:nvCxnSpPr>
          <p:spPr>
            <a:xfrm flipH="1">
              <a:off x="4173936" y="4021228"/>
              <a:ext cx="227978" cy="580311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D356619F-7503-43C4-8D99-43C0B8FC7FA3}"/>
                </a:ext>
              </a:extLst>
            </p:cNvPr>
            <p:cNvCxnSpPr>
              <a:stCxn id="36" idx="4"/>
              <a:endCxn id="39" idx="7"/>
            </p:cNvCxnSpPr>
            <p:nvPr/>
          </p:nvCxnSpPr>
          <p:spPr>
            <a:xfrm flipH="1">
              <a:off x="3904594" y="4640563"/>
              <a:ext cx="253178" cy="581445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84ED5B2-F5F4-4D8C-AC39-AE255705B382}"/>
                </a:ext>
              </a:extLst>
            </p:cNvPr>
            <p:cNvSpPr/>
            <p:nvPr/>
          </p:nvSpPr>
          <p:spPr>
            <a:xfrm>
              <a:off x="4134913" y="4594844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CBBBC2F1-BA61-444B-8F54-8E2CBE741492}"/>
                </a:ext>
              </a:extLst>
            </p:cNvPr>
            <p:cNvSpPr/>
            <p:nvPr/>
          </p:nvSpPr>
          <p:spPr>
            <a:xfrm>
              <a:off x="4395220" y="3982204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80E593F-81AC-448A-ABA3-73759AB3174B}"/>
                </a:ext>
              </a:extLst>
            </p:cNvPr>
            <p:cNvSpPr/>
            <p:nvPr/>
          </p:nvSpPr>
          <p:spPr>
            <a:xfrm>
              <a:off x="4653785" y="3982203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B59D8AC0-E409-43EA-A303-5F55D5F6149C}"/>
                </a:ext>
              </a:extLst>
            </p:cNvPr>
            <p:cNvSpPr/>
            <p:nvPr/>
          </p:nvSpPr>
          <p:spPr>
            <a:xfrm>
              <a:off x="3865571" y="5215313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E92B54B8-E08E-418B-896B-86E1355E215C}"/>
                </a:ext>
              </a:extLst>
            </p:cNvPr>
            <p:cNvSpPr/>
            <p:nvPr/>
          </p:nvSpPr>
          <p:spPr>
            <a:xfrm>
              <a:off x="4921013" y="4590862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B3C3436-00D9-493A-B62D-7978EE37160B}"/>
                </a:ext>
              </a:extLst>
            </p:cNvPr>
            <p:cNvSpPr/>
            <p:nvPr/>
          </p:nvSpPr>
          <p:spPr>
            <a:xfrm>
              <a:off x="5209045" y="5214543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415BEE38-EB8C-4C28-ACDA-AA3DBE08F0F3}"/>
                </a:ext>
              </a:extLst>
            </p:cNvPr>
            <p:cNvSpPr/>
            <p:nvPr/>
          </p:nvSpPr>
          <p:spPr>
            <a:xfrm>
              <a:off x="5497077" y="5845314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4183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Sources</a:t>
            </a:r>
            <a:r>
              <a:rPr lang="pt-BR" dirty="0"/>
              <a:t> Voices funcionam como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trilhas de áudio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Cada trilha toca um som por vez</a:t>
            </a:r>
          </a:p>
          <a:p>
            <a:pPr lvl="1"/>
            <a:r>
              <a:rPr lang="pt-BR" dirty="0"/>
              <a:t>Um nova reprodução interrompe</a:t>
            </a:r>
            <a:br>
              <a:rPr lang="pt-BR" dirty="0"/>
            </a:br>
            <a:r>
              <a:rPr lang="pt-BR" dirty="0"/>
              <a:t>a reprodução atual: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Source</a:t>
            </a:r>
            <a:r>
              <a:rPr lang="pt-BR" dirty="0"/>
              <a:t> Voices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E38511B-E32B-4212-9B85-FF94C8C9EA61}"/>
              </a:ext>
            </a:extLst>
          </p:cNvPr>
          <p:cNvSpPr/>
          <p:nvPr/>
        </p:nvSpPr>
        <p:spPr>
          <a:xfrm>
            <a:off x="1225843" y="3929444"/>
            <a:ext cx="48701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método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Play()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-&gt;Stop();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FlushSourceBuffers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SubmitSourceBuffer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(&amp;buffer);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-&gt;Start();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A0160D7D-C341-4A63-88D3-9C8E36EDAD2C}"/>
              </a:ext>
            </a:extLst>
          </p:cNvPr>
          <p:cNvGrpSpPr/>
          <p:nvPr/>
        </p:nvGrpSpPr>
        <p:grpSpPr>
          <a:xfrm>
            <a:off x="6960096" y="2564904"/>
            <a:ext cx="3423544" cy="2926409"/>
            <a:chOff x="7025977" y="2892107"/>
            <a:chExt cx="3423544" cy="292640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2534000-AF18-4D80-A8ED-57762853264A}"/>
                </a:ext>
              </a:extLst>
            </p:cNvPr>
            <p:cNvSpPr/>
            <p:nvPr/>
          </p:nvSpPr>
          <p:spPr>
            <a:xfrm>
              <a:off x="8714655" y="3374150"/>
              <a:ext cx="1734866" cy="5144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Forma livre 4">
              <a:extLst>
                <a:ext uri="{FF2B5EF4-FFF2-40B4-BE49-F238E27FC236}">
                  <a16:creationId xmlns:a16="http://schemas.microsoft.com/office/drawing/2014/main" id="{17B9CE66-C4A0-400F-8E40-E28E2E724B93}"/>
                </a:ext>
              </a:extLst>
            </p:cNvPr>
            <p:cNvSpPr/>
            <p:nvPr/>
          </p:nvSpPr>
          <p:spPr>
            <a:xfrm>
              <a:off x="8714655" y="3374150"/>
              <a:ext cx="1734866" cy="514449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415BFC67-7042-468F-B581-42373A8C98CB}"/>
                </a:ext>
              </a:extLst>
            </p:cNvPr>
            <p:cNvSpPr/>
            <p:nvPr/>
          </p:nvSpPr>
          <p:spPr>
            <a:xfrm>
              <a:off x="8935116" y="2892107"/>
              <a:ext cx="12939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</a:rPr>
                <a:t>Source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 Voice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F8A2F58-27F1-4C6E-B1EB-52C86ADB07B7}"/>
                </a:ext>
              </a:extLst>
            </p:cNvPr>
            <p:cNvGrpSpPr/>
            <p:nvPr/>
          </p:nvGrpSpPr>
          <p:grpSpPr>
            <a:xfrm>
              <a:off x="8654380" y="3333901"/>
              <a:ext cx="113213" cy="719621"/>
              <a:chOff x="9124885" y="3446876"/>
              <a:chExt cx="113213" cy="719621"/>
            </a:xfrm>
          </p:grpSpPr>
          <p:sp>
            <p:nvSpPr>
              <p:cNvPr id="13" name="Triângulo isósceles 12">
                <a:extLst>
                  <a:ext uri="{FF2B5EF4-FFF2-40B4-BE49-F238E27FC236}">
                    <a16:creationId xmlns:a16="http://schemas.microsoft.com/office/drawing/2014/main" id="{3DBB2075-EB6E-4EA4-A82C-FA50ECA43219}"/>
                  </a:ext>
                </a:extLst>
              </p:cNvPr>
              <p:cNvSpPr/>
              <p:nvPr/>
            </p:nvSpPr>
            <p:spPr>
              <a:xfrm>
                <a:off x="9124885" y="4048915"/>
                <a:ext cx="113213" cy="117582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86983019-B082-4CD0-83C7-80DC4093F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491" y="3446876"/>
                <a:ext cx="0" cy="683925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30A5AA5-0401-4CD7-A4B4-98437169C393}"/>
                </a:ext>
              </a:extLst>
            </p:cNvPr>
            <p:cNvSpPr/>
            <p:nvPr/>
          </p:nvSpPr>
          <p:spPr>
            <a:xfrm>
              <a:off x="7032104" y="3462097"/>
              <a:ext cx="14189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Play(</a:t>
              </a: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PULSE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pt-BR" sz="1600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E085BA2-993D-4F27-871B-A2085E3B4464}"/>
                </a:ext>
              </a:extLst>
            </p:cNvPr>
            <p:cNvSpPr/>
            <p:nvPr/>
          </p:nvSpPr>
          <p:spPr>
            <a:xfrm>
              <a:off x="8714655" y="4256647"/>
              <a:ext cx="1734866" cy="5144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0" name="Forma livre 4">
              <a:extLst>
                <a:ext uri="{FF2B5EF4-FFF2-40B4-BE49-F238E27FC236}">
                  <a16:creationId xmlns:a16="http://schemas.microsoft.com/office/drawing/2014/main" id="{3CD9905A-5DA9-4EDC-91D2-B3483BBB31FD}"/>
                </a:ext>
              </a:extLst>
            </p:cNvPr>
            <p:cNvSpPr/>
            <p:nvPr/>
          </p:nvSpPr>
          <p:spPr>
            <a:xfrm>
              <a:off x="8714655" y="4256647"/>
              <a:ext cx="1734866" cy="514449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402305B1-28E6-4A57-9792-41AC64DDBD28}"/>
                </a:ext>
              </a:extLst>
            </p:cNvPr>
            <p:cNvGrpSpPr/>
            <p:nvPr/>
          </p:nvGrpSpPr>
          <p:grpSpPr>
            <a:xfrm>
              <a:off x="9439171" y="4216398"/>
              <a:ext cx="113213" cy="719621"/>
              <a:chOff x="9124885" y="3446876"/>
              <a:chExt cx="113213" cy="719621"/>
            </a:xfrm>
          </p:grpSpPr>
          <p:sp>
            <p:nvSpPr>
              <p:cNvPr id="22" name="Triângulo isósceles 21">
                <a:extLst>
                  <a:ext uri="{FF2B5EF4-FFF2-40B4-BE49-F238E27FC236}">
                    <a16:creationId xmlns:a16="http://schemas.microsoft.com/office/drawing/2014/main" id="{0F54003B-0380-4820-9668-396017E6B605}"/>
                  </a:ext>
                </a:extLst>
              </p:cNvPr>
              <p:cNvSpPr/>
              <p:nvPr/>
            </p:nvSpPr>
            <p:spPr>
              <a:xfrm>
                <a:off x="9124885" y="4048915"/>
                <a:ext cx="113213" cy="117582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12D28ED5-9409-43AD-ABA9-30EEA36E4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491" y="3446876"/>
                <a:ext cx="0" cy="683925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8E9EAFA-50C3-4361-90B4-292FB6A554B4}"/>
                </a:ext>
              </a:extLst>
            </p:cNvPr>
            <p:cNvSpPr/>
            <p:nvPr/>
          </p:nvSpPr>
          <p:spPr>
            <a:xfrm>
              <a:off x="8714655" y="5139144"/>
              <a:ext cx="1734866" cy="5144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Forma livre 4">
              <a:extLst>
                <a:ext uri="{FF2B5EF4-FFF2-40B4-BE49-F238E27FC236}">
                  <a16:creationId xmlns:a16="http://schemas.microsoft.com/office/drawing/2014/main" id="{4499EB7D-ADFE-4A86-A547-CCDEB03AC681}"/>
                </a:ext>
              </a:extLst>
            </p:cNvPr>
            <p:cNvSpPr/>
            <p:nvPr/>
          </p:nvSpPr>
          <p:spPr>
            <a:xfrm>
              <a:off x="8714655" y="5139144"/>
              <a:ext cx="1734866" cy="514449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C418545C-BE7F-4055-BE16-3B966EE8E340}"/>
                </a:ext>
              </a:extLst>
            </p:cNvPr>
            <p:cNvGrpSpPr/>
            <p:nvPr/>
          </p:nvGrpSpPr>
          <p:grpSpPr>
            <a:xfrm>
              <a:off x="8654380" y="5098895"/>
              <a:ext cx="113213" cy="719621"/>
              <a:chOff x="9124885" y="3446876"/>
              <a:chExt cx="113213" cy="719621"/>
            </a:xfrm>
          </p:grpSpPr>
          <p:sp>
            <p:nvSpPr>
              <p:cNvPr id="27" name="Triângulo isósceles 26">
                <a:extLst>
                  <a:ext uri="{FF2B5EF4-FFF2-40B4-BE49-F238E27FC236}">
                    <a16:creationId xmlns:a16="http://schemas.microsoft.com/office/drawing/2014/main" id="{6531BE20-2216-4E54-88F4-A52A004976F8}"/>
                  </a:ext>
                </a:extLst>
              </p:cNvPr>
              <p:cNvSpPr/>
              <p:nvPr/>
            </p:nvSpPr>
            <p:spPr>
              <a:xfrm>
                <a:off x="9124885" y="4048915"/>
                <a:ext cx="113213" cy="117582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BDE46F33-552A-4088-9EA4-D56906919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491" y="3446876"/>
                <a:ext cx="0" cy="683925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91048C99-57C5-4B0C-BF74-28E1CDDBF2DF}"/>
                </a:ext>
              </a:extLst>
            </p:cNvPr>
            <p:cNvSpPr/>
            <p:nvPr/>
          </p:nvSpPr>
          <p:spPr>
            <a:xfrm>
              <a:off x="7025977" y="5228146"/>
              <a:ext cx="14189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Play(</a:t>
              </a: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PULSE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47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Para que um som possa ser reproduzido várias vezes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sem interromper o anterior</a:t>
            </a:r>
            <a:r>
              <a:rPr lang="pt-BR" dirty="0"/>
              <a:t> eles precisam usar </a:t>
            </a:r>
            <a:r>
              <a:rPr lang="pt-BR" dirty="0" err="1"/>
              <a:t>Source</a:t>
            </a:r>
            <a:r>
              <a:rPr lang="pt-BR" dirty="0"/>
              <a:t> Voices diferentes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Source</a:t>
            </a:r>
            <a:r>
              <a:rPr lang="pt-BR" dirty="0"/>
              <a:t> Voices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534000-AF18-4D80-A8ED-57762853264A}"/>
              </a:ext>
            </a:extLst>
          </p:cNvPr>
          <p:cNvSpPr/>
          <p:nvPr/>
        </p:nvSpPr>
        <p:spPr>
          <a:xfrm>
            <a:off x="2816126" y="3406987"/>
            <a:ext cx="1734866" cy="51444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Forma livre 4">
            <a:extLst>
              <a:ext uri="{FF2B5EF4-FFF2-40B4-BE49-F238E27FC236}">
                <a16:creationId xmlns:a16="http://schemas.microsoft.com/office/drawing/2014/main" id="{17B9CE66-C4A0-400F-8E40-E28E2E724B93}"/>
              </a:ext>
            </a:extLst>
          </p:cNvPr>
          <p:cNvSpPr/>
          <p:nvPr/>
        </p:nvSpPr>
        <p:spPr>
          <a:xfrm>
            <a:off x="2816126" y="3406987"/>
            <a:ext cx="1734866" cy="514449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5BFC67-7042-468F-B581-42373A8C98CB}"/>
              </a:ext>
            </a:extLst>
          </p:cNvPr>
          <p:cNvSpPr/>
          <p:nvPr/>
        </p:nvSpPr>
        <p:spPr>
          <a:xfrm>
            <a:off x="4713548" y="3510322"/>
            <a:ext cx="1463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Source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 Voice 0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F8A2F58-27F1-4C6E-B1EB-52C86ADB07B7}"/>
              </a:ext>
            </a:extLst>
          </p:cNvPr>
          <p:cNvGrpSpPr/>
          <p:nvPr/>
        </p:nvGrpSpPr>
        <p:grpSpPr>
          <a:xfrm>
            <a:off x="4367808" y="3366738"/>
            <a:ext cx="113213" cy="719621"/>
            <a:chOff x="9124885" y="3446876"/>
            <a:chExt cx="113213" cy="719621"/>
          </a:xfrm>
        </p:grpSpPr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3DBB2075-EB6E-4EA4-A82C-FA50ECA43219}"/>
                </a:ext>
              </a:extLst>
            </p:cNvPr>
            <p:cNvSpPr/>
            <p:nvPr/>
          </p:nvSpPr>
          <p:spPr>
            <a:xfrm>
              <a:off x="9124885" y="4048915"/>
              <a:ext cx="113213" cy="1175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86983019-B082-4CD0-83C7-80DC4093FD3F}"/>
                </a:ext>
              </a:extLst>
            </p:cNvPr>
            <p:cNvCxnSpPr>
              <a:cxnSpLocks/>
            </p:cNvCxnSpPr>
            <p:nvPr/>
          </p:nvCxnSpPr>
          <p:spPr>
            <a:xfrm>
              <a:off x="9181491" y="3446876"/>
              <a:ext cx="0" cy="68392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230A5AA5-0401-4CD7-A4B4-98437169C393}"/>
              </a:ext>
            </a:extLst>
          </p:cNvPr>
          <p:cNvSpPr/>
          <p:nvPr/>
        </p:nvSpPr>
        <p:spPr>
          <a:xfrm>
            <a:off x="1133575" y="3494934"/>
            <a:ext cx="1418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Play(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PULSE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pt-BR" sz="16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E085BA2-993D-4F27-871B-A2085E3B4464}"/>
              </a:ext>
            </a:extLst>
          </p:cNvPr>
          <p:cNvSpPr/>
          <p:nvPr/>
        </p:nvSpPr>
        <p:spPr>
          <a:xfrm>
            <a:off x="2816126" y="4289484"/>
            <a:ext cx="1734866" cy="51444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Forma livre 4">
            <a:extLst>
              <a:ext uri="{FF2B5EF4-FFF2-40B4-BE49-F238E27FC236}">
                <a16:creationId xmlns:a16="http://schemas.microsoft.com/office/drawing/2014/main" id="{3CD9905A-5DA9-4EDC-91D2-B3483BBB31FD}"/>
              </a:ext>
            </a:extLst>
          </p:cNvPr>
          <p:cNvSpPr/>
          <p:nvPr/>
        </p:nvSpPr>
        <p:spPr>
          <a:xfrm>
            <a:off x="2816126" y="4289484"/>
            <a:ext cx="1734866" cy="514449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02305B1-28E6-4A57-9792-41AC64DDBD28}"/>
              </a:ext>
            </a:extLst>
          </p:cNvPr>
          <p:cNvGrpSpPr/>
          <p:nvPr/>
        </p:nvGrpSpPr>
        <p:grpSpPr>
          <a:xfrm>
            <a:off x="3540642" y="4249235"/>
            <a:ext cx="113213" cy="719621"/>
            <a:chOff x="9124885" y="3446876"/>
            <a:chExt cx="113213" cy="719621"/>
          </a:xfrm>
        </p:grpSpPr>
        <p:sp>
          <p:nvSpPr>
            <p:cNvPr id="22" name="Triângulo isósceles 21">
              <a:extLst>
                <a:ext uri="{FF2B5EF4-FFF2-40B4-BE49-F238E27FC236}">
                  <a16:creationId xmlns:a16="http://schemas.microsoft.com/office/drawing/2014/main" id="{0F54003B-0380-4820-9668-396017E6B605}"/>
                </a:ext>
              </a:extLst>
            </p:cNvPr>
            <p:cNvSpPr/>
            <p:nvPr/>
          </p:nvSpPr>
          <p:spPr>
            <a:xfrm>
              <a:off x="9124885" y="4048915"/>
              <a:ext cx="113213" cy="1175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12D28ED5-9409-43AD-ABA9-30EEA36E4CAA}"/>
                </a:ext>
              </a:extLst>
            </p:cNvPr>
            <p:cNvCxnSpPr>
              <a:cxnSpLocks/>
            </p:cNvCxnSpPr>
            <p:nvPr/>
          </p:nvCxnSpPr>
          <p:spPr>
            <a:xfrm>
              <a:off x="9181491" y="3446876"/>
              <a:ext cx="0" cy="68392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F8E9EAFA-50C3-4361-90B4-292FB6A554B4}"/>
              </a:ext>
            </a:extLst>
          </p:cNvPr>
          <p:cNvSpPr/>
          <p:nvPr/>
        </p:nvSpPr>
        <p:spPr>
          <a:xfrm>
            <a:off x="2816126" y="5171981"/>
            <a:ext cx="1734866" cy="51444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Forma livre 4">
            <a:extLst>
              <a:ext uri="{FF2B5EF4-FFF2-40B4-BE49-F238E27FC236}">
                <a16:creationId xmlns:a16="http://schemas.microsoft.com/office/drawing/2014/main" id="{4499EB7D-ADFE-4A86-A547-CCDEB03AC681}"/>
              </a:ext>
            </a:extLst>
          </p:cNvPr>
          <p:cNvSpPr/>
          <p:nvPr/>
        </p:nvSpPr>
        <p:spPr>
          <a:xfrm>
            <a:off x="2816126" y="5171981"/>
            <a:ext cx="1734866" cy="514449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418545C-BE7F-4055-BE16-3B966EE8E340}"/>
              </a:ext>
            </a:extLst>
          </p:cNvPr>
          <p:cNvGrpSpPr/>
          <p:nvPr/>
        </p:nvGrpSpPr>
        <p:grpSpPr>
          <a:xfrm>
            <a:off x="2755851" y="5131732"/>
            <a:ext cx="113213" cy="719621"/>
            <a:chOff x="9124885" y="3446876"/>
            <a:chExt cx="113213" cy="719621"/>
          </a:xfrm>
        </p:grpSpPr>
        <p:sp>
          <p:nvSpPr>
            <p:cNvPr id="27" name="Triângulo isósceles 26">
              <a:extLst>
                <a:ext uri="{FF2B5EF4-FFF2-40B4-BE49-F238E27FC236}">
                  <a16:creationId xmlns:a16="http://schemas.microsoft.com/office/drawing/2014/main" id="{6531BE20-2216-4E54-88F4-A52A004976F8}"/>
                </a:ext>
              </a:extLst>
            </p:cNvPr>
            <p:cNvSpPr/>
            <p:nvPr/>
          </p:nvSpPr>
          <p:spPr>
            <a:xfrm>
              <a:off x="9124885" y="4048915"/>
              <a:ext cx="113213" cy="1175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DE46F33-552A-4088-9EA4-D56906919D49}"/>
                </a:ext>
              </a:extLst>
            </p:cNvPr>
            <p:cNvCxnSpPr>
              <a:cxnSpLocks/>
            </p:cNvCxnSpPr>
            <p:nvPr/>
          </p:nvCxnSpPr>
          <p:spPr>
            <a:xfrm>
              <a:off x="9181491" y="3446876"/>
              <a:ext cx="0" cy="68392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91048C99-57C5-4B0C-BF74-28E1CDDBF2DF}"/>
              </a:ext>
            </a:extLst>
          </p:cNvPr>
          <p:cNvSpPr/>
          <p:nvPr/>
        </p:nvSpPr>
        <p:spPr>
          <a:xfrm>
            <a:off x="1127448" y="5260983"/>
            <a:ext cx="1418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Play(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PULSE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pt-BR" sz="16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55C0683-7313-4092-B9B2-65377FB73AD2}"/>
              </a:ext>
            </a:extLst>
          </p:cNvPr>
          <p:cNvSpPr/>
          <p:nvPr/>
        </p:nvSpPr>
        <p:spPr>
          <a:xfrm>
            <a:off x="4713548" y="4392819"/>
            <a:ext cx="1463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Source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 Voice 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FC722D5-E985-4573-B52E-6B4A0CF851A8}"/>
              </a:ext>
            </a:extLst>
          </p:cNvPr>
          <p:cNvSpPr/>
          <p:nvPr/>
        </p:nvSpPr>
        <p:spPr>
          <a:xfrm>
            <a:off x="4711266" y="5260983"/>
            <a:ext cx="1463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Source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 Voice 2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6646EB7-6FE1-4320-9D8F-F9028C4B230C}"/>
              </a:ext>
            </a:extLst>
          </p:cNvPr>
          <p:cNvSpPr/>
          <p:nvPr/>
        </p:nvSpPr>
        <p:spPr>
          <a:xfrm>
            <a:off x="1127448" y="4377430"/>
            <a:ext cx="1418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Play(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PULSE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pt-BR" sz="1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0C8A85-66C7-4F9E-B814-561A4599EF1F}"/>
              </a:ext>
            </a:extLst>
          </p:cNvPr>
          <p:cNvSpPr txBox="1"/>
          <p:nvPr/>
        </p:nvSpPr>
        <p:spPr>
          <a:xfrm>
            <a:off x="7092541" y="4129532"/>
            <a:ext cx="3024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Várias cópias do mesmo som sendo reproduzidos simultaneamente</a:t>
            </a:r>
          </a:p>
        </p:txBody>
      </p:sp>
    </p:spTree>
    <p:extLst>
      <p:ext uri="{BB962C8B-B14F-4D97-AF65-F5344CB8AC3E}">
        <p14:creationId xmlns:p14="http://schemas.microsoft.com/office/powerpoint/2010/main" val="358635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Para implementar essa funcionalidade:</a:t>
            </a:r>
          </a:p>
          <a:p>
            <a:pPr lvl="1"/>
            <a:r>
              <a:rPr lang="pt-BR" dirty="0"/>
              <a:t>Cada som precisa de um vetor de </a:t>
            </a:r>
            <a:r>
              <a:rPr lang="pt-BR" dirty="0" err="1"/>
              <a:t>Source</a:t>
            </a:r>
            <a:r>
              <a:rPr lang="pt-BR" dirty="0"/>
              <a:t> Voices</a:t>
            </a:r>
          </a:p>
          <a:p>
            <a:pPr lvl="1"/>
            <a:r>
              <a:rPr lang="pt-BR" dirty="0"/>
              <a:t>O vetor deve ser usado de forma circular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E38511B-E32B-4212-9B85-FF94C8C9EA61}"/>
              </a:ext>
            </a:extLst>
          </p:cNvPr>
          <p:cNvSpPr/>
          <p:nvPr/>
        </p:nvSpPr>
        <p:spPr>
          <a:xfrm>
            <a:off x="1199456" y="2996952"/>
            <a:ext cx="88305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Audio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::Play(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id)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recupera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som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da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tabela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Sound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* s = sounds[id];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limpa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voz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corrente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inicia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reprodução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som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s-&gt;voices[s-&gt;index]-&gt;Stop();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s-&gt;voices[s-&gt;index]-&gt;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FlushSourceBuffers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s-&gt;voices[s-&gt;index]-&gt;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SubmitSourceBuffer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(&amp;s-&gt;buffer);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s-&gt;voices[s-&gt;index]-&gt;Start();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seleciona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nova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trilha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para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reprodução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próximo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som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s-&gt;index = (s-&gt;index + 1) % s-&gt;tracks;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FA32540-8367-4741-9684-69E25B2D34EE}"/>
              </a:ext>
            </a:extLst>
          </p:cNvPr>
          <p:cNvGrpSpPr/>
          <p:nvPr/>
        </p:nvGrpSpPr>
        <p:grpSpPr>
          <a:xfrm>
            <a:off x="7866524" y="3391377"/>
            <a:ext cx="2753385" cy="2319692"/>
            <a:chOff x="8112224" y="3172727"/>
            <a:chExt cx="2753385" cy="2319692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8DC5F13-9D5D-46BB-B990-F353B3E6C097}"/>
                </a:ext>
              </a:extLst>
            </p:cNvPr>
            <p:cNvSpPr/>
            <p:nvPr/>
          </p:nvSpPr>
          <p:spPr>
            <a:xfrm>
              <a:off x="8112224" y="3212976"/>
              <a:ext cx="1734866" cy="5144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Forma livre 4">
              <a:extLst>
                <a:ext uri="{FF2B5EF4-FFF2-40B4-BE49-F238E27FC236}">
                  <a16:creationId xmlns:a16="http://schemas.microsoft.com/office/drawing/2014/main" id="{75E1FBA2-404E-4C09-A4CC-F587A3F9B9BB}"/>
                </a:ext>
              </a:extLst>
            </p:cNvPr>
            <p:cNvSpPr/>
            <p:nvPr/>
          </p:nvSpPr>
          <p:spPr>
            <a:xfrm>
              <a:off x="8112224" y="3212976"/>
              <a:ext cx="1734866" cy="514449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D7D16ED-BA06-40CA-ABD8-68232648ED98}"/>
                </a:ext>
              </a:extLst>
            </p:cNvPr>
            <p:cNvSpPr/>
            <p:nvPr/>
          </p:nvSpPr>
          <p:spPr>
            <a:xfrm>
              <a:off x="9914708" y="3316311"/>
              <a:ext cx="9509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voices[0]</a:t>
              </a:r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A12DDF68-ECC5-435D-A3DF-EBD57006BE8A}"/>
                </a:ext>
              </a:extLst>
            </p:cNvPr>
            <p:cNvGrpSpPr/>
            <p:nvPr/>
          </p:nvGrpSpPr>
          <p:grpSpPr>
            <a:xfrm>
              <a:off x="9663906" y="3172727"/>
              <a:ext cx="113213" cy="719621"/>
              <a:chOff x="9124885" y="3446876"/>
              <a:chExt cx="113213" cy="719621"/>
            </a:xfrm>
          </p:grpSpPr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1AD6D64D-486D-4514-A716-2C43E0E1D9AF}"/>
                  </a:ext>
                </a:extLst>
              </p:cNvPr>
              <p:cNvSpPr/>
              <p:nvPr/>
            </p:nvSpPr>
            <p:spPr>
              <a:xfrm>
                <a:off x="9124885" y="4048915"/>
                <a:ext cx="113213" cy="117582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405C3BA2-2DD1-42C2-AF4E-563F7042F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491" y="3446876"/>
                <a:ext cx="0" cy="683925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9199C11F-CADF-4042-B178-FEADDB8BFA87}"/>
                </a:ext>
              </a:extLst>
            </p:cNvPr>
            <p:cNvSpPr/>
            <p:nvPr/>
          </p:nvSpPr>
          <p:spPr>
            <a:xfrm>
              <a:off x="8112224" y="4095473"/>
              <a:ext cx="1734866" cy="5144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9" name="Forma livre 4">
              <a:extLst>
                <a:ext uri="{FF2B5EF4-FFF2-40B4-BE49-F238E27FC236}">
                  <a16:creationId xmlns:a16="http://schemas.microsoft.com/office/drawing/2014/main" id="{41281D91-DF5C-45ED-8589-BD946BA8F1C3}"/>
                </a:ext>
              </a:extLst>
            </p:cNvPr>
            <p:cNvSpPr/>
            <p:nvPr/>
          </p:nvSpPr>
          <p:spPr>
            <a:xfrm>
              <a:off x="8112224" y="4095473"/>
              <a:ext cx="1734866" cy="514449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A250DE6D-3D8F-485B-9236-A7DB0D27B5FA}"/>
                </a:ext>
              </a:extLst>
            </p:cNvPr>
            <p:cNvGrpSpPr/>
            <p:nvPr/>
          </p:nvGrpSpPr>
          <p:grpSpPr>
            <a:xfrm>
              <a:off x="8836740" y="4055224"/>
              <a:ext cx="113213" cy="719621"/>
              <a:chOff x="9124885" y="3446876"/>
              <a:chExt cx="113213" cy="719621"/>
            </a:xfrm>
          </p:grpSpPr>
          <p:sp>
            <p:nvSpPr>
              <p:cNvPr id="41" name="Triângulo isósceles 40">
                <a:extLst>
                  <a:ext uri="{FF2B5EF4-FFF2-40B4-BE49-F238E27FC236}">
                    <a16:creationId xmlns:a16="http://schemas.microsoft.com/office/drawing/2014/main" id="{5BAA768A-59B7-48DF-BAF6-7B97DF35293D}"/>
                  </a:ext>
                </a:extLst>
              </p:cNvPr>
              <p:cNvSpPr/>
              <p:nvPr/>
            </p:nvSpPr>
            <p:spPr>
              <a:xfrm>
                <a:off x="9124885" y="4048915"/>
                <a:ext cx="113213" cy="117582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34154B93-4672-44F0-A6EB-38E80D51A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491" y="3446876"/>
                <a:ext cx="0" cy="683925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6F5A4808-6FA1-4D62-98F2-FFD399DB9107}"/>
                </a:ext>
              </a:extLst>
            </p:cNvPr>
            <p:cNvSpPr/>
            <p:nvPr/>
          </p:nvSpPr>
          <p:spPr>
            <a:xfrm>
              <a:off x="8112224" y="4977970"/>
              <a:ext cx="1734866" cy="5144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4" name="Forma livre 4">
              <a:extLst>
                <a:ext uri="{FF2B5EF4-FFF2-40B4-BE49-F238E27FC236}">
                  <a16:creationId xmlns:a16="http://schemas.microsoft.com/office/drawing/2014/main" id="{AC75C818-3A98-415C-84B4-BD723CD1AD82}"/>
                </a:ext>
              </a:extLst>
            </p:cNvPr>
            <p:cNvSpPr/>
            <p:nvPr/>
          </p:nvSpPr>
          <p:spPr>
            <a:xfrm>
              <a:off x="8112224" y="4977970"/>
              <a:ext cx="1734866" cy="514449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97936BC0-10DC-4632-82F1-71433F69C86B}"/>
                </a:ext>
              </a:extLst>
            </p:cNvPr>
            <p:cNvSpPr/>
            <p:nvPr/>
          </p:nvSpPr>
          <p:spPr>
            <a:xfrm>
              <a:off x="9914706" y="4198808"/>
              <a:ext cx="9509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voices[1]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0819EEBA-87C0-4949-874B-F160BA1B0A41}"/>
                </a:ext>
              </a:extLst>
            </p:cNvPr>
            <p:cNvSpPr/>
            <p:nvPr/>
          </p:nvSpPr>
          <p:spPr>
            <a:xfrm>
              <a:off x="9912424" y="5066972"/>
              <a:ext cx="9509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voices[2]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10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volume do som </a:t>
            </a:r>
            <a:r>
              <a:rPr lang="pt-BR" dirty="0"/>
              <a:t>é definido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amplitude</a:t>
            </a:r>
            <a:r>
              <a:rPr lang="pt-BR" dirty="0"/>
              <a:t> da sua onda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É codificada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números</a:t>
            </a:r>
            <a:r>
              <a:rPr lang="pt-BR" dirty="0"/>
              <a:t> em um arquivo de som</a:t>
            </a:r>
          </a:p>
          <a:p>
            <a:pPr lvl="2"/>
            <a:r>
              <a:rPr lang="pt-BR" dirty="0"/>
              <a:t>Pode ser modificada multiplicando o valor original por um fator</a:t>
            </a:r>
          </a:p>
          <a:p>
            <a:pPr lvl="3"/>
            <a:r>
              <a:rPr lang="pt-BR" dirty="0"/>
              <a:t>2.0 * amplitude = duplica o volume</a:t>
            </a:r>
          </a:p>
          <a:p>
            <a:pPr lvl="3"/>
            <a:r>
              <a:rPr lang="pt-BR" dirty="0"/>
              <a:t>0.5 * amplitude = reduz pela metade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Xaudio2 permite regular o volume </a:t>
            </a:r>
            <a:br>
              <a:rPr lang="pt-BR" dirty="0"/>
            </a:br>
            <a:r>
              <a:rPr lang="pt-BR" dirty="0"/>
              <a:t>através do método </a:t>
            </a:r>
            <a:r>
              <a:rPr lang="pt-BR" dirty="0" err="1"/>
              <a:t>SetVolume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Volume</a:t>
            </a:r>
          </a:p>
        </p:txBody>
      </p:sp>
      <p:sp>
        <p:nvSpPr>
          <p:cNvPr id="19" name="Forma livre 4">
            <a:extLst>
              <a:ext uri="{FF2B5EF4-FFF2-40B4-BE49-F238E27FC236}">
                <a16:creationId xmlns:a16="http://schemas.microsoft.com/office/drawing/2014/main" id="{900BC603-CE76-43E1-91EB-D6BAFCBDA8BC}"/>
              </a:ext>
            </a:extLst>
          </p:cNvPr>
          <p:cNvSpPr/>
          <p:nvPr/>
        </p:nvSpPr>
        <p:spPr>
          <a:xfrm>
            <a:off x="7320136" y="3922463"/>
            <a:ext cx="3727849" cy="1454208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0">
            <a:extLst>
              <a:ext uri="{FF2B5EF4-FFF2-40B4-BE49-F238E27FC236}">
                <a16:creationId xmlns:a16="http://schemas.microsoft.com/office/drawing/2014/main" id="{EFA1E55B-F735-4FA9-B0C4-1F4C44D39297}"/>
              </a:ext>
            </a:extLst>
          </p:cNvPr>
          <p:cNvCxnSpPr>
            <a:endCxn id="19" idx="1"/>
          </p:cNvCxnSpPr>
          <p:nvPr/>
        </p:nvCxnSpPr>
        <p:spPr>
          <a:xfrm flipV="1">
            <a:off x="8069650" y="3922473"/>
            <a:ext cx="0" cy="1454198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7F59A7A-FC54-4F2D-B1D4-E95EE5300675}"/>
              </a:ext>
            </a:extLst>
          </p:cNvPr>
          <p:cNvSpPr txBox="1"/>
          <p:nvPr/>
        </p:nvSpPr>
        <p:spPr>
          <a:xfrm rot="16200000">
            <a:off x="7341382" y="4480290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Amplitude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9297A7-B35F-41BE-8963-02FDC19A5B2A}"/>
              </a:ext>
            </a:extLst>
          </p:cNvPr>
          <p:cNvSpPr/>
          <p:nvPr/>
        </p:nvSpPr>
        <p:spPr>
          <a:xfrm>
            <a:off x="1225474" y="5007339"/>
            <a:ext cx="4272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sourceVoice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SetVolume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(level);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81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6097</TotalTime>
  <Words>740</Words>
  <Application>Microsoft Office PowerPoint</Application>
  <PresentationFormat>Widescreen</PresentationFormat>
  <Paragraphs>158</Paragraphs>
  <Slides>12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Controle do Áudio</vt:lpstr>
      <vt:lpstr>Introdução </vt:lpstr>
      <vt:lpstr>Introdução</vt:lpstr>
      <vt:lpstr>Introdução</vt:lpstr>
      <vt:lpstr>Source Voices</vt:lpstr>
      <vt:lpstr>Source Voices</vt:lpstr>
      <vt:lpstr>Source Voices</vt:lpstr>
      <vt:lpstr>Implementação</vt:lpstr>
      <vt:lpstr>Volume</vt:lpstr>
      <vt:lpstr>Frequência</vt:lpstr>
      <vt:lpstr>Repetição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Áudio;Som;Música</cp:keywords>
  <cp:lastModifiedBy>Judson Santiago</cp:lastModifiedBy>
  <cp:revision>653</cp:revision>
  <dcterms:created xsi:type="dcterms:W3CDTF">2009-02-25T19:16:57Z</dcterms:created>
  <dcterms:modified xsi:type="dcterms:W3CDTF">2019-07-03T00:23:49Z</dcterms:modified>
</cp:coreProperties>
</file>