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93499-0B09-4799-93C6-EEC7B113B1CF}" v="129" dt="2019-07-03T19:01:00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342" autoAdjust="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374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78F9870-3553-4F56-874F-000F72DA08F7}"/>
    <pc:docChg chg="undo custSel addSld delSld modSld">
      <pc:chgData name="Judson Santiago" userId="ebb108da2f256286" providerId="LiveId" clId="{778F9870-3553-4F56-874F-000F72DA08F7}" dt="2019-07-03T19:01:00.369" v="3637" actId="207"/>
      <pc:docMkLst>
        <pc:docMk/>
      </pc:docMkLst>
      <pc:sldChg chg="modSp">
        <pc:chgData name="Judson Santiago" userId="ebb108da2f256286" providerId="LiveId" clId="{778F9870-3553-4F56-874F-000F72DA08F7}" dt="2019-07-03T17:22:42.774" v="20" actId="20577"/>
        <pc:sldMkLst>
          <pc:docMk/>
          <pc:sldMk cId="0" sldId="256"/>
        </pc:sldMkLst>
        <pc:spChg chg="mod">
          <ac:chgData name="Judson Santiago" userId="ebb108da2f256286" providerId="LiveId" clId="{778F9870-3553-4F56-874F-000F72DA08F7}" dt="2019-07-03T17:22:42.774" v="2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Judson Santiago" userId="ebb108da2f256286" providerId="LiveId" clId="{778F9870-3553-4F56-874F-000F72DA08F7}" dt="2019-07-03T19:01:00.369" v="3637" actId="207"/>
        <pc:sldMkLst>
          <pc:docMk/>
          <pc:sldMk cId="904695914" sldId="325"/>
        </pc:sldMkLst>
        <pc:spChg chg="mod">
          <ac:chgData name="Judson Santiago" userId="ebb108da2f256286" providerId="LiveId" clId="{778F9870-3553-4F56-874F-000F72DA08F7}" dt="2019-07-03T19:01:00.369" v="3637" actId="207"/>
          <ac:spMkLst>
            <pc:docMk/>
            <pc:sldMk cId="904695914" sldId="325"/>
            <ac:spMk id="2" creationId="{00000000-0000-0000-0000-000000000000}"/>
          </ac:spMkLst>
        </pc:spChg>
      </pc:sldChg>
      <pc:sldChg chg="del">
        <pc:chgData name="Judson Santiago" userId="ebb108da2f256286" providerId="LiveId" clId="{778F9870-3553-4F56-874F-000F72DA08F7}" dt="2019-07-03T17:43:18.915" v="365" actId="2696"/>
        <pc:sldMkLst>
          <pc:docMk/>
          <pc:sldMk cId="2581471607" sldId="339"/>
        </pc:sldMkLst>
      </pc:sldChg>
      <pc:sldChg chg="del">
        <pc:chgData name="Judson Santiago" userId="ebb108da2f256286" providerId="LiveId" clId="{778F9870-3553-4F56-874F-000F72DA08F7}" dt="2019-07-03T17:43:17.545" v="362" actId="2696"/>
        <pc:sldMkLst>
          <pc:docMk/>
          <pc:sldMk cId="1106292445" sldId="340"/>
        </pc:sldMkLst>
      </pc:sldChg>
      <pc:sldChg chg="del">
        <pc:chgData name="Judson Santiago" userId="ebb108da2f256286" providerId="LiveId" clId="{778F9870-3553-4F56-874F-000F72DA08F7}" dt="2019-07-03T17:43:20.162" v="368" actId="2696"/>
        <pc:sldMkLst>
          <pc:docMk/>
          <pc:sldMk cId="574181964" sldId="341"/>
        </pc:sldMkLst>
      </pc:sldChg>
      <pc:sldChg chg="del">
        <pc:chgData name="Judson Santiago" userId="ebb108da2f256286" providerId="LiveId" clId="{778F9870-3553-4F56-874F-000F72DA08F7}" dt="2019-07-03T17:43:21.711" v="370" actId="2696"/>
        <pc:sldMkLst>
          <pc:docMk/>
          <pc:sldMk cId="3220016815" sldId="342"/>
        </pc:sldMkLst>
      </pc:sldChg>
      <pc:sldChg chg="addSp delSp modSp modNotesTx">
        <pc:chgData name="Judson Santiago" userId="ebb108da2f256286" providerId="LiveId" clId="{778F9870-3553-4F56-874F-000F72DA08F7}" dt="2019-07-03T18:50:35.962" v="2929" actId="6549"/>
        <pc:sldMkLst>
          <pc:docMk/>
          <pc:sldMk cId="754064701" sldId="347"/>
        </pc:sldMkLst>
        <pc:spChg chg="mod">
          <ac:chgData name="Judson Santiago" userId="ebb108da2f256286" providerId="LiveId" clId="{778F9870-3553-4F56-874F-000F72DA08F7}" dt="2019-07-03T18:50:35.962" v="2929" actId="6549"/>
          <ac:spMkLst>
            <pc:docMk/>
            <pc:sldMk cId="754064701" sldId="347"/>
            <ac:spMk id="2" creationId="{0AA4A0BA-6329-4DF2-B9C4-B3853C062645}"/>
          </ac:spMkLst>
        </pc:spChg>
        <pc:spChg chg="add mod">
          <ac:chgData name="Judson Santiago" userId="ebb108da2f256286" providerId="LiveId" clId="{778F9870-3553-4F56-874F-000F72DA08F7}" dt="2019-07-03T17:37:40.939" v="200" actId="1076"/>
          <ac:spMkLst>
            <pc:docMk/>
            <pc:sldMk cId="754064701" sldId="347"/>
            <ac:spMk id="6" creationId="{9078317A-FE3C-4A16-B149-40AE1644E29C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8" creationId="{E8E62934-17CE-4492-8675-2B9112E99A31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9" creationId="{75EDA9B9-01C5-44C6-B091-17D48CC2618A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0" creationId="{FFAA6E5C-5756-4B24-9B52-204D9C573F4D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3" creationId="{72440E86-822C-44FA-9E11-F21066FE1D65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4" creationId="{E2AC8B03-7F6E-44D3-B440-5AD718605077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6" creationId="{8B195CE4-CBA5-4CAA-B3DE-E9CA84E5C2A6}"/>
          </ac:spMkLst>
        </pc:spChg>
        <pc:spChg chg="mod topLvl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7" creationId="{70A2A26E-6966-4FD8-A6AA-3AE26CAECCCC}"/>
          </ac:spMkLst>
        </pc:spChg>
        <pc:spChg chg="add mod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8" creationId="{A6151815-E9FC-43CD-8A9C-5F20512E2496}"/>
          </ac:spMkLst>
        </pc:spChg>
        <pc:spChg chg="add mod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19" creationId="{D83BA4E4-9DF9-46B3-99BA-023E94A39782}"/>
          </ac:spMkLst>
        </pc:spChg>
        <pc:spChg chg="add mod">
          <ac:chgData name="Judson Santiago" userId="ebb108da2f256286" providerId="LiveId" clId="{778F9870-3553-4F56-874F-000F72DA08F7}" dt="2019-07-03T17:38:33.806" v="213" actId="164"/>
          <ac:spMkLst>
            <pc:docMk/>
            <pc:sldMk cId="754064701" sldId="347"/>
            <ac:spMk id="20" creationId="{1F5019ED-E6FC-4479-BFDB-1166DD523A28}"/>
          </ac:spMkLst>
        </pc:spChg>
        <pc:spChg chg="add mod">
          <ac:chgData name="Judson Santiago" userId="ebb108da2f256286" providerId="LiveId" clId="{778F9870-3553-4F56-874F-000F72DA08F7}" dt="2019-07-03T17:39:00.641" v="237" actId="1076"/>
          <ac:spMkLst>
            <pc:docMk/>
            <pc:sldMk cId="754064701" sldId="347"/>
            <ac:spMk id="27" creationId="{7230570F-B9DC-4242-B65B-041688A8A0E5}"/>
          </ac:spMkLst>
        </pc:spChg>
        <pc:spChg chg="add mod">
          <ac:chgData name="Judson Santiago" userId="ebb108da2f256286" providerId="LiveId" clId="{778F9870-3553-4F56-874F-000F72DA08F7}" dt="2019-07-03T17:39:49.202" v="299" actId="1076"/>
          <ac:spMkLst>
            <pc:docMk/>
            <pc:sldMk cId="754064701" sldId="347"/>
            <ac:spMk id="28" creationId="{9C97A18E-7664-430F-A50A-00A9F4F11F30}"/>
          </ac:spMkLst>
        </pc:spChg>
        <pc:grpChg chg="add del mod">
          <ac:chgData name="Judson Santiago" userId="ebb108da2f256286" providerId="LiveId" clId="{778F9870-3553-4F56-874F-000F72DA08F7}" dt="2019-07-03T17:38:29.171" v="212" actId="165"/>
          <ac:grpSpMkLst>
            <pc:docMk/>
            <pc:sldMk cId="754064701" sldId="347"/>
            <ac:grpSpMk id="7" creationId="{C45BA944-6373-484A-B36E-8FBC75C9AAFD}"/>
          </ac:grpSpMkLst>
        </pc:grpChg>
        <pc:grpChg chg="add mod">
          <ac:chgData name="Judson Santiago" userId="ebb108da2f256286" providerId="LiveId" clId="{778F9870-3553-4F56-874F-000F72DA08F7}" dt="2019-07-03T17:38:43.031" v="224" actId="1038"/>
          <ac:grpSpMkLst>
            <pc:docMk/>
            <pc:sldMk cId="754064701" sldId="347"/>
            <ac:grpSpMk id="25" creationId="{3263B061-5820-4AB7-9042-4A8C68252780}"/>
          </ac:grpSpMkLst>
        </pc:grpChg>
        <pc:picChg chg="add mod">
          <ac:chgData name="Judson Santiago" userId="ebb108da2f256286" providerId="LiveId" clId="{778F9870-3553-4F56-874F-000F72DA08F7}" dt="2019-07-03T17:37:39.018" v="199" actId="1076"/>
          <ac:picMkLst>
            <pc:docMk/>
            <pc:sldMk cId="754064701" sldId="347"/>
            <ac:picMk id="4" creationId="{37047149-6A9E-4780-8873-0FE9B11EB114}"/>
          </ac:picMkLst>
        </pc:picChg>
        <pc:picChg chg="add del">
          <ac:chgData name="Judson Santiago" userId="ebb108da2f256286" providerId="LiveId" clId="{778F9870-3553-4F56-874F-000F72DA08F7}" dt="2019-07-03T17:37:25.575" v="194" actId="478"/>
          <ac:picMkLst>
            <pc:docMk/>
            <pc:sldMk cId="754064701" sldId="347"/>
            <ac:picMk id="5" creationId="{B1DCEF10-8DB8-4A59-807E-B37527CD90CD}"/>
          </ac:picMkLst>
        </pc:picChg>
        <pc:cxnChg chg="mod topLvl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11" creationId="{13BEA68B-6B60-415B-A363-3097267D5E78}"/>
          </ac:cxnSpMkLst>
        </pc:cxnChg>
        <pc:cxnChg chg="mod topLvl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12" creationId="{A3FA9B32-2D87-4DEF-A436-AF984A54157C}"/>
          </ac:cxnSpMkLst>
        </pc:cxnChg>
        <pc:cxnChg chg="mod topLvl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15" creationId="{7B25A5E7-5058-4DE7-8C00-32BFE00034A5}"/>
          </ac:cxnSpMkLst>
        </pc:cxnChg>
        <pc:cxnChg chg="add mod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21" creationId="{4FC2E751-D06C-4943-BD5D-22F0D36EA277}"/>
          </ac:cxnSpMkLst>
        </pc:cxnChg>
        <pc:cxnChg chg="add mod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22" creationId="{90402322-CD9F-4E96-9980-90DDD62077FB}"/>
          </ac:cxnSpMkLst>
        </pc:cxnChg>
        <pc:cxnChg chg="add mod">
          <ac:chgData name="Judson Santiago" userId="ebb108da2f256286" providerId="LiveId" clId="{778F9870-3553-4F56-874F-000F72DA08F7}" dt="2019-07-03T17:38:33.806" v="213" actId="164"/>
          <ac:cxnSpMkLst>
            <pc:docMk/>
            <pc:sldMk cId="754064701" sldId="347"/>
            <ac:cxnSpMk id="23" creationId="{80DEB3ED-A322-48E7-AB80-09DCA51EA445}"/>
          </ac:cxnSpMkLst>
        </pc:cxnChg>
        <pc:cxnChg chg="add mod">
          <ac:chgData name="Judson Santiago" userId="ebb108da2f256286" providerId="LiveId" clId="{778F9870-3553-4F56-874F-000F72DA08F7}" dt="2019-07-03T17:38:46.703" v="225" actId="14100"/>
          <ac:cxnSpMkLst>
            <pc:docMk/>
            <pc:sldMk cId="754064701" sldId="347"/>
            <ac:cxnSpMk id="24" creationId="{743C9629-739A-465F-840D-140AB822B4AD}"/>
          </ac:cxnSpMkLst>
        </pc:cxnChg>
      </pc:sldChg>
      <pc:sldChg chg="addSp modSp add">
        <pc:chgData name="Judson Santiago" userId="ebb108da2f256286" providerId="LiveId" clId="{778F9870-3553-4F56-874F-000F72DA08F7}" dt="2019-07-03T18:03:47.358" v="922"/>
        <pc:sldMkLst>
          <pc:docMk/>
          <pc:sldMk cId="2785842759" sldId="348"/>
        </pc:sldMkLst>
        <pc:spChg chg="mod">
          <ac:chgData name="Judson Santiago" userId="ebb108da2f256286" providerId="LiveId" clId="{778F9870-3553-4F56-874F-000F72DA08F7}" dt="2019-07-03T17:49:25.670" v="674" actId="20577"/>
          <ac:spMkLst>
            <pc:docMk/>
            <pc:sldMk cId="2785842759" sldId="348"/>
            <ac:spMk id="2" creationId="{8D88D828-85C5-4ACE-B4F9-1F5C169300D7}"/>
          </ac:spMkLst>
        </pc:spChg>
        <pc:spChg chg="mod">
          <ac:chgData name="Judson Santiago" userId="ebb108da2f256286" providerId="LiveId" clId="{778F9870-3553-4F56-874F-000F72DA08F7}" dt="2019-07-03T18:03:47.358" v="922"/>
          <ac:spMkLst>
            <pc:docMk/>
            <pc:sldMk cId="2785842759" sldId="348"/>
            <ac:spMk id="3" creationId="{4C62DAD6-58EF-4DF9-9460-79C4C839B72A}"/>
          </ac:spMkLst>
        </pc:spChg>
        <pc:spChg chg="add mod">
          <ac:chgData name="Judson Santiago" userId="ebb108da2f256286" providerId="LiveId" clId="{778F9870-3553-4F56-874F-000F72DA08F7}" dt="2019-07-03T17:51:07.918" v="693" actId="207"/>
          <ac:spMkLst>
            <pc:docMk/>
            <pc:sldMk cId="2785842759" sldId="348"/>
            <ac:spMk id="4" creationId="{928B1D23-F2D2-413E-8EAD-6A3A2EA9C765}"/>
          </ac:spMkLst>
        </pc:spChg>
      </pc:sldChg>
      <pc:sldChg chg="del">
        <pc:chgData name="Judson Santiago" userId="ebb108da2f256286" providerId="LiveId" clId="{778F9870-3553-4F56-874F-000F72DA08F7}" dt="2019-07-03T17:43:18.006" v="363" actId="2696"/>
        <pc:sldMkLst>
          <pc:docMk/>
          <pc:sldMk cId="4102431079" sldId="348"/>
        </pc:sldMkLst>
      </pc:sldChg>
      <pc:sldChg chg="addSp delSp modSp add">
        <pc:chgData name="Judson Santiago" userId="ebb108da2f256286" providerId="LiveId" clId="{778F9870-3553-4F56-874F-000F72DA08F7}" dt="2019-07-03T18:54:12.103" v="3133" actId="1035"/>
        <pc:sldMkLst>
          <pc:docMk/>
          <pc:sldMk cId="595529663" sldId="349"/>
        </pc:sldMkLst>
        <pc:spChg chg="mod">
          <ac:chgData name="Judson Santiago" userId="ebb108da2f256286" providerId="LiveId" clId="{778F9870-3553-4F56-874F-000F72DA08F7}" dt="2019-07-03T18:01:28.684" v="898"/>
          <ac:spMkLst>
            <pc:docMk/>
            <pc:sldMk cId="595529663" sldId="349"/>
            <ac:spMk id="2" creationId="{4F708BE8-840F-4C08-B27F-E649ED2937B6}"/>
          </ac:spMkLst>
        </pc:spChg>
        <pc:spChg chg="mod">
          <ac:chgData name="Judson Santiago" userId="ebb108da2f256286" providerId="LiveId" clId="{778F9870-3553-4F56-874F-000F72DA08F7}" dt="2019-07-03T18:03:49.766" v="923"/>
          <ac:spMkLst>
            <pc:docMk/>
            <pc:sldMk cId="595529663" sldId="349"/>
            <ac:spMk id="3" creationId="{F800F8E4-CEA4-4D97-9FD3-C19BD1BB76DA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4" creationId="{DBEB4A86-BFA3-4778-B980-AEC76CF77E0E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5" creationId="{81A32350-4C8B-41A8-9E99-D2297ECA2F4E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6" creationId="{49D72C26-9ED4-4044-8030-E0AD14D52636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7" creationId="{F87F99B2-1672-4067-9DFF-CD30F7D0C632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8" creationId="{F1F715A8-94CF-496C-B183-C59720DFCDBF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9" creationId="{CBFE6ED8-BDB9-4FA3-BA57-DB6DFD6D5C7F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10" creationId="{918930E4-FC73-41F1-9F38-CC2B48A92468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23" creationId="{98857B60-1427-44EC-96D9-158000C42E23}"/>
          </ac:spMkLst>
        </pc:spChg>
        <pc:spChg chg="add mod">
          <ac:chgData name="Judson Santiago" userId="ebb108da2f256286" providerId="LiveId" clId="{778F9870-3553-4F56-874F-000F72DA08F7}" dt="2019-07-03T18:02:47.139" v="920" actId="164"/>
          <ac:spMkLst>
            <pc:docMk/>
            <pc:sldMk cId="595529663" sldId="349"/>
            <ac:spMk id="26" creationId="{19668794-FDFF-4EC9-B4EF-22F02702FD6D}"/>
          </ac:spMkLst>
        </pc:spChg>
        <pc:spChg chg="add del mod">
          <ac:chgData name="Judson Santiago" userId="ebb108da2f256286" providerId="LiveId" clId="{778F9870-3553-4F56-874F-000F72DA08F7}" dt="2019-07-03T18:02:10.795" v="912"/>
          <ac:spMkLst>
            <pc:docMk/>
            <pc:sldMk cId="595529663" sldId="349"/>
            <ac:spMk id="29" creationId="{955A2F13-FAC2-4EC3-A835-20EDCDE648F3}"/>
          </ac:spMkLst>
        </pc:spChg>
        <pc:spChg chg="add mod">
          <ac:chgData name="Judson Santiago" userId="ebb108da2f256286" providerId="LiveId" clId="{778F9870-3553-4F56-874F-000F72DA08F7}" dt="2019-07-03T18:54:12.103" v="3133" actId="1035"/>
          <ac:spMkLst>
            <pc:docMk/>
            <pc:sldMk cId="595529663" sldId="349"/>
            <ac:spMk id="31" creationId="{5312382F-FAC5-4CFD-AC2E-EBC8E6125CC3}"/>
          </ac:spMkLst>
        </pc:spChg>
        <pc:grpChg chg="add mod">
          <ac:chgData name="Judson Santiago" userId="ebb108da2f256286" providerId="LiveId" clId="{778F9870-3553-4F56-874F-000F72DA08F7}" dt="2019-07-03T18:02:47.139" v="920" actId="164"/>
          <ac:grpSpMkLst>
            <pc:docMk/>
            <pc:sldMk cId="595529663" sldId="349"/>
            <ac:grpSpMk id="14" creationId="{E4784AE3-AEA7-4B88-858A-0954AB2904A8}"/>
          </ac:grpSpMkLst>
        </pc:grpChg>
        <pc:grpChg chg="add mod">
          <ac:chgData name="Judson Santiago" userId="ebb108da2f256286" providerId="LiveId" clId="{778F9870-3553-4F56-874F-000F72DA08F7}" dt="2019-07-03T18:53:54.472" v="3127" actId="12789"/>
          <ac:grpSpMkLst>
            <pc:docMk/>
            <pc:sldMk cId="595529663" sldId="349"/>
            <ac:grpSpMk id="32" creationId="{674FE917-75F5-4A76-A1EA-620B09226A00}"/>
          </ac:grpSpMkLst>
        </pc:grp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11" creationId="{42B33C52-F508-4481-BAB9-B9EBD1ACC34A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12" creationId="{216A66C2-51FB-40E2-BFA4-7A3B74B33E10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13" creationId="{96634DCF-DCA7-47DE-AFDC-246EB3957771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19" creationId="{8862F526-2E8D-4E50-BC73-AE3C8F19E575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20" creationId="{9E988AB6-9059-48B7-9AA0-8744D404A195}"/>
          </ac:cxnSpMkLst>
        </pc:cxnChg>
        <pc:cxnChg chg="add del mod">
          <ac:chgData name="Judson Santiago" userId="ebb108da2f256286" providerId="LiveId" clId="{778F9870-3553-4F56-874F-000F72DA08F7}" dt="2019-07-03T18:00:10.987" v="889" actId="478"/>
          <ac:cxnSpMkLst>
            <pc:docMk/>
            <pc:sldMk cId="595529663" sldId="349"/>
            <ac:cxnSpMk id="21" creationId="{66D7B429-5C32-4DF7-9DB9-3918319D4CE9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22" creationId="{EABACA06-A96D-40F8-A10F-05042B096E94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24" creationId="{86AF623C-71E7-4907-B219-AB4D936B0291}"/>
          </ac:cxnSpMkLst>
        </pc:cxnChg>
        <pc:cxnChg chg="add mod">
          <ac:chgData name="Judson Santiago" userId="ebb108da2f256286" providerId="LiveId" clId="{778F9870-3553-4F56-874F-000F72DA08F7}" dt="2019-07-03T18:02:47.139" v="920" actId="164"/>
          <ac:cxnSpMkLst>
            <pc:docMk/>
            <pc:sldMk cId="595529663" sldId="349"/>
            <ac:cxnSpMk id="25" creationId="{2B7116B3-0966-41EF-8A25-0E9EA7002883}"/>
          </ac:cxnSpMkLst>
        </pc:cxnChg>
        <pc:cxnChg chg="add del mod">
          <ac:chgData name="Judson Santiago" userId="ebb108da2f256286" providerId="LiveId" clId="{778F9870-3553-4F56-874F-000F72DA08F7}" dt="2019-07-03T18:00:13.410" v="890" actId="478"/>
          <ac:cxnSpMkLst>
            <pc:docMk/>
            <pc:sldMk cId="595529663" sldId="349"/>
            <ac:cxnSpMk id="27" creationId="{F68F54E5-F88C-4873-98B9-28BAB112E043}"/>
          </ac:cxnSpMkLst>
        </pc:cxnChg>
      </pc:sldChg>
      <pc:sldChg chg="del">
        <pc:chgData name="Judson Santiago" userId="ebb108da2f256286" providerId="LiveId" clId="{778F9870-3553-4F56-874F-000F72DA08F7}" dt="2019-07-03T17:43:18.496" v="364" actId="2696"/>
        <pc:sldMkLst>
          <pc:docMk/>
          <pc:sldMk cId="2341835817" sldId="349"/>
        </pc:sldMkLst>
      </pc:sldChg>
      <pc:sldChg chg="addSp modSp add">
        <pc:chgData name="Judson Santiago" userId="ebb108da2f256286" providerId="LiveId" clId="{778F9870-3553-4F56-874F-000F72DA08F7}" dt="2019-07-03T18:35:36.106" v="2087" actId="368"/>
        <pc:sldMkLst>
          <pc:docMk/>
          <pc:sldMk cId="2207807527" sldId="350"/>
        </pc:sldMkLst>
        <pc:spChg chg="mod">
          <ac:chgData name="Judson Santiago" userId="ebb108da2f256286" providerId="LiveId" clId="{778F9870-3553-4F56-874F-000F72DA08F7}" dt="2019-07-03T18:35:36.106" v="2087" actId="368"/>
          <ac:spMkLst>
            <pc:docMk/>
            <pc:sldMk cId="2207807527" sldId="350"/>
            <ac:spMk id="2" creationId="{8631BD87-E73F-4BCD-8EAF-CA426C38DC1E}"/>
          </ac:spMkLst>
        </pc:spChg>
        <pc:spChg chg="mod">
          <ac:chgData name="Judson Santiago" userId="ebb108da2f256286" providerId="LiveId" clId="{778F9870-3553-4F56-874F-000F72DA08F7}" dt="2019-07-03T18:07:46.030" v="1161" actId="20577"/>
          <ac:spMkLst>
            <pc:docMk/>
            <pc:sldMk cId="2207807527" sldId="350"/>
            <ac:spMk id="3" creationId="{07CB693E-BF73-4B20-A703-AB88131835B1}"/>
          </ac:spMkLst>
        </pc:spChg>
        <pc:spChg chg="add mod">
          <ac:chgData name="Judson Santiago" userId="ebb108da2f256286" providerId="LiveId" clId="{778F9870-3553-4F56-874F-000F72DA08F7}" dt="2019-07-03T18:11:18.359" v="1302" actId="1076"/>
          <ac:spMkLst>
            <pc:docMk/>
            <pc:sldMk cId="2207807527" sldId="350"/>
            <ac:spMk id="4" creationId="{A4479FD4-ED55-4E28-9D8B-BDB76B9C6297}"/>
          </ac:spMkLst>
        </pc:spChg>
      </pc:sldChg>
      <pc:sldChg chg="del">
        <pc:chgData name="Judson Santiago" userId="ebb108da2f256286" providerId="LiveId" clId="{778F9870-3553-4F56-874F-000F72DA08F7}" dt="2019-07-03T17:43:19.366" v="366" actId="2696"/>
        <pc:sldMkLst>
          <pc:docMk/>
          <pc:sldMk cId="3586350796" sldId="350"/>
        </pc:sldMkLst>
      </pc:sldChg>
      <pc:sldChg chg="addSp modSp add">
        <pc:chgData name="Judson Santiago" userId="ebb108da2f256286" providerId="LiveId" clId="{778F9870-3553-4F56-874F-000F72DA08F7}" dt="2019-07-03T18:35:54.109" v="2088" actId="207"/>
        <pc:sldMkLst>
          <pc:docMk/>
          <pc:sldMk cId="3445707367" sldId="351"/>
        </pc:sldMkLst>
        <pc:spChg chg="mod">
          <ac:chgData name="Judson Santiago" userId="ebb108da2f256286" providerId="LiveId" clId="{778F9870-3553-4F56-874F-000F72DA08F7}" dt="2019-07-03T18:35:54.109" v="2088" actId="207"/>
          <ac:spMkLst>
            <pc:docMk/>
            <pc:sldMk cId="3445707367" sldId="351"/>
            <ac:spMk id="2" creationId="{7A1C204A-D05D-4A2A-9E7A-7DB11602561E}"/>
          </ac:spMkLst>
        </pc:spChg>
        <pc:spChg chg="mod">
          <ac:chgData name="Judson Santiago" userId="ebb108da2f256286" providerId="LiveId" clId="{778F9870-3553-4F56-874F-000F72DA08F7}" dt="2019-07-03T18:20:26.952" v="1555"/>
          <ac:spMkLst>
            <pc:docMk/>
            <pc:sldMk cId="3445707367" sldId="351"/>
            <ac:spMk id="3" creationId="{E6692E0B-8A5D-41F3-A230-22E8C8787A27}"/>
          </ac:spMkLst>
        </pc:spChg>
        <pc:spChg chg="add mod">
          <ac:chgData name="Judson Santiago" userId="ebb108da2f256286" providerId="LiveId" clId="{778F9870-3553-4F56-874F-000F72DA08F7}" dt="2019-07-03T18:24:26.633" v="1738" actId="20577"/>
          <ac:spMkLst>
            <pc:docMk/>
            <pc:sldMk cId="3445707367" sldId="351"/>
            <ac:spMk id="4" creationId="{EDFDFC05-204E-4F2A-A55B-21DEC849004D}"/>
          </ac:spMkLst>
        </pc:spChg>
      </pc:sldChg>
      <pc:sldChg chg="del">
        <pc:chgData name="Judson Santiago" userId="ebb108da2f256286" providerId="LiveId" clId="{778F9870-3553-4F56-874F-000F72DA08F7}" dt="2019-07-03T17:43:19.743" v="367" actId="2696"/>
        <pc:sldMkLst>
          <pc:docMk/>
          <pc:sldMk cId="3570102051" sldId="351"/>
        </pc:sldMkLst>
      </pc:sldChg>
      <pc:sldChg chg="addSp modSp add">
        <pc:chgData name="Judson Santiago" userId="ebb108da2f256286" providerId="LiveId" clId="{778F9870-3553-4F56-874F-000F72DA08F7}" dt="2019-07-03T18:36:02.477" v="2089" actId="207"/>
        <pc:sldMkLst>
          <pc:docMk/>
          <pc:sldMk cId="1402639054" sldId="352"/>
        </pc:sldMkLst>
        <pc:spChg chg="mod">
          <ac:chgData name="Judson Santiago" userId="ebb108da2f256286" providerId="LiveId" clId="{778F9870-3553-4F56-874F-000F72DA08F7}" dt="2019-07-03T18:36:02.477" v="2089" actId="207"/>
          <ac:spMkLst>
            <pc:docMk/>
            <pc:sldMk cId="1402639054" sldId="352"/>
            <ac:spMk id="2" creationId="{DA9AFE49-355A-4C7C-8DDC-F9D60614348B}"/>
          </ac:spMkLst>
        </pc:spChg>
        <pc:spChg chg="mod">
          <ac:chgData name="Judson Santiago" userId="ebb108da2f256286" providerId="LiveId" clId="{778F9870-3553-4F56-874F-000F72DA08F7}" dt="2019-07-03T18:32:57.315" v="2079" actId="20577"/>
          <ac:spMkLst>
            <pc:docMk/>
            <pc:sldMk cId="1402639054" sldId="352"/>
            <ac:spMk id="3" creationId="{503E7832-9C83-44B1-9262-93D05140D0F9}"/>
          </ac:spMkLst>
        </pc:spChg>
        <pc:spChg chg="add mod">
          <ac:chgData name="Judson Santiago" userId="ebb108da2f256286" providerId="LiveId" clId="{778F9870-3553-4F56-874F-000F72DA08F7}" dt="2019-07-03T18:33:16.220" v="2081" actId="1076"/>
          <ac:spMkLst>
            <pc:docMk/>
            <pc:sldMk cId="1402639054" sldId="352"/>
            <ac:spMk id="4" creationId="{A4572EB5-B11F-41FC-83F4-24BD05BEA306}"/>
          </ac:spMkLst>
        </pc:spChg>
        <pc:spChg chg="add mod">
          <ac:chgData name="Judson Santiago" userId="ebb108da2f256286" providerId="LiveId" clId="{778F9870-3553-4F56-874F-000F72DA08F7}" dt="2019-07-03T18:33:27.709" v="2083" actId="1076"/>
          <ac:spMkLst>
            <pc:docMk/>
            <pc:sldMk cId="1402639054" sldId="352"/>
            <ac:spMk id="5" creationId="{B49BCFF7-2135-45D0-B08A-88783A5CEC4A}"/>
          </ac:spMkLst>
        </pc:spChg>
      </pc:sldChg>
      <pc:sldChg chg="del">
        <pc:chgData name="Judson Santiago" userId="ebb108da2f256286" providerId="LiveId" clId="{778F9870-3553-4F56-874F-000F72DA08F7}" dt="2019-07-03T17:43:20.577" v="369" actId="2696"/>
        <pc:sldMkLst>
          <pc:docMk/>
          <pc:sldMk cId="3615580228" sldId="352"/>
        </pc:sldMkLst>
      </pc:sldChg>
      <pc:sldChg chg="addSp modSp add modNotesTx">
        <pc:chgData name="Judson Santiago" userId="ebb108da2f256286" providerId="LiveId" clId="{778F9870-3553-4F56-874F-000F72DA08F7}" dt="2019-07-03T18:55:29.687" v="3139" actId="12"/>
        <pc:sldMkLst>
          <pc:docMk/>
          <pc:sldMk cId="3526383362" sldId="353"/>
        </pc:sldMkLst>
        <pc:spChg chg="mod">
          <ac:chgData name="Judson Santiago" userId="ebb108da2f256286" providerId="LiveId" clId="{778F9870-3553-4F56-874F-000F72DA08F7}" dt="2019-07-03T18:55:29.687" v="3139" actId="12"/>
          <ac:spMkLst>
            <pc:docMk/>
            <pc:sldMk cId="3526383362" sldId="353"/>
            <ac:spMk id="2" creationId="{C490F0E6-E1AE-4655-8828-423C8FA1BE3D}"/>
          </ac:spMkLst>
        </pc:spChg>
        <pc:spChg chg="mod">
          <ac:chgData name="Judson Santiago" userId="ebb108da2f256286" providerId="LiveId" clId="{778F9870-3553-4F56-874F-000F72DA08F7}" dt="2019-07-03T18:36:52.730" v="2091"/>
          <ac:spMkLst>
            <pc:docMk/>
            <pc:sldMk cId="3526383362" sldId="353"/>
            <ac:spMk id="3" creationId="{098A8EC6-A076-4E51-9C3A-BEE7E88DF05A}"/>
          </ac:spMkLst>
        </pc:spChg>
        <pc:grpChg chg="add">
          <ac:chgData name="Judson Santiago" userId="ebb108da2f256286" providerId="LiveId" clId="{778F9870-3553-4F56-874F-000F72DA08F7}" dt="2019-07-03T18:48:47.381" v="2838"/>
          <ac:grpSpMkLst>
            <pc:docMk/>
            <pc:sldMk cId="3526383362" sldId="353"/>
            <ac:grpSpMk id="4" creationId="{C316DD6D-72ED-4B62-BCA0-A782C7DE4B5D}"/>
          </ac:grpSpMkLst>
        </pc:grpChg>
      </pc:sldChg>
    </pc:docChg>
  </pc:docChgLst>
  <pc:docChgLst>
    <pc:chgData name="Judson Santiago" userId="ebb108da2f256286" providerId="LiveId" clId="{7DD454C1-AC80-4B78-8567-B15EF5B7208F}"/>
    <pc:docChg chg="modSld">
      <pc:chgData name="Judson Santiago" userId="ebb108da2f256286" providerId="LiveId" clId="{7DD454C1-AC80-4B78-8567-B15EF5B7208F}" dt="2019-07-03T21:02:16.111" v="5" actId="20577"/>
      <pc:docMkLst>
        <pc:docMk/>
      </pc:docMkLst>
      <pc:sldChg chg="modSp">
        <pc:chgData name="Judson Santiago" userId="ebb108da2f256286" providerId="LiveId" clId="{7DD454C1-AC80-4B78-8567-B15EF5B7208F}" dt="2019-07-03T21:02:16.111" v="5" actId="20577"/>
        <pc:sldMkLst>
          <pc:docMk/>
          <pc:sldMk cId="595529663" sldId="349"/>
        </pc:sldMkLst>
        <pc:spChg chg="mod">
          <ac:chgData name="Judson Santiago" userId="ebb108da2f256286" providerId="LiveId" clId="{7DD454C1-AC80-4B78-8567-B15EF5B7208F}" dt="2019-07-03T21:02:16.111" v="5" actId="20577"/>
          <ac:spMkLst>
            <pc:docMk/>
            <pc:sldMk cId="595529663" sldId="349"/>
            <ac:spMk id="31" creationId="{5312382F-FAC5-4CFD-AC2E-EBC8E6125C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03/07/2019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Biblioteca base = Win32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93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Mostrar as duas formas de interação com os projetos </a:t>
            </a:r>
            <a:r>
              <a:rPr lang="pt-BR" sz="1200" b="1" dirty="0" err="1">
                <a:solidFill>
                  <a:schemeClr val="bg1"/>
                </a:solidFill>
              </a:rPr>
              <a:t>Ballons</a:t>
            </a:r>
            <a:r>
              <a:rPr lang="pt-BR" sz="1200" b="1" dirty="0">
                <a:solidFill>
                  <a:schemeClr val="bg1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 err="1"/>
              <a:t>Trials</a:t>
            </a:r>
            <a:r>
              <a:rPr lang="pt-BR" dirty="0"/>
              <a:t> do material de apoio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74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9">
            <a:extLst>
              <a:ext uri="{FF2B5EF4-FFF2-40B4-BE49-F238E27FC236}">
                <a16:creationId xmlns:a16="http://schemas.microsoft.com/office/drawing/2014/main" id="{1A9F7D33-D48C-400B-8898-CB56E78DDC82}"/>
              </a:ext>
            </a:extLst>
          </p:cNvPr>
          <p:cNvSpPr/>
          <p:nvPr userDrawn="1"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7324CB5F-D67A-48D3-B993-C6490D8F0F9B}"/>
              </a:ext>
            </a:extLst>
          </p:cNvPr>
          <p:cNvSpPr>
            <a:spLocks/>
          </p:cNvSpPr>
          <p:nvPr userDrawn="1"/>
        </p:nvSpPr>
        <p:spPr bwMode="auto">
          <a:xfrm>
            <a:off x="-2" y="5186981"/>
            <a:ext cx="12192002" cy="16710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Triângulo retângulo 13">
            <a:extLst>
              <a:ext uri="{FF2B5EF4-FFF2-40B4-BE49-F238E27FC236}">
                <a16:creationId xmlns:a16="http://schemas.microsoft.com/office/drawing/2014/main" id="{98B2195E-138A-44E4-B87B-0704CEF02590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192346" cy="171540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F209C-0402-4EA6-B176-57AC70F88A3C}"/>
              </a:ext>
            </a:extLst>
          </p:cNvPr>
          <p:cNvSpPr txBox="1"/>
          <p:nvPr userDrawn="1"/>
        </p:nvSpPr>
        <p:spPr>
          <a:xfrm>
            <a:off x="983432" y="6274667"/>
            <a:ext cx="287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dirty="0">
                <a:solidFill>
                  <a:schemeClr val="tx1"/>
                </a:solidFill>
              </a:rPr>
              <a:t>Judson</a:t>
            </a:r>
            <a:r>
              <a:rPr lang="pt-BR" sz="1800" baseline="0" dirty="0">
                <a:solidFill>
                  <a:schemeClr val="tx1"/>
                </a:solidFill>
              </a:rPr>
              <a:t> Santos Santiago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22" name="Forma livre 11">
            <a:extLst>
              <a:ext uri="{FF2B5EF4-FFF2-40B4-BE49-F238E27FC236}">
                <a16:creationId xmlns:a16="http://schemas.microsoft.com/office/drawing/2014/main" id="{C1BCEA78-C28C-4FCD-9C09-8ED7BAF35E06}"/>
              </a:ext>
            </a:extLst>
          </p:cNvPr>
          <p:cNvSpPr>
            <a:spLocks/>
          </p:cNvSpPr>
          <p:nvPr userDrawn="1"/>
        </p:nvSpPr>
        <p:spPr bwMode="auto">
          <a:xfrm>
            <a:off x="-2" y="5142592"/>
            <a:ext cx="9408370" cy="1728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Título 8">
            <a:extLst>
              <a:ext uri="{FF2B5EF4-FFF2-40B4-BE49-F238E27FC236}">
                <a16:creationId xmlns:a16="http://schemas.microsoft.com/office/drawing/2014/main" id="{DFB49F34-0E1A-41B3-8E03-D064D4CF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4800" b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  <p:sp>
        <p:nvSpPr>
          <p:cNvPr id="24" name="Subtítulo 16">
            <a:extLst>
              <a:ext uri="{FF2B5EF4-FFF2-40B4-BE49-F238E27FC236}">
                <a16:creationId xmlns:a16="http://schemas.microsoft.com/office/drawing/2014/main" id="{992729E7-7079-41D8-B402-B14FF965170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108000" tIns="72000" rIns="108000" bIns="72000"/>
          <a:lstStyle>
            <a:lvl1pPr marL="0" marR="64008" indent="0" algn="l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dirty="0"/>
              <a:t>Clique para editar o estilo do subtítulo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dirty="0"/>
              <a:t>Clique para editar 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extLst/>
          </a:lstStyle>
          <a:p>
            <a:r>
              <a:rPr kumimoji="0" lang="pt-BR" dirty="0"/>
              <a:t>Clique para editar o título mestre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7" name="Divisa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Divisa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Conector reto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Divisa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665698" y="6405474"/>
            <a:ext cx="4086153" cy="4605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647624" y="6418660"/>
            <a:ext cx="3052195" cy="44735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8056" y="6331687"/>
            <a:ext cx="2813891" cy="540434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1ABA4E-CD72-497B-97AA-7213B3980F60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2E57653-3E58-4892-A7ED-712530ACC680}" type="slidenum">
              <a:rPr kumimoji="0" lang="en-US" smtClean="0"/>
              <a:pPr/>
              <a:t>‹nº›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/>
          <a:lstStyle/>
          <a:p>
            <a:r>
              <a:rPr lang="pt-BR" dirty="0"/>
              <a:t>Interação com o Mouse</a:t>
            </a:r>
          </a:p>
        </p:txBody>
      </p:sp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914400" y="3611607"/>
            <a:ext cx="10363200" cy="1199704"/>
          </a:xfrm>
        </p:spPr>
        <p:txBody>
          <a:bodyPr lIns="36000" rIns="36000"/>
          <a:lstStyle/>
          <a:p>
            <a:pPr marL="109728" indent="0">
              <a:buNone/>
            </a:pP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Desenvolvimento de Jogos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0AA4A0BA-6329-4DF2-B9C4-B3853C062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r>
              <a:rPr lang="pt-BR" dirty="0"/>
              <a:t>O Mouse é tratado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biblioteca do Windows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A72D4F-C509-4EFD-8E79-B2197CD4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047149-6A9E-4780-8873-0FE9B11E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7" y="3043041"/>
            <a:ext cx="1494304" cy="136492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078317A-FE3C-4A16-B149-40AE1644E29C}"/>
              </a:ext>
            </a:extLst>
          </p:cNvPr>
          <p:cNvSpPr/>
          <p:nvPr/>
        </p:nvSpPr>
        <p:spPr>
          <a:xfrm>
            <a:off x="1775520" y="4684320"/>
            <a:ext cx="912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Mouse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PC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263B061-5820-4AB7-9042-4A8C68252780}"/>
              </a:ext>
            </a:extLst>
          </p:cNvPr>
          <p:cNvGrpSpPr/>
          <p:nvPr/>
        </p:nvGrpSpPr>
        <p:grpSpPr>
          <a:xfrm>
            <a:off x="5185576" y="2780928"/>
            <a:ext cx="3286688" cy="2376264"/>
            <a:chOff x="4583832" y="2780928"/>
            <a:chExt cx="3286688" cy="237626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8E62934-17CE-4492-8675-2B9112E99A31}"/>
                </a:ext>
              </a:extLst>
            </p:cNvPr>
            <p:cNvSpPr/>
            <p:nvPr/>
          </p:nvSpPr>
          <p:spPr>
            <a:xfrm>
              <a:off x="4583832" y="2780928"/>
              <a:ext cx="3286688" cy="2376264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5EDA9B9-01C5-44C6-B091-17D48CC2618A}"/>
                </a:ext>
              </a:extLst>
            </p:cNvPr>
            <p:cNvSpPr/>
            <p:nvPr/>
          </p:nvSpPr>
          <p:spPr>
            <a:xfrm>
              <a:off x="4623046" y="3034958"/>
              <a:ext cx="3209925" cy="2088741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FAA6E5C-5756-4B24-9B52-204D9C573F4D}"/>
                </a:ext>
              </a:extLst>
            </p:cNvPr>
            <p:cNvSpPr/>
            <p:nvPr/>
          </p:nvSpPr>
          <p:spPr>
            <a:xfrm>
              <a:off x="7669438" y="2849065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3BEA68B-6B60-415B-A363-3097267D5E78}"/>
                </a:ext>
              </a:extLst>
            </p:cNvPr>
            <p:cNvCxnSpPr/>
            <p:nvPr/>
          </p:nvCxnSpPr>
          <p:spPr>
            <a:xfrm flipV="1">
              <a:off x="7705051" y="2888742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3FA9B32-2D87-4DEF-A436-AF984A54157C}"/>
                </a:ext>
              </a:extLst>
            </p:cNvPr>
            <p:cNvCxnSpPr/>
            <p:nvPr/>
          </p:nvCxnSpPr>
          <p:spPr>
            <a:xfrm flipH="1" flipV="1">
              <a:off x="7705051" y="2888742"/>
              <a:ext cx="76200" cy="7620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2440E86-822C-44FA-9E11-F21066FE1D65}"/>
                </a:ext>
              </a:extLst>
            </p:cNvPr>
            <p:cNvSpPr/>
            <p:nvPr/>
          </p:nvSpPr>
          <p:spPr>
            <a:xfrm>
              <a:off x="7477337" y="2848525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2AC8B03-7F6E-44D3-B440-5AD718605077}"/>
                </a:ext>
              </a:extLst>
            </p:cNvPr>
            <p:cNvSpPr/>
            <p:nvPr/>
          </p:nvSpPr>
          <p:spPr>
            <a:xfrm>
              <a:off x="7284350" y="2848525"/>
              <a:ext cx="1524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B25A5E7-5058-4DE7-8C00-32BFE00034A5}"/>
                </a:ext>
              </a:extLst>
            </p:cNvPr>
            <p:cNvCxnSpPr/>
            <p:nvPr/>
          </p:nvCxnSpPr>
          <p:spPr>
            <a:xfrm flipH="1">
              <a:off x="7320280" y="2951151"/>
              <a:ext cx="80540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B195CE4-CBA5-4CAA-B3DE-E9CA84E5C2A6}"/>
                </a:ext>
              </a:extLst>
            </p:cNvPr>
            <p:cNvSpPr/>
            <p:nvPr/>
          </p:nvSpPr>
          <p:spPr>
            <a:xfrm>
              <a:off x="7508896" y="2893250"/>
              <a:ext cx="90713" cy="62949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0A2A26E-6966-4FD8-A6AA-3AE26CAECCCC}"/>
                </a:ext>
              </a:extLst>
            </p:cNvPr>
            <p:cNvSpPr txBox="1"/>
            <p:nvPr/>
          </p:nvSpPr>
          <p:spPr>
            <a:xfrm>
              <a:off x="4583832" y="2797766"/>
              <a:ext cx="4683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Jogo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6151815-E9FC-43CD-8A9C-5F20512E2496}"/>
                </a:ext>
              </a:extLst>
            </p:cNvPr>
            <p:cNvSpPr/>
            <p:nvPr/>
          </p:nvSpPr>
          <p:spPr>
            <a:xfrm>
              <a:off x="6391816" y="3195049"/>
              <a:ext cx="1100466" cy="88202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Fila de mensagens locais</a:t>
              </a: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83BA4E4-9DF9-46B3-99BA-023E94A39782}"/>
                </a:ext>
              </a:extLst>
            </p:cNvPr>
            <p:cNvSpPr/>
            <p:nvPr/>
          </p:nvSpPr>
          <p:spPr>
            <a:xfrm>
              <a:off x="4854794" y="4411841"/>
              <a:ext cx="1207742" cy="44101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WinProc</a:t>
              </a: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F5019ED-E6FC-4479-BFDB-1166DD523A28}"/>
                </a:ext>
              </a:extLst>
            </p:cNvPr>
            <p:cNvSpPr/>
            <p:nvPr/>
          </p:nvSpPr>
          <p:spPr>
            <a:xfrm>
              <a:off x="4854794" y="3195050"/>
              <a:ext cx="1207742" cy="88202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sz="1400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WinMain</a:t>
              </a: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()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{</a:t>
              </a:r>
              <a:b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</a:br>
              <a:r>
                <a:rPr lang="pt-BR" sz="1400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}</a:t>
              </a:r>
            </a:p>
          </p:txBody>
        </p:sp>
        <p:cxnSp>
          <p:nvCxnSpPr>
            <p:cNvPr id="21" name="Conector de seta reta 26">
              <a:extLst>
                <a:ext uri="{FF2B5EF4-FFF2-40B4-BE49-F238E27FC236}">
                  <a16:creationId xmlns:a16="http://schemas.microsoft.com/office/drawing/2014/main" id="{4FC2E751-D06C-4943-BD5D-22F0D36EA277}"/>
                </a:ext>
              </a:extLst>
            </p:cNvPr>
            <p:cNvCxnSpPr>
              <a:stCxn id="18" idx="1"/>
              <a:endCxn id="20" idx="3"/>
            </p:cNvCxnSpPr>
            <p:nvPr/>
          </p:nvCxnSpPr>
          <p:spPr>
            <a:xfrm flipH="1">
              <a:off x="6062536" y="3636061"/>
              <a:ext cx="329280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8">
              <a:extLst>
                <a:ext uri="{FF2B5EF4-FFF2-40B4-BE49-F238E27FC236}">
                  <a16:creationId xmlns:a16="http://schemas.microsoft.com/office/drawing/2014/main" id="{90402322-CD9F-4E96-9980-90DDD62077FB}"/>
                </a:ext>
              </a:extLst>
            </p:cNvPr>
            <p:cNvCxnSpPr/>
            <p:nvPr/>
          </p:nvCxnSpPr>
          <p:spPr>
            <a:xfrm flipH="1" flipV="1">
              <a:off x="5702496" y="4077072"/>
              <a:ext cx="3078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36">
              <a:extLst>
                <a:ext uri="{FF2B5EF4-FFF2-40B4-BE49-F238E27FC236}">
                  <a16:creationId xmlns:a16="http://schemas.microsoft.com/office/drawing/2014/main" id="{80DEB3ED-A322-48E7-AB80-09DCA51EA445}"/>
                </a:ext>
              </a:extLst>
            </p:cNvPr>
            <p:cNvCxnSpPr/>
            <p:nvPr/>
          </p:nvCxnSpPr>
          <p:spPr>
            <a:xfrm>
              <a:off x="5198440" y="4077072"/>
              <a:ext cx="0" cy="331876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ector de seta reta 48">
            <a:extLst>
              <a:ext uri="{FF2B5EF4-FFF2-40B4-BE49-F238E27FC236}">
                <a16:creationId xmlns:a16="http://schemas.microsoft.com/office/drawing/2014/main" id="{743C9629-739A-465F-840D-140AB822B4AD}"/>
              </a:ext>
            </a:extLst>
          </p:cNvPr>
          <p:cNvCxnSpPr>
            <a:cxnSpLocks/>
          </p:cNvCxnSpPr>
          <p:nvPr/>
        </p:nvCxnSpPr>
        <p:spPr>
          <a:xfrm>
            <a:off x="3287688" y="3953433"/>
            <a:ext cx="1585375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7230570F-B9DC-4242-B65B-041688A8A0E5}"/>
              </a:ext>
            </a:extLst>
          </p:cNvPr>
          <p:cNvSpPr/>
          <p:nvPr/>
        </p:nvSpPr>
        <p:spPr>
          <a:xfrm>
            <a:off x="3453601" y="3508673"/>
            <a:ext cx="1253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Mensagens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C97A18E-7664-430F-A50A-00A9F4F11F30}"/>
              </a:ext>
            </a:extLst>
          </p:cNvPr>
          <p:cNvSpPr/>
          <p:nvPr/>
        </p:nvSpPr>
        <p:spPr>
          <a:xfrm>
            <a:off x="8815910" y="3508673"/>
            <a:ext cx="24433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Mensagens são tratadas em uma </a:t>
            </a:r>
            <a:r>
              <a:rPr lang="pt-BR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Window</a:t>
            </a:r>
            <a:r>
              <a:rPr lang="pt-B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Procedure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06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D88D828-85C5-4ACE-B4F9-1F5C1693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Tratando mensagens do Windows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62DAD6-58EF-4DF9-9460-79C4C839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28B1D23-F2D2-413E-8EAD-6A3A2EA9C765}"/>
              </a:ext>
            </a:extLst>
          </p:cNvPr>
          <p:cNvSpPr/>
          <p:nvPr/>
        </p:nvSpPr>
        <p:spPr>
          <a:xfrm>
            <a:off x="983432" y="2036974"/>
            <a:ext cx="99508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LRESULT CALLBACK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WinProc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hWnd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UINT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msg,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switch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(msg)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    case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WM_MOUSEMOVE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movimento do mouse registrado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windowMouseX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GET_X_LPARAM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windowMouseY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GET_Y_LPARAM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lParam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WM_KEYDOWN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tecla do teclado pressionada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windowKeys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wParam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WM_LBUTTONDOWN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botão esquerdo do mouse pressionado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WM_LBUTTONDBLCLK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windowKeys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VK_LBUTTON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…</a:t>
            </a:r>
            <a:endParaRPr lang="pt-BR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4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F708BE8-840F-4C08-B27F-E649ED29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jogo é um laço de tempo real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800F8E4-CEA4-4D97-9FD3-C19BD1BB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74FE917-75F5-4A76-A1EA-620B09226A00}"/>
              </a:ext>
            </a:extLst>
          </p:cNvPr>
          <p:cNvGrpSpPr/>
          <p:nvPr/>
        </p:nvGrpSpPr>
        <p:grpSpPr>
          <a:xfrm>
            <a:off x="1451484" y="2617624"/>
            <a:ext cx="5211981" cy="3463087"/>
            <a:chOff x="1451484" y="2617624"/>
            <a:chExt cx="5211981" cy="346308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DBEB4A86-BFA3-4778-B980-AEC76CF77E0E}"/>
                </a:ext>
              </a:extLst>
            </p:cNvPr>
            <p:cNvSpPr/>
            <p:nvPr/>
          </p:nvSpPr>
          <p:spPr>
            <a:xfrm>
              <a:off x="1451484" y="2617624"/>
              <a:ext cx="2952328" cy="3314530"/>
            </a:xfrm>
            <a:prstGeom prst="rect">
              <a:avLst/>
            </a:prstGeom>
            <a:solidFill>
              <a:schemeClr val="accent1">
                <a:lumMod val="50000"/>
                <a:alpha val="3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1A32350-4C8B-41A8-9E99-D2297ECA2F4E}"/>
                </a:ext>
              </a:extLst>
            </p:cNvPr>
            <p:cNvSpPr/>
            <p:nvPr/>
          </p:nvSpPr>
          <p:spPr>
            <a:xfrm>
              <a:off x="1667508" y="3732042"/>
              <a:ext cx="2520280" cy="468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Entrada do usuário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9D72C26-9ED4-4044-8030-E0AD14D52636}"/>
                </a:ext>
              </a:extLst>
            </p:cNvPr>
            <p:cNvSpPr/>
            <p:nvPr/>
          </p:nvSpPr>
          <p:spPr>
            <a:xfrm>
              <a:off x="1667508" y="4419986"/>
              <a:ext cx="2520280" cy="72008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Atualização do Jogo</a:t>
              </a:r>
              <a:b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</a:br>
              <a:endParaRPr lang="pt-BR" sz="1200" dirty="0">
                <a:solidFill>
                  <a:schemeClr val="bg1">
                    <a:lumMod val="85000"/>
                  </a:schemeClr>
                </a:solidFill>
              </a:endParaRPr>
            </a:p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AI, Detecção de Colisão, Física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87F99B2-1672-4067-9DFF-CD30F7D0C632}"/>
                </a:ext>
              </a:extLst>
            </p:cNvPr>
            <p:cNvSpPr/>
            <p:nvPr/>
          </p:nvSpPr>
          <p:spPr>
            <a:xfrm>
              <a:off x="1667509" y="3150144"/>
              <a:ext cx="2520279" cy="3620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Eventos do Windows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1F715A8-94CF-496C-B183-C59720DFCDBF}"/>
                </a:ext>
              </a:extLst>
            </p:cNvPr>
            <p:cNvSpPr/>
            <p:nvPr/>
          </p:nvSpPr>
          <p:spPr>
            <a:xfrm>
              <a:off x="4992094" y="3411874"/>
              <a:ext cx="1512168" cy="3269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Teclado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BFE6ED8-BDB9-4FA3-BA57-DB6DFD6D5C7F}"/>
                </a:ext>
              </a:extLst>
            </p:cNvPr>
            <p:cNvSpPr/>
            <p:nvPr/>
          </p:nvSpPr>
          <p:spPr>
            <a:xfrm>
              <a:off x="4992094" y="3802570"/>
              <a:ext cx="1512168" cy="3269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Mouse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18930E4-FC73-41F1-9F38-CC2B48A92468}"/>
                </a:ext>
              </a:extLst>
            </p:cNvPr>
            <p:cNvSpPr/>
            <p:nvPr/>
          </p:nvSpPr>
          <p:spPr>
            <a:xfrm>
              <a:off x="4992094" y="4200094"/>
              <a:ext cx="1512168" cy="32699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Controle</a:t>
              </a:r>
            </a:p>
          </p:txBody>
        </p:sp>
        <p:cxnSp>
          <p:nvCxnSpPr>
            <p:cNvPr id="11" name="Conector angulado 13">
              <a:extLst>
                <a:ext uri="{FF2B5EF4-FFF2-40B4-BE49-F238E27FC236}">
                  <a16:creationId xmlns:a16="http://schemas.microsoft.com/office/drawing/2014/main" id="{42B33C52-F508-4481-BAB9-B9EBD1ACC34A}"/>
                </a:ext>
              </a:extLst>
            </p:cNvPr>
            <p:cNvCxnSpPr>
              <a:stCxn id="8" idx="1"/>
            </p:cNvCxnSpPr>
            <p:nvPr/>
          </p:nvCxnSpPr>
          <p:spPr>
            <a:xfrm rot="10800000" flipV="1">
              <a:off x="4187788" y="3575372"/>
              <a:ext cx="804306" cy="227198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do 15">
              <a:extLst>
                <a:ext uri="{FF2B5EF4-FFF2-40B4-BE49-F238E27FC236}">
                  <a16:creationId xmlns:a16="http://schemas.microsoft.com/office/drawing/2014/main" id="{216A66C2-51FB-40E2-BFA4-7A3B74B33E10}"/>
                </a:ext>
              </a:extLst>
            </p:cNvPr>
            <p:cNvCxnSpPr>
              <a:stCxn id="10" idx="1"/>
            </p:cNvCxnSpPr>
            <p:nvPr/>
          </p:nvCxnSpPr>
          <p:spPr>
            <a:xfrm rot="10800000">
              <a:off x="4197405" y="4114259"/>
              <a:ext cx="794691" cy="249335"/>
            </a:xfrm>
            <a:prstGeom prst="bentConnector3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7">
              <a:extLst>
                <a:ext uri="{FF2B5EF4-FFF2-40B4-BE49-F238E27FC236}">
                  <a16:creationId xmlns:a16="http://schemas.microsoft.com/office/drawing/2014/main" id="{96634DCF-DCA7-47DE-AFDC-246EB3957771}"/>
                </a:ext>
              </a:extLst>
            </p:cNvPr>
            <p:cNvCxnSpPr>
              <a:stCxn id="9" idx="1"/>
              <a:endCxn id="5" idx="3"/>
            </p:cNvCxnSpPr>
            <p:nvPr/>
          </p:nvCxnSpPr>
          <p:spPr>
            <a:xfrm flipH="1">
              <a:off x="4187788" y="3966068"/>
              <a:ext cx="804306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o 27">
              <a:extLst>
                <a:ext uri="{FF2B5EF4-FFF2-40B4-BE49-F238E27FC236}">
                  <a16:creationId xmlns:a16="http://schemas.microsoft.com/office/drawing/2014/main" id="{E4784AE3-AEA7-4B88-858A-0954AB2904A8}"/>
                </a:ext>
              </a:extLst>
            </p:cNvPr>
            <p:cNvGrpSpPr/>
            <p:nvPr/>
          </p:nvGrpSpPr>
          <p:grpSpPr>
            <a:xfrm>
              <a:off x="4935273" y="5072599"/>
              <a:ext cx="1728192" cy="1008112"/>
              <a:chOff x="6516216" y="5517232"/>
              <a:chExt cx="1728192" cy="1008112"/>
            </a:xfrm>
          </p:grpSpPr>
          <p:sp>
            <p:nvSpPr>
              <p:cNvPr id="15" name="Retângulo de cantos arredondados 23">
                <a:extLst>
                  <a:ext uri="{FF2B5EF4-FFF2-40B4-BE49-F238E27FC236}">
                    <a16:creationId xmlns:a16="http://schemas.microsoft.com/office/drawing/2014/main" id="{FCFD3C4A-CC8A-4A7F-810D-8EB37E63FDB9}"/>
                  </a:ext>
                </a:extLst>
              </p:cNvPr>
              <p:cNvSpPr/>
              <p:nvPr/>
            </p:nvSpPr>
            <p:spPr>
              <a:xfrm>
                <a:off x="6516216" y="5517232"/>
                <a:ext cx="1728192" cy="1008112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Triângulo isósceles 15">
                <a:extLst>
                  <a:ext uri="{FF2B5EF4-FFF2-40B4-BE49-F238E27FC236}">
                    <a16:creationId xmlns:a16="http://schemas.microsoft.com/office/drawing/2014/main" id="{AA999E6F-1200-4902-8065-448851203C05}"/>
                  </a:ext>
                </a:extLst>
              </p:cNvPr>
              <p:cNvSpPr/>
              <p:nvPr/>
            </p:nvSpPr>
            <p:spPr>
              <a:xfrm>
                <a:off x="6717574" y="5646582"/>
                <a:ext cx="302698" cy="302698"/>
              </a:xfrm>
              <a:prstGeom prst="triangl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A08E9018-CB91-48D6-848A-DE0BE00141F7}"/>
                  </a:ext>
                </a:extLst>
              </p:cNvPr>
              <p:cNvSpPr/>
              <p:nvPr/>
            </p:nvSpPr>
            <p:spPr>
              <a:xfrm>
                <a:off x="7068169" y="5985995"/>
                <a:ext cx="312142" cy="30805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237791DE-DBC3-432B-945F-5C1EA6844BC6}"/>
                  </a:ext>
                </a:extLst>
              </p:cNvPr>
              <p:cNvSpPr txBox="1"/>
              <p:nvPr/>
            </p:nvSpPr>
            <p:spPr>
              <a:xfrm>
                <a:off x="7380312" y="5734997"/>
                <a:ext cx="636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>
                        <a:lumMod val="85000"/>
                      </a:schemeClr>
                    </a:solidFill>
                  </a:rPr>
                  <a:t>ABC</a:t>
                </a:r>
              </a:p>
            </p:txBody>
          </p:sp>
        </p:grpSp>
        <p:cxnSp>
          <p:nvCxnSpPr>
            <p:cNvPr id="19" name="Conector de seta reta 28">
              <a:extLst>
                <a:ext uri="{FF2B5EF4-FFF2-40B4-BE49-F238E27FC236}">
                  <a16:creationId xmlns:a16="http://schemas.microsoft.com/office/drawing/2014/main" id="{8862F526-2E8D-4E50-BC73-AE3C8F19E575}"/>
                </a:ext>
              </a:extLst>
            </p:cNvPr>
            <p:cNvCxnSpPr>
              <a:stCxn id="26" idx="3"/>
              <a:endCxn id="15" idx="1"/>
            </p:cNvCxnSpPr>
            <p:nvPr/>
          </p:nvCxnSpPr>
          <p:spPr>
            <a:xfrm>
              <a:off x="4183431" y="5576655"/>
              <a:ext cx="751842" cy="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do 31">
              <a:extLst>
                <a:ext uri="{FF2B5EF4-FFF2-40B4-BE49-F238E27FC236}">
                  <a16:creationId xmlns:a16="http://schemas.microsoft.com/office/drawing/2014/main" id="{9E988AB6-9059-48B7-9AA0-8744D404A195}"/>
                </a:ext>
              </a:extLst>
            </p:cNvPr>
            <p:cNvCxnSpPr>
              <a:cxnSpLocks/>
              <a:stCxn id="15" idx="3"/>
              <a:endCxn id="4" idx="0"/>
            </p:cNvCxnSpPr>
            <p:nvPr/>
          </p:nvCxnSpPr>
          <p:spPr>
            <a:xfrm flipH="1" flipV="1">
              <a:off x="2927648" y="2617624"/>
              <a:ext cx="3735817" cy="2959031"/>
            </a:xfrm>
            <a:prstGeom prst="bentConnector4">
              <a:avLst>
                <a:gd name="adj1" fmla="val -6119"/>
                <a:gd name="adj2" fmla="val 107726"/>
              </a:avLst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49">
              <a:extLst>
                <a:ext uri="{FF2B5EF4-FFF2-40B4-BE49-F238E27FC236}">
                  <a16:creationId xmlns:a16="http://schemas.microsoft.com/office/drawing/2014/main" id="{EABACA06-A96D-40F8-A10F-05042B096E94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927648" y="4200094"/>
              <a:ext cx="0" cy="219892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8857B60-1427-44EC-96D9-158000C42E23}"/>
                </a:ext>
              </a:extLst>
            </p:cNvPr>
            <p:cNvSpPr txBox="1"/>
            <p:nvPr/>
          </p:nvSpPr>
          <p:spPr>
            <a:xfrm>
              <a:off x="2042630" y="2652460"/>
              <a:ext cx="1729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85000"/>
                    </a:schemeClr>
                  </a:solidFill>
                </a:rPr>
                <a:t>Laço Principal</a:t>
              </a:r>
            </a:p>
          </p:txBody>
        </p:sp>
        <p:cxnSp>
          <p:nvCxnSpPr>
            <p:cNvPr id="24" name="Conector de seta reta 75">
              <a:extLst>
                <a:ext uri="{FF2B5EF4-FFF2-40B4-BE49-F238E27FC236}">
                  <a16:creationId xmlns:a16="http://schemas.microsoft.com/office/drawing/2014/main" id="{86AF623C-71E7-4907-B219-AB4D936B0291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2927648" y="5140067"/>
              <a:ext cx="0" cy="242325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80">
              <a:extLst>
                <a:ext uri="{FF2B5EF4-FFF2-40B4-BE49-F238E27FC236}">
                  <a16:creationId xmlns:a16="http://schemas.microsoft.com/office/drawing/2014/main" id="{2B7116B3-0966-41EF-8A25-0E9EA7002883}"/>
                </a:ext>
              </a:extLst>
            </p:cNvPr>
            <p:cNvCxnSpPr>
              <a:cxnSpLocks/>
            </p:cNvCxnSpPr>
            <p:nvPr/>
          </p:nvCxnSpPr>
          <p:spPr>
            <a:xfrm>
              <a:off x="2923292" y="3512150"/>
              <a:ext cx="0" cy="219892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19668794-FDFF-4EC9-B4EF-22F02702FD6D}"/>
                </a:ext>
              </a:extLst>
            </p:cNvPr>
            <p:cNvSpPr/>
            <p:nvPr/>
          </p:nvSpPr>
          <p:spPr>
            <a:xfrm>
              <a:off x="1663153" y="5395652"/>
              <a:ext cx="2520279" cy="3620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bg1">
                      <a:lumMod val="85000"/>
                    </a:schemeClr>
                  </a:solidFill>
                </a:rPr>
                <a:t>Desenho da cena</a:t>
              </a:r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5312382F-FAC5-4CFD-AC2E-EBC8E6125CC3}"/>
              </a:ext>
            </a:extLst>
          </p:cNvPr>
          <p:cNvSpPr/>
          <p:nvPr/>
        </p:nvSpPr>
        <p:spPr>
          <a:xfrm>
            <a:off x="7495785" y="2924944"/>
            <a:ext cx="3136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Como o computador é mais rápido que nossas reações, vários ciclos se passam do momento em que pressionamos </a:t>
            </a:r>
            <a:r>
              <a:rPr lang="pt-BR">
                <a:solidFill>
                  <a:schemeClr val="bg1">
                    <a:lumMod val="75000"/>
                  </a:schemeClr>
                </a:solidFill>
              </a:rPr>
              <a:t>um botão </a:t>
            </a: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até o momento da sua liberação</a:t>
            </a:r>
          </a:p>
        </p:txBody>
      </p:sp>
    </p:spTree>
    <p:extLst>
      <p:ext uri="{BB962C8B-B14F-4D97-AF65-F5344CB8AC3E}">
        <p14:creationId xmlns:p14="http://schemas.microsoft.com/office/powerpoint/2010/main" val="5955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631BD87-E73F-4BCD-8EAF-CA426C38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evitar que um pressionamento seja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registrado várias vezes</a:t>
            </a:r>
            <a:r>
              <a:rPr lang="pt-BR" dirty="0"/>
              <a:t> é preciso fazer algum tipo de controle</a:t>
            </a:r>
          </a:p>
          <a:p>
            <a:endParaRPr lang="pt-BR" dirty="0"/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  <a:p>
            <a:pPr lvl="1"/>
            <a:r>
              <a:rPr lang="pt-BR" dirty="0"/>
              <a:t>Pode ser feito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guardando um booleano </a:t>
            </a:r>
            <a:r>
              <a:rPr lang="pt-BR" dirty="0"/>
              <a:t>para cada tecla/botão</a:t>
            </a:r>
          </a:p>
          <a:p>
            <a:pPr lvl="2"/>
            <a:r>
              <a:rPr lang="pt-BR" dirty="0"/>
              <a:t>Indica se a tecla ou botão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está liberado</a:t>
            </a:r>
          </a:p>
          <a:p>
            <a:pPr lvl="2"/>
            <a:r>
              <a:rPr lang="pt-BR" dirty="0"/>
              <a:t>O Windows captura 256 Virtual Key Codes (VK_)</a:t>
            </a:r>
          </a:p>
          <a:p>
            <a:pPr lvl="3"/>
            <a:r>
              <a:rPr lang="pt-BR" dirty="0"/>
              <a:t>Cobrem as teclas do teclado</a:t>
            </a:r>
          </a:p>
          <a:p>
            <a:pPr lvl="3"/>
            <a:r>
              <a:rPr lang="pt-BR" dirty="0"/>
              <a:t>Os botões do mouse</a:t>
            </a:r>
          </a:p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7CB693E-BF73-4B20-A703-AB881318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Teclas/Botões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479FD4-ED55-4E28-9D8B-BDB76B9C6297}"/>
              </a:ext>
            </a:extLst>
          </p:cNvPr>
          <p:cNvSpPr/>
          <p:nvPr/>
        </p:nvSpPr>
        <p:spPr>
          <a:xfrm>
            <a:off x="983432" y="2564904"/>
            <a:ext cx="9217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windowKeys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[256];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estado das teclas do teclado e botões do mouse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windowCtrl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[256];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controle da liberação de teclas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0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A1C204A-D05D-4A2A-9E7A-7DB11602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KeyCtrl</a:t>
            </a:r>
            <a:r>
              <a:rPr lang="pt-BR" dirty="0"/>
              <a:t> consulta o estado de controle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692E0B-8A5D-41F3-A230-22E8C878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Teclas/Botões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DFDFC05-204E-4F2A-A55B-21DEC849004D}"/>
              </a:ext>
            </a:extLst>
          </p:cNvPr>
          <p:cNvSpPr/>
          <p:nvPr/>
        </p:nvSpPr>
        <p:spPr>
          <a:xfrm>
            <a:off x="1343472" y="2250335"/>
            <a:ext cx="80885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KeyCtrl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windowCtrl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windowCtrl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KeyUp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windowCtrl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pt-BR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570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DA9AFE49-355A-4C7C-8DDC-F9D60614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trabalhar com o mouse</a:t>
            </a:r>
            <a:r>
              <a:rPr lang="pt-BR" dirty="0"/>
              <a:t>, dispomos de: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2"/>
            <a:r>
              <a:rPr lang="pt-BR" dirty="0"/>
              <a:t>Com os seguintes VK Codes:</a:t>
            </a:r>
          </a:p>
          <a:p>
            <a:pPr lvl="1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03E7832-9C83-44B1-9262-93D05140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Mouse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572EB5-B11F-41FC-83F4-24BD05BEA306}"/>
              </a:ext>
            </a:extLst>
          </p:cNvPr>
          <p:cNvSpPr/>
          <p:nvPr/>
        </p:nvSpPr>
        <p:spPr>
          <a:xfrm>
            <a:off x="1199456" y="2105561"/>
            <a:ext cx="88569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KeyDown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verifica se uma tecla/botão está pressionado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KeyUp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verifica se uma tecla/botão está liberado</a:t>
            </a:r>
          </a:p>
          <a:p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bool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KeyCtrl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vkcode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registra pressionamento somente após liberação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MouseX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retorna posição x do mouse</a:t>
            </a:r>
          </a:p>
          <a:p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MouseY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           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retorna posição y do mouse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9BCFF7-2135-45D0-B08A-88783A5CEC4A}"/>
              </a:ext>
            </a:extLst>
          </p:cNvPr>
          <p:cNvSpPr/>
          <p:nvPr/>
        </p:nvSpPr>
        <p:spPr>
          <a:xfrm>
            <a:off x="1559496" y="4302647"/>
            <a:ext cx="33265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VK_LBUTTON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– Botão esquerdo </a:t>
            </a:r>
          </a:p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VK_RBUTTON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– Botão direito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pt-B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VK_MBUTTON </a:t>
            </a:r>
            <a:r>
              <a:rPr lang="pt-BR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– Botão do meio</a:t>
            </a:r>
            <a:endParaRPr lang="pt-BR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63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490F0E6-E1AE-4655-8828-423C8FA1B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duas formas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usar o mouse em um jogo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mouse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 objetos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Capturar a posição do mouse </a:t>
            </a: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Ler o estado dos botões</a:t>
            </a: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Usar essa informação para criar objetos que interagem com a cena</a:t>
            </a:r>
          </a:p>
          <a:p>
            <a:pPr marL="850392" lvl="1" indent="-457200">
              <a:buFont typeface="+mj-lt"/>
              <a:buAutoNum type="arabicPeriod"/>
            </a:pPr>
            <a:endParaRPr lang="pt-BR" dirty="0"/>
          </a:p>
          <a:p>
            <a:pPr lvl="1"/>
            <a:r>
              <a:rPr lang="pt-BR" dirty="0"/>
              <a:t>O mouse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é um objeto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Criar um objeto “Mouse”, que se mantém na posição do cursor</a:t>
            </a: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Inserir esse objeto na cena</a:t>
            </a:r>
          </a:p>
          <a:p>
            <a:pPr marL="1088136" lvl="2" indent="-457200">
              <a:buFont typeface="+mj-lt"/>
              <a:buAutoNum type="arabicPeriod"/>
            </a:pPr>
            <a:r>
              <a:rPr lang="pt-BR" dirty="0"/>
              <a:t>Tratar a colisão dele com outros objetos</a:t>
            </a:r>
          </a:p>
          <a:p>
            <a:pPr lvl="1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98A8EC6-A076-4E51-9C3A-BEE7E88D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Mouse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316DD6D-72ED-4B62-BCA0-A782C7DE4B5D}"/>
              </a:ext>
            </a:extLst>
          </p:cNvPr>
          <p:cNvGrpSpPr/>
          <p:nvPr/>
        </p:nvGrpSpPr>
        <p:grpSpPr>
          <a:xfrm>
            <a:off x="11574734" y="6372414"/>
            <a:ext cx="617266" cy="495111"/>
            <a:chOff x="11574734" y="6372414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FA07A283-6954-4638-8AEA-5B542705AA3F}"/>
                </a:ext>
              </a:extLst>
            </p:cNvPr>
            <p:cNvSpPr/>
            <p:nvPr/>
          </p:nvSpPr>
          <p:spPr>
            <a:xfrm>
              <a:off x="11574734" y="6372414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D93F989-A48B-4C8D-A087-2876ECFF0787}"/>
                </a:ext>
              </a:extLst>
            </p:cNvPr>
            <p:cNvSpPr/>
            <p:nvPr/>
          </p:nvSpPr>
          <p:spPr>
            <a:xfrm>
              <a:off x="11800716" y="6467415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38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09600" y="1481328"/>
            <a:ext cx="10972800" cy="4611968"/>
          </a:xfrm>
        </p:spPr>
        <p:txBody>
          <a:bodyPr>
            <a:normAutofit/>
          </a:bodyPr>
          <a:lstStyle/>
          <a:p>
            <a:r>
              <a:rPr lang="pt-BR" dirty="0"/>
              <a:t>Biblioteca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Win32</a:t>
            </a:r>
            <a:r>
              <a:rPr lang="pt-BR" dirty="0"/>
              <a:t> fornece tratamento para o mouse</a:t>
            </a:r>
          </a:p>
          <a:p>
            <a:pPr lvl="1"/>
            <a:r>
              <a:rPr lang="pt-BR" dirty="0"/>
              <a:t>Mensagens são geradas sempre que há:</a:t>
            </a:r>
          </a:p>
          <a:p>
            <a:pPr lvl="2"/>
            <a:r>
              <a:rPr lang="pt-BR" dirty="0"/>
              <a:t>Movimento do mouse</a:t>
            </a:r>
          </a:p>
          <a:p>
            <a:pPr lvl="2"/>
            <a:r>
              <a:rPr lang="pt-BR" dirty="0"/>
              <a:t>Pressionamento de botões</a:t>
            </a:r>
          </a:p>
          <a:p>
            <a:pPr marL="630936" lvl="2" indent="0">
              <a:buNone/>
            </a:pPr>
            <a:endParaRPr lang="pt-BR" dirty="0"/>
          </a:p>
          <a:p>
            <a:r>
              <a:rPr lang="pt-BR" dirty="0"/>
              <a:t>Um jogo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 de tempo real</a:t>
            </a:r>
          </a:p>
          <a:p>
            <a:pPr lvl="1"/>
            <a:r>
              <a:rPr lang="pt-BR" dirty="0"/>
              <a:t>Um método de controle precisa ser criado para evitar que o pressionamento de um botão seja registrado várias vezes</a:t>
            </a:r>
          </a:p>
          <a:p>
            <a:endParaRPr lang="pt-BR" dirty="0"/>
          </a:p>
          <a:p>
            <a:r>
              <a:rPr lang="pt-BR" dirty="0"/>
              <a:t>O mouse pode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criar</a:t>
            </a:r>
            <a:r>
              <a:rPr lang="pt-BR" dirty="0"/>
              <a:t> objetos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 ser um objeto </a:t>
            </a:r>
            <a:r>
              <a:rPr lang="pt-BR" dirty="0"/>
              <a:t>do jogo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</p:spTree>
    <p:extLst>
      <p:ext uri="{BB962C8B-B14F-4D97-AF65-F5344CB8AC3E}">
        <p14:creationId xmlns:p14="http://schemas.microsoft.com/office/powerpoint/2010/main" val="904695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6197</TotalTime>
  <Words>631</Words>
  <Application>Microsoft Office PowerPoint</Application>
  <PresentationFormat>Widescreen</PresentationFormat>
  <Paragraphs>118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Calibri</vt:lpstr>
      <vt:lpstr>Consolas</vt:lpstr>
      <vt:lpstr>Lucida Sans Unicode</vt:lpstr>
      <vt:lpstr>Segoe UI</vt:lpstr>
      <vt:lpstr>Verdana</vt:lpstr>
      <vt:lpstr>Wingdings 2</vt:lpstr>
      <vt:lpstr>Wingdings 3</vt:lpstr>
      <vt:lpstr>Concurso</vt:lpstr>
      <vt:lpstr>Interação com o Mouse</vt:lpstr>
      <vt:lpstr>Introdução </vt:lpstr>
      <vt:lpstr>Introdução</vt:lpstr>
      <vt:lpstr>Introdução</vt:lpstr>
      <vt:lpstr>Controle de Teclas/Botões</vt:lpstr>
      <vt:lpstr>Controle de Teclas/Botões</vt:lpstr>
      <vt:lpstr>Usando o Mouse</vt:lpstr>
      <vt:lpstr>Usando o Mouse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Áudio;Som;Música</cp:keywords>
  <cp:lastModifiedBy>Judson Santiago</cp:lastModifiedBy>
  <cp:revision>653</cp:revision>
  <dcterms:created xsi:type="dcterms:W3CDTF">2009-02-25T19:16:57Z</dcterms:created>
  <dcterms:modified xsi:type="dcterms:W3CDTF">2019-07-03T21:02:20Z</dcterms:modified>
</cp:coreProperties>
</file>