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339" r:id="rId2"/>
    <p:sldId id="337" r:id="rId3"/>
    <p:sldId id="338" r:id="rId4"/>
    <p:sldId id="327" r:id="rId5"/>
    <p:sldId id="328" r:id="rId6"/>
    <p:sldId id="330" r:id="rId7"/>
    <p:sldId id="331" r:id="rId8"/>
    <p:sldId id="335" r:id="rId9"/>
    <p:sldId id="332" r:id="rId10"/>
    <p:sldId id="329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6D10D-8095-4DE2-B3C9-3B9403C8F223}" v="1" dt="2019-07-16T03:34:24.573"/>
    <p1510:client id="{10EA6E3F-BC32-485B-ADB5-2A42E41B39A4}" v="25" dt="2019-07-15T18:41:59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3342" autoAdjust="0"/>
  </p:normalViewPr>
  <p:slideViewPr>
    <p:cSldViewPr>
      <p:cViewPr varScale="1">
        <p:scale>
          <a:sx n="106" d="100"/>
          <a:sy n="106" d="100"/>
        </p:scale>
        <p:origin x="750" y="108"/>
      </p:cViewPr>
      <p:guideLst>
        <p:guide orient="horz" pos="374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10EA6E3F-BC32-485B-ADB5-2A42E41B39A4}"/>
    <pc:docChg chg="undo custSel modSld">
      <pc:chgData name="Judson Santiago" userId="ebb108da2f256286" providerId="LiveId" clId="{10EA6E3F-BC32-485B-ADB5-2A42E41B39A4}" dt="2019-07-15T18:42:02.281" v="487" actId="1076"/>
      <pc:docMkLst>
        <pc:docMk/>
      </pc:docMkLst>
      <pc:sldChg chg="modSp">
        <pc:chgData name="Judson Santiago" userId="ebb108da2f256286" providerId="LiveId" clId="{10EA6E3F-BC32-485B-ADB5-2A42E41B39A4}" dt="2019-07-15T17:46:25.672" v="14" actId="6549"/>
        <pc:sldMkLst>
          <pc:docMk/>
          <pc:sldMk cId="3866249998" sldId="327"/>
        </pc:sldMkLst>
        <pc:spChg chg="mod">
          <ac:chgData name="Judson Santiago" userId="ebb108da2f256286" providerId="LiveId" clId="{10EA6E3F-BC32-485B-ADB5-2A42E41B39A4}" dt="2019-07-15T17:46:25.672" v="14" actId="6549"/>
          <ac:spMkLst>
            <pc:docMk/>
            <pc:sldMk cId="3866249998" sldId="327"/>
            <ac:spMk id="6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5:29.436" v="9" actId="1582"/>
          <ac:spMkLst>
            <pc:docMk/>
            <pc:sldMk cId="3866249998" sldId="327"/>
            <ac:spMk id="2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6:21.157" v="11" actId="6549"/>
          <ac:spMkLst>
            <pc:docMk/>
            <pc:sldMk cId="3866249998" sldId="327"/>
            <ac:spMk id="31" creationId="{00000000-0000-0000-0000-000000000000}"/>
          </ac:spMkLst>
        </pc:spChg>
      </pc:sldChg>
      <pc:sldChg chg="modSp">
        <pc:chgData name="Judson Santiago" userId="ebb108da2f256286" providerId="LiveId" clId="{10EA6E3F-BC32-485B-ADB5-2A42E41B39A4}" dt="2019-07-15T17:48:06.985" v="23" actId="404"/>
        <pc:sldMkLst>
          <pc:docMk/>
          <pc:sldMk cId="1177308514" sldId="328"/>
        </pc:sldMkLst>
        <pc:spChg chg="mod">
          <ac:chgData name="Judson Santiago" userId="ebb108da2f256286" providerId="LiveId" clId="{10EA6E3F-BC32-485B-ADB5-2A42E41B39A4}" dt="2019-07-15T17:48:06.985" v="23" actId="404"/>
          <ac:spMkLst>
            <pc:docMk/>
            <pc:sldMk cId="1177308514" sldId="328"/>
            <ac:spMk id="2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8:06.985" v="23" actId="404"/>
          <ac:spMkLst>
            <pc:docMk/>
            <pc:sldMk cId="1177308514" sldId="328"/>
            <ac:spMk id="2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7:45.330" v="22"/>
          <ac:spMkLst>
            <pc:docMk/>
            <pc:sldMk cId="1177308514" sldId="328"/>
            <ac:spMk id="29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8:06.985" v="23" actId="404"/>
          <ac:spMkLst>
            <pc:docMk/>
            <pc:sldMk cId="1177308514" sldId="328"/>
            <ac:spMk id="3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8:06.985" v="23" actId="404"/>
          <ac:spMkLst>
            <pc:docMk/>
            <pc:sldMk cId="1177308514" sldId="328"/>
            <ac:spMk id="3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8:06.985" v="23" actId="404"/>
          <ac:spMkLst>
            <pc:docMk/>
            <pc:sldMk cId="1177308514" sldId="328"/>
            <ac:spMk id="35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8:06.985" v="23" actId="404"/>
          <ac:spMkLst>
            <pc:docMk/>
            <pc:sldMk cId="1177308514" sldId="328"/>
            <ac:spMk id="36" creationId="{00000000-0000-0000-0000-000000000000}"/>
          </ac:spMkLst>
        </pc:spChg>
      </pc:sldChg>
      <pc:sldChg chg="addSp delSp modSp">
        <pc:chgData name="Judson Santiago" userId="ebb108da2f256286" providerId="LiveId" clId="{10EA6E3F-BC32-485B-ADB5-2A42E41B39A4}" dt="2019-07-15T18:40:30.616" v="485" actId="207"/>
        <pc:sldMkLst>
          <pc:docMk/>
          <pc:sldMk cId="1264325765" sldId="329"/>
        </pc:sldMkLst>
        <pc:spChg chg="mod">
          <ac:chgData name="Judson Santiago" userId="ebb108da2f256286" providerId="LiveId" clId="{10EA6E3F-BC32-485B-ADB5-2A42E41B39A4}" dt="2019-07-15T18:40:30.616" v="485" actId="207"/>
          <ac:spMkLst>
            <pc:docMk/>
            <pc:sldMk cId="1264325765" sldId="329"/>
            <ac:spMk id="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4:11.041" v="69" actId="20577"/>
          <ac:spMkLst>
            <pc:docMk/>
            <pc:sldMk cId="1264325765" sldId="329"/>
            <ac:spMk id="3" creationId="{00000000-0000-0000-0000-000000000000}"/>
          </ac:spMkLst>
        </pc:spChg>
        <pc:spChg chg="mod topLvl">
          <ac:chgData name="Judson Santiago" userId="ebb108da2f256286" providerId="LiveId" clId="{10EA6E3F-BC32-485B-ADB5-2A42E41B39A4}" dt="2019-07-15T18:36:12.860" v="356" actId="164"/>
          <ac:spMkLst>
            <pc:docMk/>
            <pc:sldMk cId="1264325765" sldId="329"/>
            <ac:spMk id="17" creationId="{00000000-0000-0000-0000-000000000000}"/>
          </ac:spMkLst>
        </pc:spChg>
        <pc:spChg chg="mod topLvl">
          <ac:chgData name="Judson Santiago" userId="ebb108da2f256286" providerId="LiveId" clId="{10EA6E3F-BC32-485B-ADB5-2A42E41B39A4}" dt="2019-07-15T18:36:12.860" v="356" actId="164"/>
          <ac:spMkLst>
            <pc:docMk/>
            <pc:sldMk cId="1264325765" sldId="329"/>
            <ac:spMk id="18" creationId="{00000000-0000-0000-0000-000000000000}"/>
          </ac:spMkLst>
        </pc:spChg>
        <pc:spChg chg="mod topLvl">
          <ac:chgData name="Judson Santiago" userId="ebb108da2f256286" providerId="LiveId" clId="{10EA6E3F-BC32-485B-ADB5-2A42E41B39A4}" dt="2019-07-15T18:36:12.860" v="356" actId="164"/>
          <ac:spMkLst>
            <pc:docMk/>
            <pc:sldMk cId="1264325765" sldId="329"/>
            <ac:spMk id="33" creationId="{00000000-0000-0000-0000-000000000000}"/>
          </ac:spMkLst>
        </pc:spChg>
        <pc:spChg chg="mod topLvl">
          <ac:chgData name="Judson Santiago" userId="ebb108da2f256286" providerId="LiveId" clId="{10EA6E3F-BC32-485B-ADB5-2A42E41B39A4}" dt="2019-07-15T18:36:12.860" v="356" actId="164"/>
          <ac:spMkLst>
            <pc:docMk/>
            <pc:sldMk cId="1264325765" sldId="329"/>
            <ac:spMk id="34" creationId="{00000000-0000-0000-0000-000000000000}"/>
          </ac:spMkLst>
        </pc:spChg>
        <pc:grpChg chg="add del mod">
          <ac:chgData name="Judson Santiago" userId="ebb108da2f256286" providerId="LiveId" clId="{10EA6E3F-BC32-485B-ADB5-2A42E41B39A4}" dt="2019-07-15T18:35:39.178" v="351" actId="165"/>
          <ac:grpSpMkLst>
            <pc:docMk/>
            <pc:sldMk cId="1264325765" sldId="329"/>
            <ac:grpSpMk id="15" creationId="{13E416B9-A324-4E35-B281-0E0AC6A827C3}"/>
          </ac:grpSpMkLst>
        </pc:grpChg>
        <pc:grpChg chg="add mod">
          <ac:chgData name="Judson Santiago" userId="ebb108da2f256286" providerId="LiveId" clId="{10EA6E3F-BC32-485B-ADB5-2A42E41B39A4}" dt="2019-07-15T18:36:12.860" v="356" actId="164"/>
          <ac:grpSpMkLst>
            <pc:docMk/>
            <pc:sldMk cId="1264325765" sldId="329"/>
            <ac:grpSpMk id="21" creationId="{50A37367-8E14-46A7-A609-3D7375A1D03F}"/>
          </ac:grpSpMkLst>
        </pc:grpChg>
        <pc:picChg chg="mod ord topLvl">
          <ac:chgData name="Judson Santiago" userId="ebb108da2f256286" providerId="LiveId" clId="{10EA6E3F-BC32-485B-ADB5-2A42E41B39A4}" dt="2019-07-15T18:36:36.520" v="358" actId="166"/>
          <ac:picMkLst>
            <pc:docMk/>
            <pc:sldMk cId="1264325765" sldId="329"/>
            <ac:picMk id="14" creationId="{00000000-0000-0000-0000-000000000000}"/>
          </ac:picMkLst>
        </pc:picChg>
        <pc:cxnChg chg="mod topLvl">
          <ac:chgData name="Judson Santiago" userId="ebb108da2f256286" providerId="LiveId" clId="{10EA6E3F-BC32-485B-ADB5-2A42E41B39A4}" dt="2019-07-15T18:36:12.860" v="356" actId="164"/>
          <ac:cxnSpMkLst>
            <pc:docMk/>
            <pc:sldMk cId="1264325765" sldId="329"/>
            <ac:cxnSpMk id="29" creationId="{00000000-0000-0000-0000-000000000000}"/>
          </ac:cxnSpMkLst>
        </pc:cxnChg>
        <pc:cxnChg chg="mod topLvl">
          <ac:chgData name="Judson Santiago" userId="ebb108da2f256286" providerId="LiveId" clId="{10EA6E3F-BC32-485B-ADB5-2A42E41B39A4}" dt="2019-07-15T18:36:12.860" v="356" actId="164"/>
          <ac:cxnSpMkLst>
            <pc:docMk/>
            <pc:sldMk cId="1264325765" sldId="329"/>
            <ac:cxnSpMk id="30" creationId="{00000000-0000-0000-0000-000000000000}"/>
          </ac:cxnSpMkLst>
        </pc:cxnChg>
        <pc:cxnChg chg="mod topLvl">
          <ac:chgData name="Judson Santiago" userId="ebb108da2f256286" providerId="LiveId" clId="{10EA6E3F-BC32-485B-ADB5-2A42E41B39A4}" dt="2019-07-15T18:36:12.860" v="356" actId="164"/>
          <ac:cxnSpMkLst>
            <pc:docMk/>
            <pc:sldMk cId="1264325765" sldId="329"/>
            <ac:cxnSpMk id="31" creationId="{00000000-0000-0000-0000-000000000000}"/>
          </ac:cxnSpMkLst>
        </pc:cxnChg>
        <pc:cxnChg chg="mod topLvl">
          <ac:chgData name="Judson Santiago" userId="ebb108da2f256286" providerId="LiveId" clId="{10EA6E3F-BC32-485B-ADB5-2A42E41B39A4}" dt="2019-07-15T18:36:12.860" v="356" actId="164"/>
          <ac:cxnSpMkLst>
            <pc:docMk/>
            <pc:sldMk cId="1264325765" sldId="329"/>
            <ac:cxnSpMk id="36" creationId="{00000000-0000-0000-0000-000000000000}"/>
          </ac:cxnSpMkLst>
        </pc:cxnChg>
        <pc:cxnChg chg="mod topLvl">
          <ac:chgData name="Judson Santiago" userId="ebb108da2f256286" providerId="LiveId" clId="{10EA6E3F-BC32-485B-ADB5-2A42E41B39A4}" dt="2019-07-15T18:36:12.860" v="356" actId="164"/>
          <ac:cxnSpMkLst>
            <pc:docMk/>
            <pc:sldMk cId="1264325765" sldId="329"/>
            <ac:cxnSpMk id="41" creationId="{00000000-0000-0000-0000-000000000000}"/>
          </ac:cxnSpMkLst>
        </pc:cxnChg>
      </pc:sldChg>
      <pc:sldChg chg="addSp modSp">
        <pc:chgData name="Judson Santiago" userId="ebb108da2f256286" providerId="LiveId" clId="{10EA6E3F-BC32-485B-ADB5-2A42E41B39A4}" dt="2019-07-15T18:17:25.155" v="111" actId="1076"/>
        <pc:sldMkLst>
          <pc:docMk/>
          <pc:sldMk cId="2736033613" sldId="330"/>
        </pc:sldMkLst>
        <pc:spChg chg="mod">
          <ac:chgData name="Judson Santiago" userId="ebb108da2f256286" providerId="LiveId" clId="{10EA6E3F-BC32-485B-ADB5-2A42E41B39A4}" dt="2019-07-15T18:15:09.293" v="76" actId="20577"/>
          <ac:spMkLst>
            <pc:docMk/>
            <pc:sldMk cId="2736033613" sldId="330"/>
            <ac:spMk id="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3:28.085" v="50" actId="20577"/>
          <ac:spMkLst>
            <pc:docMk/>
            <pc:sldMk cId="2736033613" sldId="330"/>
            <ac:spMk id="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29.331" v="100" actId="1037"/>
          <ac:spMkLst>
            <pc:docMk/>
            <pc:sldMk cId="2736033613" sldId="330"/>
            <ac:spMk id="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35.834" v="101" actId="1076"/>
          <ac:spMkLst>
            <pc:docMk/>
            <pc:sldMk cId="2736033613" sldId="330"/>
            <ac:spMk id="16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7:25.155" v="111" actId="1076"/>
          <ac:spMkLst>
            <pc:docMk/>
            <pc:sldMk cId="2736033613" sldId="330"/>
            <ac:spMk id="17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7:08.599" v="107" actId="1037"/>
          <ac:spMkLst>
            <pc:docMk/>
            <pc:sldMk cId="2736033613" sldId="330"/>
            <ac:spMk id="18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7:08.599" v="107" actId="1037"/>
          <ac:spMkLst>
            <pc:docMk/>
            <pc:sldMk cId="2736033613" sldId="330"/>
            <ac:spMk id="20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7:08.599" v="107" actId="1037"/>
          <ac:spMkLst>
            <pc:docMk/>
            <pc:sldMk cId="2736033613" sldId="330"/>
            <ac:spMk id="21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49.394" v="102" actId="164"/>
          <ac:spMkLst>
            <pc:docMk/>
            <pc:sldMk cId="2736033613" sldId="330"/>
            <ac:spMk id="48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49.394" v="102" actId="164"/>
          <ac:spMkLst>
            <pc:docMk/>
            <pc:sldMk cId="2736033613" sldId="330"/>
            <ac:spMk id="49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49.394" v="102" actId="164"/>
          <ac:spMkLst>
            <pc:docMk/>
            <pc:sldMk cId="2736033613" sldId="330"/>
            <ac:spMk id="5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49.394" v="102" actId="164"/>
          <ac:spMkLst>
            <pc:docMk/>
            <pc:sldMk cId="2736033613" sldId="330"/>
            <ac:spMk id="5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49.394" v="102" actId="164"/>
          <ac:spMkLst>
            <pc:docMk/>
            <pc:sldMk cId="2736033613" sldId="330"/>
            <ac:spMk id="55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49.394" v="102" actId="164"/>
          <ac:spMkLst>
            <pc:docMk/>
            <pc:sldMk cId="2736033613" sldId="330"/>
            <ac:spMk id="56" creationId="{00000000-0000-0000-0000-000000000000}"/>
          </ac:spMkLst>
        </pc:spChg>
        <pc:grpChg chg="add mod">
          <ac:chgData name="Judson Santiago" userId="ebb108da2f256286" providerId="LiveId" clId="{10EA6E3F-BC32-485B-ADB5-2A42E41B39A4}" dt="2019-07-15T18:16:59.032" v="104" actId="1076"/>
          <ac:grpSpMkLst>
            <pc:docMk/>
            <pc:sldMk cId="2736033613" sldId="330"/>
            <ac:grpSpMk id="5" creationId="{9642C3DB-04B4-4F87-BA63-BC0AEADF43F5}"/>
          </ac:grpSpMkLst>
        </pc:grpChg>
        <pc:picChg chg="mod">
          <ac:chgData name="Judson Santiago" userId="ebb108da2f256286" providerId="LiveId" clId="{10EA6E3F-BC32-485B-ADB5-2A42E41B39A4}" dt="2019-07-15T18:16:49.394" v="102" actId="164"/>
          <ac:picMkLst>
            <pc:docMk/>
            <pc:sldMk cId="2736033613" sldId="330"/>
            <ac:picMk id="46" creationId="{00000000-0000-0000-0000-000000000000}"/>
          </ac:picMkLst>
        </pc:picChg>
        <pc:picChg chg="mod">
          <ac:chgData name="Judson Santiago" userId="ebb108da2f256286" providerId="LiveId" clId="{10EA6E3F-BC32-485B-ADB5-2A42E41B39A4}" dt="2019-07-15T18:16:49.394" v="102" actId="164"/>
          <ac:picMkLst>
            <pc:docMk/>
            <pc:sldMk cId="2736033613" sldId="330"/>
            <ac:picMk id="47" creationId="{00000000-0000-0000-0000-000000000000}"/>
          </ac:picMkLst>
        </pc:picChg>
        <pc:cxnChg chg="mod">
          <ac:chgData name="Judson Santiago" userId="ebb108da2f256286" providerId="LiveId" clId="{10EA6E3F-BC32-485B-ADB5-2A42E41B39A4}" dt="2019-07-15T18:16:49.394" v="102" actId="164"/>
          <ac:cxnSpMkLst>
            <pc:docMk/>
            <pc:sldMk cId="2736033613" sldId="330"/>
            <ac:cxnSpMk id="50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16:49.394" v="102" actId="164"/>
          <ac:cxnSpMkLst>
            <pc:docMk/>
            <pc:sldMk cId="2736033613" sldId="330"/>
            <ac:cxnSpMk id="51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16:49.394" v="102" actId="164"/>
          <ac:cxnSpMkLst>
            <pc:docMk/>
            <pc:sldMk cId="2736033613" sldId="330"/>
            <ac:cxnSpMk id="54" creationId="{00000000-0000-0000-0000-000000000000}"/>
          </ac:cxnSpMkLst>
        </pc:cxnChg>
      </pc:sldChg>
      <pc:sldChg chg="addSp modSp">
        <pc:chgData name="Judson Santiago" userId="ebb108da2f256286" providerId="LiveId" clId="{10EA6E3F-BC32-485B-ADB5-2A42E41B39A4}" dt="2019-07-15T18:21:29.111" v="134" actId="164"/>
        <pc:sldMkLst>
          <pc:docMk/>
          <pc:sldMk cId="560596566" sldId="331"/>
        </pc:sldMkLst>
        <pc:spChg chg="mod">
          <ac:chgData name="Judson Santiago" userId="ebb108da2f256286" providerId="LiveId" clId="{10EA6E3F-BC32-485B-ADB5-2A42E41B39A4}" dt="2019-07-15T18:20:17.853" v="133" actId="20577"/>
          <ac:spMkLst>
            <pc:docMk/>
            <pc:sldMk cId="560596566" sldId="331"/>
            <ac:spMk id="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3:36.092" v="51"/>
          <ac:spMkLst>
            <pc:docMk/>
            <pc:sldMk cId="560596566" sldId="331"/>
            <ac:spMk id="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8:16.500" v="113" actId="1076"/>
          <ac:spMkLst>
            <pc:docMk/>
            <pc:sldMk cId="560596566" sldId="331"/>
            <ac:spMk id="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8:16.500" v="113" actId="1076"/>
          <ac:spMkLst>
            <pc:docMk/>
            <pc:sldMk cId="560596566" sldId="331"/>
            <ac:spMk id="16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8:22.353" v="118" actId="1037"/>
          <ac:spMkLst>
            <pc:docMk/>
            <pc:sldMk cId="560596566" sldId="331"/>
            <ac:spMk id="17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8:22.353" v="118" actId="1037"/>
          <ac:spMkLst>
            <pc:docMk/>
            <pc:sldMk cId="560596566" sldId="331"/>
            <ac:spMk id="18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19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8:34.570" v="119" actId="1037"/>
          <ac:spMkLst>
            <pc:docMk/>
            <pc:sldMk cId="560596566" sldId="331"/>
            <ac:spMk id="20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8:36.683" v="121" actId="1037"/>
          <ac:spMkLst>
            <pc:docMk/>
            <pc:sldMk cId="560596566" sldId="331"/>
            <ac:spMk id="21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2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2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25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26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27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28" creationId="{00000000-0000-0000-0000-000000000000}"/>
          </ac:spMkLst>
        </pc:spChg>
        <pc:grpChg chg="add mod">
          <ac:chgData name="Judson Santiago" userId="ebb108da2f256286" providerId="LiveId" clId="{10EA6E3F-BC32-485B-ADB5-2A42E41B39A4}" dt="2019-07-15T18:21:29.111" v="134" actId="164"/>
          <ac:grpSpMkLst>
            <pc:docMk/>
            <pc:sldMk cId="560596566" sldId="331"/>
            <ac:grpSpMk id="13" creationId="{2187F6A2-00E2-41F5-B6EC-6F69EDCDA930}"/>
          </ac:grpSpMkLst>
        </pc:grpChg>
        <pc:picChg chg="mod">
          <ac:chgData name="Judson Santiago" userId="ebb108da2f256286" providerId="LiveId" clId="{10EA6E3F-BC32-485B-ADB5-2A42E41B39A4}" dt="2019-07-15T18:21:29.111" v="134" actId="164"/>
          <ac:picMkLst>
            <pc:docMk/>
            <pc:sldMk cId="560596566" sldId="331"/>
            <ac:picMk id="22" creationId="{00000000-0000-0000-0000-000000000000}"/>
          </ac:picMkLst>
        </pc:pic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11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29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0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1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2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3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4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5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6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7" creationId="{00000000-0000-0000-0000-000000000000}"/>
          </ac:cxnSpMkLst>
        </pc:cxnChg>
      </pc:sldChg>
      <pc:sldChg chg="addSp modSp">
        <pc:chgData name="Judson Santiago" userId="ebb108da2f256286" providerId="LiveId" clId="{10EA6E3F-BC32-485B-ADB5-2A42E41B39A4}" dt="2019-07-15T18:31:45.866" v="323" actId="1076"/>
        <pc:sldMkLst>
          <pc:docMk/>
          <pc:sldMk cId="3262507311" sldId="332"/>
        </pc:sldMkLst>
        <pc:spChg chg="mod">
          <ac:chgData name="Judson Santiago" userId="ebb108da2f256286" providerId="LiveId" clId="{10EA6E3F-BC32-485B-ADB5-2A42E41B39A4}" dt="2019-07-15T18:31:12.745" v="319" actId="20577"/>
          <ac:spMkLst>
            <pc:docMk/>
            <pc:sldMk cId="3262507311" sldId="332"/>
            <ac:spMk id="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3:47.345" v="54"/>
          <ac:spMkLst>
            <pc:docMk/>
            <pc:sldMk cId="3262507311" sldId="332"/>
            <ac:spMk id="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26.357" v="320" actId="1076"/>
          <ac:spMkLst>
            <pc:docMk/>
            <pc:sldMk cId="3262507311" sldId="332"/>
            <ac:spMk id="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26.357" v="320" actId="1076"/>
          <ac:spMkLst>
            <pc:docMk/>
            <pc:sldMk cId="3262507311" sldId="332"/>
            <ac:spMk id="16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26.357" v="320" actId="1076"/>
          <ac:spMkLst>
            <pc:docMk/>
            <pc:sldMk cId="3262507311" sldId="332"/>
            <ac:spMk id="17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26.357" v="320" actId="1076"/>
          <ac:spMkLst>
            <pc:docMk/>
            <pc:sldMk cId="3262507311" sldId="332"/>
            <ac:spMk id="18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26.357" v="320" actId="1076"/>
          <ac:spMkLst>
            <pc:docMk/>
            <pc:sldMk cId="3262507311" sldId="332"/>
            <ac:spMk id="20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26.357" v="320" actId="1076"/>
          <ac:spMkLst>
            <pc:docMk/>
            <pc:sldMk cId="3262507311" sldId="332"/>
            <ac:spMk id="21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2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25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27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28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29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30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31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32" creationId="{00000000-0000-0000-0000-000000000000}"/>
          </ac:spMkLst>
        </pc:spChg>
        <pc:grpChg chg="add mod">
          <ac:chgData name="Judson Santiago" userId="ebb108da2f256286" providerId="LiveId" clId="{10EA6E3F-BC32-485B-ADB5-2A42E41B39A4}" dt="2019-07-15T18:31:45.866" v="323" actId="1076"/>
          <ac:grpSpMkLst>
            <pc:docMk/>
            <pc:sldMk cId="3262507311" sldId="332"/>
            <ac:grpSpMk id="5" creationId="{D99BA2F8-E261-4E6C-94E5-C0C3BFBA815D}"/>
          </ac:grpSpMkLst>
        </pc:grpChg>
        <pc:picChg chg="mod">
          <ac:chgData name="Judson Santiago" userId="ebb108da2f256286" providerId="LiveId" clId="{10EA6E3F-BC32-485B-ADB5-2A42E41B39A4}" dt="2019-07-15T18:31:34.551" v="321" actId="164"/>
          <ac:picMkLst>
            <pc:docMk/>
            <pc:sldMk cId="3262507311" sldId="332"/>
            <ac:picMk id="22" creationId="{00000000-0000-0000-0000-000000000000}"/>
          </ac:picMkLst>
        </pc:picChg>
        <pc:cxnChg chg="mod">
          <ac:chgData name="Judson Santiago" userId="ebb108da2f256286" providerId="LiveId" clId="{10EA6E3F-BC32-485B-ADB5-2A42E41B39A4}" dt="2019-07-15T18:31:34.551" v="321" actId="164"/>
          <ac:cxnSpMkLst>
            <pc:docMk/>
            <pc:sldMk cId="3262507311" sldId="332"/>
            <ac:cxnSpMk id="23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31:34.551" v="321" actId="164"/>
          <ac:cxnSpMkLst>
            <pc:docMk/>
            <pc:sldMk cId="3262507311" sldId="332"/>
            <ac:cxnSpMk id="26" creationId="{00000000-0000-0000-0000-000000000000}"/>
          </ac:cxnSpMkLst>
        </pc:cxnChg>
      </pc:sldChg>
      <pc:sldChg chg="addSp delSp modSp modNotesTx">
        <pc:chgData name="Judson Santiago" userId="ebb108da2f256286" providerId="LiveId" clId="{10EA6E3F-BC32-485B-ADB5-2A42E41B39A4}" dt="2019-07-15T18:30:39.569" v="316" actId="164"/>
        <pc:sldMkLst>
          <pc:docMk/>
          <pc:sldMk cId="3347820573" sldId="335"/>
        </pc:sldMkLst>
        <pc:spChg chg="mod">
          <ac:chgData name="Judson Santiago" userId="ebb108da2f256286" providerId="LiveId" clId="{10EA6E3F-BC32-485B-ADB5-2A42E41B39A4}" dt="2019-07-15T18:13:41.700" v="53"/>
          <ac:spMkLst>
            <pc:docMk/>
            <pc:sldMk cId="3347820573" sldId="335"/>
            <ac:spMk id="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6:25.725" v="276" actId="1076"/>
          <ac:spMkLst>
            <pc:docMk/>
            <pc:sldMk cId="3347820573" sldId="335"/>
            <ac:spMk id="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2:16.650" v="142" actId="1076"/>
          <ac:spMkLst>
            <pc:docMk/>
            <pc:sldMk cId="3347820573" sldId="335"/>
            <ac:spMk id="2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2:16.650" v="142" actId="1076"/>
          <ac:spMkLst>
            <pc:docMk/>
            <pc:sldMk cId="3347820573" sldId="335"/>
            <ac:spMk id="2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7:08.758" v="279" actId="1076"/>
          <ac:spMkLst>
            <pc:docMk/>
            <pc:sldMk cId="3347820573" sldId="335"/>
            <ac:spMk id="25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9:17.542" v="285" actId="1076"/>
          <ac:spMkLst>
            <pc:docMk/>
            <pc:sldMk cId="3347820573" sldId="335"/>
            <ac:spMk id="27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30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31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36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37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39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47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48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52" creationId="{00000000-0000-0000-0000-000000000000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55" creationId="{83E78F6E-99A5-4C54-8F84-532256C4E3FF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56" creationId="{C7A1FA9E-EF35-48D3-8BA3-08C4F9F5571A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57" creationId="{4A16AF89-2617-4F64-8C7D-4FECC36247A6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58" creationId="{8D42CFF1-1F81-4244-BBB9-39077EEC478D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59" creationId="{C4413511-DF93-4A90-8828-D08707EEF9AD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67" creationId="{CA9FE668-6D99-4AFF-B1F7-CE38AB8E628F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68" creationId="{0EB08E35-427D-491A-B0E9-90C8F9CA548B}"/>
          </ac:spMkLst>
        </pc:spChg>
        <pc:spChg chg="mod">
          <ac:chgData name="Judson Santiago" userId="ebb108da2f256286" providerId="LiveId" clId="{10EA6E3F-BC32-485B-ADB5-2A42E41B39A4}" dt="2019-07-15T18:24:53.795" v="269" actId="1582"/>
          <ac:spMkLst>
            <pc:docMk/>
            <pc:sldMk cId="3347820573" sldId="335"/>
            <ac:spMk id="7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4:45.806" v="268" actId="1582"/>
          <ac:spMkLst>
            <pc:docMk/>
            <pc:sldMk cId="3347820573" sldId="335"/>
            <ac:spMk id="7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8:47.971" v="280"/>
          <ac:spMkLst>
            <pc:docMk/>
            <pc:sldMk cId="3347820573" sldId="335"/>
            <ac:spMk id="74" creationId="{00000000-0000-0000-0000-000000000000}"/>
          </ac:spMkLst>
        </pc:spChg>
        <pc:spChg chg="add mod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78" creationId="{7302DE93-892D-417E-A245-E9662BE31B03}"/>
          </ac:spMkLst>
        </pc:spChg>
        <pc:grpChg chg="mod">
          <ac:chgData name="Judson Santiago" userId="ebb108da2f256286" providerId="LiveId" clId="{10EA6E3F-BC32-485B-ADB5-2A42E41B39A4}" dt="2019-07-15T18:26:19.413" v="275" actId="1076"/>
          <ac:grpSpMkLst>
            <pc:docMk/>
            <pc:sldMk cId="3347820573" sldId="335"/>
            <ac:grpSpMk id="8" creationId="{00000000-0000-0000-0000-000000000000}"/>
          </ac:grpSpMkLst>
        </pc:grpChg>
        <pc:grpChg chg="add mod">
          <ac:chgData name="Judson Santiago" userId="ebb108da2f256286" providerId="LiveId" clId="{10EA6E3F-BC32-485B-ADB5-2A42E41B39A4}" dt="2019-07-15T18:30:39.569" v="316" actId="164"/>
          <ac:grpSpMkLst>
            <pc:docMk/>
            <pc:sldMk cId="3347820573" sldId="335"/>
            <ac:grpSpMk id="9" creationId="{8EF7610E-36B2-415E-AEAF-5C45522BAF6E}"/>
          </ac:grpSpMkLst>
        </pc:grpChg>
        <pc:grpChg chg="add del mod">
          <ac:chgData name="Judson Santiago" userId="ebb108da2f256286" providerId="LiveId" clId="{10EA6E3F-BC32-485B-ADB5-2A42E41B39A4}" dt="2019-07-15T18:30:05.573" v="287" actId="165"/>
          <ac:grpSpMkLst>
            <pc:docMk/>
            <pc:sldMk cId="3347820573" sldId="335"/>
            <ac:grpSpMk id="53" creationId="{0570E7A5-B923-4E0C-852A-304BB19E1EBC}"/>
          </ac:grpSpMkLst>
        </pc:grpChg>
        <pc:picChg chg="del">
          <ac:chgData name="Judson Santiago" userId="ebb108da2f256286" providerId="LiveId" clId="{10EA6E3F-BC32-485B-ADB5-2A42E41B39A4}" dt="2019-07-15T18:21:35.710" v="135" actId="478"/>
          <ac:picMkLst>
            <pc:docMk/>
            <pc:sldMk cId="3347820573" sldId="335"/>
            <ac:picMk id="29" creationId="{00000000-0000-0000-0000-000000000000}"/>
          </ac:picMkLst>
        </pc:picChg>
        <pc:picChg chg="mod topLvl">
          <ac:chgData name="Judson Santiago" userId="ebb108da2f256286" providerId="LiveId" clId="{10EA6E3F-BC32-485B-ADB5-2A42E41B39A4}" dt="2019-07-15T18:30:39.569" v="316" actId="164"/>
          <ac:picMkLst>
            <pc:docMk/>
            <pc:sldMk cId="3347820573" sldId="335"/>
            <ac:picMk id="54" creationId="{666F7BFB-1C69-4CE2-AFAA-761D3A2306D6}"/>
          </ac:picMkLst>
        </pc:picChg>
        <pc:cxnChg chg="mod">
          <ac:chgData name="Judson Santiago" userId="ebb108da2f256286" providerId="LiveId" clId="{10EA6E3F-BC32-485B-ADB5-2A42E41B39A4}" dt="2019-07-15T18:26:11.223" v="274" actId="14100"/>
          <ac:cxnSpMkLst>
            <pc:docMk/>
            <pc:sldMk cId="3347820573" sldId="335"/>
            <ac:cxnSpMk id="32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0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1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2" creationId="{00000000-0000-0000-0000-000000000000}"/>
          </ac:cxnSpMkLst>
        </pc:cxnChg>
        <pc:cxnChg chg="del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3" creationId="{00000000-0000-0000-0000-000000000000}"/>
          </ac:cxnSpMkLst>
        </pc:cxnChg>
        <pc:cxnChg chg="del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4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5" creationId="{00000000-0000-0000-0000-000000000000}"/>
          </ac:cxnSpMkLst>
        </pc:cxnChg>
        <pc:cxnChg chg="del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6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9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50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51" creationId="{00000000-0000-0000-0000-000000000000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0" creationId="{EABDCA2A-FB15-4259-8B6F-CE9E349D19BB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1" creationId="{BC7D69F9-0CBC-4991-AD49-F2CA66320F4C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2" creationId="{75036DC6-D22E-4CE9-9554-F96FA9515FFD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3" creationId="{1C777D57-D7D6-4CCA-9134-0E3134765951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4" creationId="{2374AA62-7C26-4B42-9CFF-7E873D5AD090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5" creationId="{55A21121-E9BA-4864-947A-E0A2DCFE1078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6" creationId="{4D50406D-EAFC-4F9F-8072-9D8B4617FBBC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75" creationId="{3B811D07-B8AA-432F-8CE5-7324B47D0777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76" creationId="{F69C92DA-06BF-447E-A1FA-91DEB2AAFF34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77" creationId="{CB79DBA7-B457-45D6-90D7-64B909DDAC85}"/>
          </ac:cxnSpMkLst>
        </pc:cxnChg>
      </pc:sldChg>
      <pc:sldChg chg="addSp modSp">
        <pc:chgData name="Judson Santiago" userId="ebb108da2f256286" providerId="LiveId" clId="{10EA6E3F-BC32-485B-ADB5-2A42E41B39A4}" dt="2019-07-15T18:42:02.281" v="487" actId="1076"/>
        <pc:sldMkLst>
          <pc:docMk/>
          <pc:sldMk cId="210981869" sldId="336"/>
        </pc:sldMkLst>
        <pc:spChg chg="mod">
          <ac:chgData name="Judson Santiago" userId="ebb108da2f256286" providerId="LiveId" clId="{10EA6E3F-BC32-485B-ADB5-2A42E41B39A4}" dt="2019-07-15T18:14:21.284" v="75" actId="20577"/>
          <ac:spMkLst>
            <pc:docMk/>
            <pc:sldMk cId="210981869" sldId="336"/>
            <ac:spMk id="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5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6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7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8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9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10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11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1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13" creationId="{00000000-0000-0000-0000-000000000000}"/>
          </ac:spMkLst>
        </pc:spChg>
        <pc:grpChg chg="add mod">
          <ac:chgData name="Judson Santiago" userId="ebb108da2f256286" providerId="LiveId" clId="{10EA6E3F-BC32-485B-ADB5-2A42E41B39A4}" dt="2019-07-15T18:42:02.281" v="487" actId="1076"/>
          <ac:grpSpMkLst>
            <pc:docMk/>
            <pc:sldMk cId="210981869" sldId="336"/>
            <ac:grpSpMk id="14" creationId="{1B28CAB8-A507-4389-9BEA-63D46B530230}"/>
          </ac:grpSpMkLst>
        </pc:grpChg>
      </pc:sldChg>
      <pc:sldChg chg="modSp">
        <pc:chgData name="Judson Santiago" userId="ebb108da2f256286" providerId="LiveId" clId="{10EA6E3F-BC32-485B-ADB5-2A42E41B39A4}" dt="2019-07-15T18:12:16.312" v="30" actId="20577"/>
        <pc:sldMkLst>
          <pc:docMk/>
          <pc:sldMk cId="2056540154" sldId="338"/>
        </pc:sldMkLst>
        <pc:spChg chg="mod">
          <ac:chgData name="Judson Santiago" userId="ebb108da2f256286" providerId="LiveId" clId="{10EA6E3F-BC32-485B-ADB5-2A42E41B39A4}" dt="2019-07-15T18:12:16.312" v="30" actId="20577"/>
          <ac:spMkLst>
            <pc:docMk/>
            <pc:sldMk cId="2056540154" sldId="338"/>
            <ac:spMk id="3" creationId="{00000000-0000-0000-0000-000000000000}"/>
          </ac:spMkLst>
        </pc:spChg>
      </pc:sldChg>
      <pc:sldChg chg="modSp">
        <pc:chgData name="Judson Santiago" userId="ebb108da2f256286" providerId="LiveId" clId="{10EA6E3F-BC32-485B-ADB5-2A42E41B39A4}" dt="2019-07-15T17:43:06.261" v="1" actId="207"/>
        <pc:sldMkLst>
          <pc:docMk/>
          <pc:sldMk cId="4229860259" sldId="339"/>
        </pc:sldMkLst>
        <pc:spChg chg="mod">
          <ac:chgData name="Judson Santiago" userId="ebb108da2f256286" providerId="LiveId" clId="{10EA6E3F-BC32-485B-ADB5-2A42E41B39A4}" dt="2019-07-15T17:38:51.088" v="0" actId="20577"/>
          <ac:spMkLst>
            <pc:docMk/>
            <pc:sldMk cId="4229860259" sldId="339"/>
            <ac:spMk id="2" creationId="{1640D393-631D-4FEC-A417-CEF4818DA715}"/>
          </ac:spMkLst>
        </pc:spChg>
        <pc:spChg chg="mod">
          <ac:chgData name="Judson Santiago" userId="ebb108da2f256286" providerId="LiveId" clId="{10EA6E3F-BC32-485B-ADB5-2A42E41B39A4}" dt="2019-07-15T17:43:06.261" v="1" actId="207"/>
          <ac:spMkLst>
            <pc:docMk/>
            <pc:sldMk cId="4229860259" sldId="339"/>
            <ac:spMk id="3" creationId="{18DD502C-5909-4F36-AAF3-CA1BC68986B8}"/>
          </ac:spMkLst>
        </pc:spChg>
      </pc:sldChg>
    </pc:docChg>
  </pc:docChgLst>
  <pc:docChgLst>
    <pc:chgData name="Judson Santiago" userId="ebb108da2f256286" providerId="LiveId" clId="{0156D10D-8095-4DE2-B3C9-3B9403C8F223}"/>
    <pc:docChg chg="modSld">
      <pc:chgData name="Judson Santiago" userId="ebb108da2f256286" providerId="LiveId" clId="{0156D10D-8095-4DE2-B3C9-3B9403C8F223}" dt="2019-07-16T03:34:24.573" v="0" actId="207"/>
      <pc:docMkLst>
        <pc:docMk/>
      </pc:docMkLst>
      <pc:sldChg chg="modSp">
        <pc:chgData name="Judson Santiago" userId="ebb108da2f256286" providerId="LiveId" clId="{0156D10D-8095-4DE2-B3C9-3B9403C8F223}" dt="2019-07-16T03:34:24.573" v="0" actId="207"/>
        <pc:sldMkLst>
          <pc:docMk/>
          <pc:sldMk cId="4229860259" sldId="339"/>
        </pc:sldMkLst>
        <pc:spChg chg="mod">
          <ac:chgData name="Judson Santiago" userId="ebb108da2f256286" providerId="LiveId" clId="{0156D10D-8095-4DE2-B3C9-3B9403C8F223}" dt="2019-07-16T03:34:24.573" v="0" actId="207"/>
          <ac:spMkLst>
            <pc:docMk/>
            <pc:sldMk cId="4229860259" sldId="339"/>
            <ac:spMk id="3" creationId="{18DD502C-5909-4F36-AAF3-CA1BC68986B8}"/>
          </ac:spMkLst>
        </pc:spChg>
      </pc:sldChg>
    </pc:docChg>
  </pc:docChgLst>
  <pc:docChgLst>
    <pc:chgData name="Judson Santiago" userId="ebb108da2f256286" providerId="LiveId" clId="{7DD454C1-AC80-4B78-8567-B15EF5B7208F}"/>
    <pc:docChg chg="addSld delSld modSld">
      <pc:chgData name="Judson Santiago" userId="ebb108da2f256286" providerId="LiveId" clId="{7DD454C1-AC80-4B78-8567-B15EF5B7208F}" dt="2019-07-15T17:37:39.807" v="9" actId="2696"/>
      <pc:docMkLst>
        <pc:docMk/>
      </pc:docMkLst>
      <pc:sldChg chg="del">
        <pc:chgData name="Judson Santiago" userId="ebb108da2f256286" providerId="LiveId" clId="{7DD454C1-AC80-4B78-8567-B15EF5B7208F}" dt="2019-07-15T17:37:26.734" v="1" actId="2696"/>
        <pc:sldMkLst>
          <pc:docMk/>
          <pc:sldMk cId="0" sldId="256"/>
        </pc:sldMkLst>
      </pc:sldChg>
      <pc:sldChg chg="del">
        <pc:chgData name="Judson Santiago" userId="ebb108da2f256286" providerId="LiveId" clId="{7DD454C1-AC80-4B78-8567-B15EF5B7208F}" dt="2019-07-15T17:37:39.705" v="2" actId="2696"/>
        <pc:sldMkLst>
          <pc:docMk/>
          <pc:sldMk cId="904695914" sldId="325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3866249998" sldId="327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1177308514" sldId="328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1264325765" sldId="329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2736033613" sldId="330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560596566" sldId="331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3262507311" sldId="332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3347820573" sldId="335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210981869" sldId="336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3130398644" sldId="337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2056540154" sldId="338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4229860259" sldId="339"/>
        </pc:sldMkLst>
      </pc:sldChg>
      <pc:sldChg chg="del">
        <pc:chgData name="Judson Santiago" userId="ebb108da2f256286" providerId="LiveId" clId="{7DD454C1-AC80-4B78-8567-B15EF5B7208F}" dt="2019-07-15T17:37:39.807" v="9" actId="2696"/>
        <pc:sldMkLst>
          <pc:docMk/>
          <pc:sldMk cId="754064701" sldId="347"/>
        </pc:sldMkLst>
      </pc:sldChg>
      <pc:sldChg chg="del">
        <pc:chgData name="Judson Santiago" userId="ebb108da2f256286" providerId="LiveId" clId="{7DD454C1-AC80-4B78-8567-B15EF5B7208F}" dt="2019-07-15T17:37:39.791" v="8" actId="2696"/>
        <pc:sldMkLst>
          <pc:docMk/>
          <pc:sldMk cId="2785842759" sldId="348"/>
        </pc:sldMkLst>
      </pc:sldChg>
      <pc:sldChg chg="del">
        <pc:chgData name="Judson Santiago" userId="ebb108da2f256286" providerId="LiveId" clId="{7DD454C1-AC80-4B78-8567-B15EF5B7208F}" dt="2019-07-15T17:37:39.776" v="7" actId="2696"/>
        <pc:sldMkLst>
          <pc:docMk/>
          <pc:sldMk cId="595529663" sldId="349"/>
        </pc:sldMkLst>
      </pc:sldChg>
      <pc:sldChg chg="del">
        <pc:chgData name="Judson Santiago" userId="ebb108da2f256286" providerId="LiveId" clId="{7DD454C1-AC80-4B78-8567-B15EF5B7208F}" dt="2019-07-15T17:37:39.762" v="6" actId="2696"/>
        <pc:sldMkLst>
          <pc:docMk/>
          <pc:sldMk cId="2207807527" sldId="350"/>
        </pc:sldMkLst>
      </pc:sldChg>
      <pc:sldChg chg="del">
        <pc:chgData name="Judson Santiago" userId="ebb108da2f256286" providerId="LiveId" clId="{7DD454C1-AC80-4B78-8567-B15EF5B7208F}" dt="2019-07-15T17:37:39.747" v="5" actId="2696"/>
        <pc:sldMkLst>
          <pc:docMk/>
          <pc:sldMk cId="3445707367" sldId="351"/>
        </pc:sldMkLst>
      </pc:sldChg>
      <pc:sldChg chg="del">
        <pc:chgData name="Judson Santiago" userId="ebb108da2f256286" providerId="LiveId" clId="{7DD454C1-AC80-4B78-8567-B15EF5B7208F}" dt="2019-07-15T17:37:39.733" v="4" actId="2696"/>
        <pc:sldMkLst>
          <pc:docMk/>
          <pc:sldMk cId="1402639054" sldId="352"/>
        </pc:sldMkLst>
      </pc:sldChg>
      <pc:sldChg chg="del">
        <pc:chgData name="Judson Santiago" userId="ebb108da2f256286" providerId="LiveId" clId="{7DD454C1-AC80-4B78-8567-B15EF5B7208F}" dt="2019-07-15T17:37:39.719" v="3" actId="2696"/>
        <pc:sldMkLst>
          <pc:docMk/>
          <pc:sldMk cId="3526383362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16/07/2019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4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41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61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equações anteriores suponham P em cima do eixo x, mas caso contrário deve usar o tratamento genérico descrito acima.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67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 no projeto </a:t>
            </a:r>
            <a:r>
              <a:rPr lang="pt-BR" sz="1200" b="1" dirty="0">
                <a:solidFill>
                  <a:schemeClr val="bg1"/>
                </a:solidFill>
              </a:rPr>
              <a:t>Transform2D </a:t>
            </a:r>
            <a:r>
              <a:rPr lang="pt-BR" dirty="0"/>
              <a:t>do material de apoio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97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A9F7D33-D48C-400B-8898-CB56E78DDC82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Forma livre 12">
            <a:extLst>
              <a:ext uri="{FF2B5EF4-FFF2-40B4-BE49-F238E27FC236}">
                <a16:creationId xmlns:a16="http://schemas.microsoft.com/office/drawing/2014/main" id="{7324CB5F-D67A-48D3-B993-C6490D8F0F9B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Triângulo retângulo 13">
            <a:extLst>
              <a:ext uri="{FF2B5EF4-FFF2-40B4-BE49-F238E27FC236}">
                <a16:creationId xmlns:a16="http://schemas.microsoft.com/office/drawing/2014/main" id="{98B2195E-138A-44E4-B87B-0704CEF02590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F209C-0402-4EA6-B176-57AC70F88A3C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2" name="Forma livre 11">
            <a:extLst>
              <a:ext uri="{FF2B5EF4-FFF2-40B4-BE49-F238E27FC236}">
                <a16:creationId xmlns:a16="http://schemas.microsoft.com/office/drawing/2014/main" id="{C1BCEA78-C28C-4FCD-9C09-8ED7BAF35E06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DFB49F34-0E1A-41B3-8E03-D064D4CF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992729E7-7079-41D8-B402-B14FF96517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0D393-631D-4FEC-A417-CEF4818DA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D502C-5909-4F36-AAF3-CA1BC6898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  <p:extLst>
      <p:ext uri="{BB962C8B-B14F-4D97-AF65-F5344CB8AC3E}">
        <p14:creationId xmlns:p14="http://schemas.microsoft.com/office/powerpoint/2010/main" val="422986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15390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matriz de transformação única </a:t>
            </a:r>
            <a:r>
              <a:rPr lang="pt-BR" dirty="0"/>
              <a:t>pode ser obtida pela combinação das matrizes de escala, rotação e translação: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Os objetos são representados por </a:t>
            </a:r>
            <a:r>
              <a:rPr lang="pt-BR" dirty="0" err="1"/>
              <a:t>Sprites</a:t>
            </a:r>
            <a:endParaRPr lang="pt-BR" dirty="0"/>
          </a:p>
          <a:p>
            <a:pPr lvl="1"/>
            <a:r>
              <a:rPr lang="pt-BR" dirty="0"/>
              <a:t>Sprites são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Quads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Texturizados</a:t>
            </a:r>
          </a:p>
          <a:p>
            <a:pPr lvl="1"/>
            <a:r>
              <a:rPr lang="pt-BR" dirty="0"/>
              <a:t>Transformar um objeto, significa:</a:t>
            </a:r>
          </a:p>
          <a:p>
            <a:pPr lvl="2"/>
            <a:r>
              <a:rPr lang="pt-BR" dirty="0"/>
              <a:t>Criar um vetor com os vértices do </a:t>
            </a:r>
            <a:r>
              <a:rPr lang="pt-BR" dirty="0" err="1"/>
              <a:t>Quad</a:t>
            </a:r>
            <a:endParaRPr lang="pt-BR" dirty="0"/>
          </a:p>
          <a:p>
            <a:pPr lvl="2"/>
            <a:r>
              <a:rPr lang="pt-BR" dirty="0"/>
              <a:t>Aplicar a matriz de transformação sobre o vetor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no Motor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374099" y="249783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MT = </a:t>
            </a:r>
          </a:p>
        </p:txBody>
      </p:sp>
      <p:sp>
        <p:nvSpPr>
          <p:cNvPr id="5" name="Colchete esquerdo 4"/>
          <p:cNvSpPr/>
          <p:nvPr/>
        </p:nvSpPr>
        <p:spPr>
          <a:xfrm>
            <a:off x="6778360" y="2505671"/>
            <a:ext cx="9513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899862" y="2505670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 </a:t>
            </a:r>
          </a:p>
        </p:txBody>
      </p:sp>
      <p:sp>
        <p:nvSpPr>
          <p:cNvPr id="7" name="Colchete esquerdo 6"/>
          <p:cNvSpPr/>
          <p:nvPr/>
        </p:nvSpPr>
        <p:spPr>
          <a:xfrm flipH="1">
            <a:off x="7927238" y="2513505"/>
            <a:ext cx="9838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8" name="Colchete esquerdo 7"/>
          <p:cNvSpPr/>
          <p:nvPr/>
        </p:nvSpPr>
        <p:spPr>
          <a:xfrm>
            <a:off x="4618120" y="2497837"/>
            <a:ext cx="9513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63756" y="2497836"/>
            <a:ext cx="1830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0    0     1</a:t>
            </a:r>
          </a:p>
        </p:txBody>
      </p:sp>
      <p:sp>
        <p:nvSpPr>
          <p:cNvPr id="10" name="Colchete esquerdo 9"/>
          <p:cNvSpPr/>
          <p:nvPr/>
        </p:nvSpPr>
        <p:spPr>
          <a:xfrm flipH="1">
            <a:off x="6513450" y="2505671"/>
            <a:ext cx="9838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11" name="Colchete esquerdo 10"/>
          <p:cNvSpPr/>
          <p:nvPr/>
        </p:nvSpPr>
        <p:spPr>
          <a:xfrm>
            <a:off x="3166186" y="2492897"/>
            <a:ext cx="9513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87688" y="2492896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0  0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0  0  1 </a:t>
            </a:r>
          </a:p>
        </p:txBody>
      </p:sp>
      <p:sp>
        <p:nvSpPr>
          <p:cNvPr id="13" name="Colchete esquerdo 12"/>
          <p:cNvSpPr/>
          <p:nvPr/>
        </p:nvSpPr>
        <p:spPr>
          <a:xfrm flipH="1">
            <a:off x="4315064" y="2500731"/>
            <a:ext cx="9838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0A37367-8E14-46A7-A609-3D7375A1D03F}"/>
              </a:ext>
            </a:extLst>
          </p:cNvPr>
          <p:cNvGrpSpPr/>
          <p:nvPr/>
        </p:nvGrpSpPr>
        <p:grpSpPr>
          <a:xfrm>
            <a:off x="8976320" y="3645024"/>
            <a:ext cx="2013661" cy="2199129"/>
            <a:chOff x="8976320" y="3645024"/>
            <a:chExt cx="2013661" cy="2199129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7518" y="3700720"/>
              <a:ext cx="1906546" cy="2119217"/>
            </a:xfrm>
            <a:prstGeom prst="rect">
              <a:avLst/>
            </a:prstGeom>
          </p:spPr>
        </p:pic>
        <p:sp>
          <p:nvSpPr>
            <p:cNvPr id="17" name="Elipse 16"/>
            <p:cNvSpPr/>
            <p:nvPr/>
          </p:nvSpPr>
          <p:spPr>
            <a:xfrm rot="20309149">
              <a:off x="10928470" y="5788705"/>
              <a:ext cx="61511" cy="554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20309149">
              <a:off x="8976320" y="5780875"/>
              <a:ext cx="57923" cy="579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reto 28"/>
            <p:cNvCxnSpPr>
              <a:cxnSpLocks/>
              <a:stCxn id="33" idx="4"/>
              <a:endCxn id="18" idx="7"/>
            </p:cNvCxnSpPr>
            <p:nvPr/>
          </p:nvCxnSpPr>
          <p:spPr>
            <a:xfrm flipH="1">
              <a:off x="9016823" y="3706192"/>
              <a:ext cx="1916" cy="207708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34" idx="3"/>
              <a:endCxn id="17" idx="0"/>
            </p:cNvCxnSpPr>
            <p:nvPr/>
          </p:nvCxnSpPr>
          <p:spPr>
            <a:xfrm>
              <a:off x="10947116" y="3700720"/>
              <a:ext cx="1943" cy="208991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>
              <a:cxnSpLocks/>
              <a:stCxn id="17" idx="2"/>
              <a:endCxn id="18" idx="5"/>
            </p:cNvCxnSpPr>
            <p:nvPr/>
          </p:nvCxnSpPr>
          <p:spPr>
            <a:xfrm flipH="1" flipV="1">
              <a:off x="9031843" y="5821378"/>
              <a:ext cx="1898770" cy="633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/>
            <p:cNvSpPr/>
            <p:nvPr/>
          </p:nvSpPr>
          <p:spPr>
            <a:xfrm rot="20309149">
              <a:off x="8977592" y="3648078"/>
              <a:ext cx="60212" cy="602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 rot="20309149">
              <a:off x="10929642" y="3645024"/>
              <a:ext cx="58103" cy="581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/>
            <p:cNvCxnSpPr>
              <a:stCxn id="33" idx="5"/>
              <a:endCxn id="34" idx="2"/>
            </p:cNvCxnSpPr>
            <p:nvPr/>
          </p:nvCxnSpPr>
          <p:spPr>
            <a:xfrm flipV="1">
              <a:off x="9035310" y="3684730"/>
              <a:ext cx="1896356" cy="54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cxnSpLocks/>
              <a:stCxn id="18" idx="6"/>
              <a:endCxn id="34" idx="3"/>
            </p:cNvCxnSpPr>
            <p:nvPr/>
          </p:nvCxnSpPr>
          <p:spPr>
            <a:xfrm flipV="1">
              <a:off x="9032225" y="3700720"/>
              <a:ext cx="1914891" cy="209849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F5260FB-6FDE-4EFD-94A7-66A6C1324C73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25" name="Triângulo isósceles 6">
              <a:extLst>
                <a:ext uri="{FF2B5EF4-FFF2-40B4-BE49-F238E27FC236}">
                  <a16:creationId xmlns:a16="http://schemas.microsoft.com/office/drawing/2014/main" id="{0D2B8CF6-8457-439C-9F1D-6B5C32493A9C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C516842-5DD2-4E3C-BFE3-558C1DD4C331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32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transformações alteram as propriedades de um objeto:</a:t>
            </a:r>
          </a:p>
          <a:p>
            <a:pPr lvl="1"/>
            <a:r>
              <a:rPr lang="pt-BR" dirty="0"/>
              <a:t>Posição</a:t>
            </a:r>
          </a:p>
          <a:p>
            <a:pPr lvl="1"/>
            <a:r>
              <a:rPr lang="pt-BR" dirty="0"/>
              <a:t>Escala</a:t>
            </a:r>
          </a:p>
          <a:p>
            <a:pPr lvl="1"/>
            <a:r>
              <a:rPr lang="pt-BR" dirty="0"/>
              <a:t>Rotação</a:t>
            </a:r>
          </a:p>
          <a:p>
            <a:endParaRPr lang="pt-BR" dirty="0"/>
          </a:p>
          <a:p>
            <a:r>
              <a:rPr lang="pt-BR" dirty="0"/>
              <a:t>Tudo que o programador precisa fazer é criar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matriz de transformação </a:t>
            </a:r>
            <a:r>
              <a:rPr lang="pt-BR" dirty="0"/>
              <a:t>e aplicá-la aos vértices que definem os objetos: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B28CAB8-A507-4389-9BEA-63D46B530230}"/>
              </a:ext>
            </a:extLst>
          </p:cNvPr>
          <p:cNvGrpSpPr/>
          <p:nvPr/>
        </p:nvGrpSpPr>
        <p:grpSpPr>
          <a:xfrm>
            <a:off x="2855640" y="4908619"/>
            <a:ext cx="5651519" cy="936104"/>
            <a:chOff x="2964761" y="5229200"/>
            <a:chExt cx="5651519" cy="936104"/>
          </a:xfrm>
        </p:grpSpPr>
        <p:sp>
          <p:nvSpPr>
            <p:cNvPr id="4" name="CaixaDeTexto 3"/>
            <p:cNvSpPr txBox="1"/>
            <p:nvPr/>
          </p:nvSpPr>
          <p:spPr>
            <a:xfrm>
              <a:off x="2964761" y="523414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MT = </a:t>
              </a:r>
            </a:p>
          </p:txBody>
        </p:sp>
        <p:sp>
          <p:nvSpPr>
            <p:cNvPr id="5" name="Colchete esquerdo 4"/>
            <p:cNvSpPr/>
            <p:nvPr/>
          </p:nvSpPr>
          <p:spPr>
            <a:xfrm>
              <a:off x="7369022" y="5241975"/>
              <a:ext cx="95130" cy="907661"/>
            </a:xfrm>
            <a:prstGeom prst="leftBracke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490524" y="5241974"/>
              <a:ext cx="11144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1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</a:t>
              </a:r>
            </a:p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 </a:t>
              </a:r>
            </a:p>
          </p:txBody>
        </p:sp>
        <p:sp>
          <p:nvSpPr>
            <p:cNvPr id="7" name="Colchete esquerdo 6"/>
            <p:cNvSpPr/>
            <p:nvPr/>
          </p:nvSpPr>
          <p:spPr>
            <a:xfrm flipH="1">
              <a:off x="8517900" y="5249809"/>
              <a:ext cx="98380" cy="907661"/>
            </a:xfrm>
            <a:prstGeom prst="leftBracke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8" name="Colchete esquerdo 7"/>
            <p:cNvSpPr/>
            <p:nvPr/>
          </p:nvSpPr>
          <p:spPr>
            <a:xfrm>
              <a:off x="5208782" y="5234141"/>
              <a:ext cx="95130" cy="907661"/>
            </a:xfrm>
            <a:prstGeom prst="leftBracke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254418" y="5234140"/>
              <a:ext cx="18309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cos</a:t>
              </a:r>
              <a:r>
                <a:rPr lang="el-G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sin</a:t>
              </a:r>
              <a:r>
                <a:rPr lang="el-G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0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-sin</a:t>
              </a:r>
              <a:r>
                <a:rPr lang="el-G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cos</a:t>
              </a:r>
              <a:r>
                <a:rPr lang="el-G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 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0    0     1</a:t>
              </a:r>
            </a:p>
          </p:txBody>
        </p:sp>
        <p:sp>
          <p:nvSpPr>
            <p:cNvPr id="10" name="Colchete esquerdo 9"/>
            <p:cNvSpPr/>
            <p:nvPr/>
          </p:nvSpPr>
          <p:spPr>
            <a:xfrm flipH="1">
              <a:off x="7104112" y="5241975"/>
              <a:ext cx="98380" cy="907661"/>
            </a:xfrm>
            <a:prstGeom prst="leftBracke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11" name="Colchete esquerdo 10"/>
            <p:cNvSpPr/>
            <p:nvPr/>
          </p:nvSpPr>
          <p:spPr>
            <a:xfrm>
              <a:off x="3756848" y="5229201"/>
              <a:ext cx="95130" cy="907661"/>
            </a:xfrm>
            <a:prstGeom prst="leftBracke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878350" y="5229200"/>
              <a:ext cx="11977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0  0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0  </a:t>
              </a:r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0  0  1 </a:t>
              </a:r>
            </a:p>
          </p:txBody>
        </p:sp>
        <p:sp>
          <p:nvSpPr>
            <p:cNvPr id="13" name="Colchete esquerdo 12"/>
            <p:cNvSpPr/>
            <p:nvPr/>
          </p:nvSpPr>
          <p:spPr>
            <a:xfrm flipH="1">
              <a:off x="4905726" y="5237035"/>
              <a:ext cx="98380" cy="907661"/>
            </a:xfrm>
            <a:prstGeom prst="leftBracke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8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Transformações</a:t>
            </a:r>
            <a:r>
              <a:rPr lang="pt-BR" dirty="0"/>
              <a:t> são operações matemáticas aplicadas aos objetos do jogo</a:t>
            </a:r>
          </a:p>
          <a:p>
            <a:endParaRPr lang="pt-BR" dirty="0"/>
          </a:p>
          <a:p>
            <a:r>
              <a:rPr lang="pt-BR" dirty="0"/>
              <a:t>As transformações modificam </a:t>
            </a:r>
            <a:br>
              <a:rPr lang="pt-BR" dirty="0"/>
            </a:br>
            <a:r>
              <a:rPr lang="pt-BR" dirty="0"/>
              <a:t>três propriedades </a:t>
            </a:r>
            <a:br>
              <a:rPr lang="pt-BR" dirty="0"/>
            </a:br>
            <a:r>
              <a:rPr lang="pt-BR" dirty="0"/>
              <a:t>dos objetos: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Posição</a:t>
            </a:r>
          </a:p>
          <a:p>
            <a:pPr lvl="1"/>
            <a:r>
              <a:rPr lang="pt-BR" dirty="0"/>
              <a:t>Rotação</a:t>
            </a:r>
          </a:p>
          <a:p>
            <a:pPr lvl="1"/>
            <a:r>
              <a:rPr lang="pt-BR" dirty="0"/>
              <a:t>Escala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793BBF2-5DED-46D4-A433-A2871CE0A3B0}"/>
              </a:ext>
            </a:extLst>
          </p:cNvPr>
          <p:cNvGrpSpPr/>
          <p:nvPr/>
        </p:nvGrpSpPr>
        <p:grpSpPr>
          <a:xfrm>
            <a:off x="6744072" y="2461339"/>
            <a:ext cx="3816424" cy="3415933"/>
            <a:chOff x="4780845" y="3381783"/>
            <a:chExt cx="3191041" cy="2927537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9149">
              <a:off x="5031540" y="3846643"/>
              <a:ext cx="1944216" cy="2190484"/>
            </a:xfrm>
            <a:prstGeom prst="rect">
              <a:avLst/>
            </a:prstGeom>
          </p:spPr>
        </p:pic>
        <p:sp>
          <p:nvSpPr>
            <p:cNvPr id="16" name="Elipse 15"/>
            <p:cNvSpPr/>
            <p:nvPr/>
          </p:nvSpPr>
          <p:spPr>
            <a:xfrm rot="20309149">
              <a:off x="6083035" y="3812247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20309149">
              <a:off x="7055143" y="5999713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20309149">
              <a:off x="5106004" y="5999712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 rot="20309149">
              <a:off x="7054872" y="6001117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em curva 19"/>
            <p:cNvCxnSpPr>
              <a:stCxn id="16" idx="1"/>
              <a:endCxn id="30" idx="0"/>
            </p:cNvCxnSpPr>
            <p:nvPr/>
          </p:nvCxnSpPr>
          <p:spPr>
            <a:xfrm rot="16200000" flipH="1" flipV="1">
              <a:off x="5794980" y="3633004"/>
              <a:ext cx="96956" cy="482940"/>
            </a:xfrm>
            <a:prstGeom prst="curvedConnector3">
              <a:avLst>
                <a:gd name="adj1" fmla="val -1020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em curva 20"/>
            <p:cNvCxnSpPr>
              <a:cxnSpLocks/>
              <a:stCxn id="18" idx="4"/>
            </p:cNvCxnSpPr>
            <p:nvPr/>
          </p:nvCxnSpPr>
          <p:spPr>
            <a:xfrm rot="16200000" flipH="1">
              <a:off x="5181155" y="5999931"/>
              <a:ext cx="261338" cy="34915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em curva 21"/>
            <p:cNvCxnSpPr>
              <a:cxnSpLocks/>
              <a:stCxn id="19" idx="6"/>
            </p:cNvCxnSpPr>
            <p:nvPr/>
          </p:nvCxnSpPr>
          <p:spPr>
            <a:xfrm flipV="1">
              <a:off x="7098998" y="5623859"/>
              <a:ext cx="222178" cy="39173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H="1" flipV="1">
              <a:off x="6105895" y="3487712"/>
              <a:ext cx="5703" cy="2821608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4851457" y="5199516"/>
              <a:ext cx="2520280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16" idx="3"/>
              <a:endCxn id="18" idx="6"/>
            </p:cNvCxnSpPr>
            <p:nvPr/>
          </p:nvCxnSpPr>
          <p:spPr>
            <a:xfrm flipH="1">
              <a:off x="5150130" y="3856220"/>
              <a:ext cx="946510" cy="21577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stCxn id="16" idx="4"/>
              <a:endCxn id="19" idx="0"/>
            </p:cNvCxnSpPr>
            <p:nvPr/>
          </p:nvCxnSpPr>
          <p:spPr>
            <a:xfrm>
              <a:off x="6114278" y="3856373"/>
              <a:ext cx="955071" cy="21463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18" idx="5"/>
              <a:endCxn id="19" idx="2"/>
            </p:cNvCxnSpPr>
            <p:nvPr/>
          </p:nvCxnSpPr>
          <p:spPr>
            <a:xfrm>
              <a:off x="5149685" y="6031534"/>
              <a:ext cx="1906780" cy="10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 rot="20700000">
              <a:off x="6088393" y="5176714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647484" y="4367352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(150,100)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5130" y="338178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780845" y="4858239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2x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39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94" y="3013144"/>
            <a:ext cx="917509" cy="1033727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27" y="4514208"/>
            <a:ext cx="917509" cy="1033727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Translação</a:t>
            </a:r>
            <a:r>
              <a:rPr lang="pt-BR" dirty="0"/>
              <a:t>: move o objeto por um determinado valor delta 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 err="1"/>
              <a:t>deltaX</a:t>
            </a:r>
            <a:r>
              <a:rPr lang="pt-BR" dirty="0"/>
              <a:t>, </a:t>
            </a:r>
            <a:r>
              <a:rPr lang="pt-BR" dirty="0" err="1"/>
              <a:t>deltaY</a:t>
            </a:r>
            <a:r>
              <a:rPr lang="pt-BR" dirty="0"/>
              <a:t>) em relação a sua posição atual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295799" y="4869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540109" y="32129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Q</a:t>
            </a:r>
          </a:p>
        </p:txBody>
      </p:sp>
      <p:cxnSp>
        <p:nvCxnSpPr>
          <p:cNvPr id="27" name="Conector reto 26"/>
          <p:cNvCxnSpPr/>
          <p:nvPr/>
        </p:nvCxnSpPr>
        <p:spPr>
          <a:xfrm>
            <a:off x="5026336" y="5117255"/>
            <a:ext cx="3202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8228448" y="3575726"/>
            <a:ext cx="0" cy="15186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377486" y="521990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d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pt-BR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205589" y="423234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d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</a:rPr>
              <a:t>y</a:t>
            </a:r>
            <a:endParaRPr lang="pt-BR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135560" y="3140300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pt-BR" sz="2400" baseline="-250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endParaRPr lang="pt-BR" sz="2400" baseline="-250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4994365" y="3555798"/>
            <a:ext cx="3211224" cy="1538598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4939823" y="5085728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205590" y="3530008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54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Rotação</a:t>
            </a:r>
            <a:r>
              <a:rPr lang="pt-BR" dirty="0"/>
              <a:t>: rotaciona o objeto por um determinado ângulo, normalmente expresso em radianos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169840" y="3961880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(x, y)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3745392" y="2776924"/>
            <a:ext cx="0" cy="3325664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801629" y="444640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46203" y="27089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1775520" y="4446404"/>
            <a:ext cx="4257144" cy="0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378082" y="3131126"/>
            <a:ext cx="2734620" cy="2611422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668830" y="3473347"/>
            <a:ext cx="100937" cy="10900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>
            <a:endCxn id="28" idx="3"/>
          </p:cNvCxnSpPr>
          <p:nvPr/>
        </p:nvCxnSpPr>
        <p:spPr>
          <a:xfrm flipV="1">
            <a:off x="3745393" y="3566390"/>
            <a:ext cx="938219" cy="880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638604" y="2982629"/>
            <a:ext cx="337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P'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(r*cos</a:t>
            </a:r>
            <a:r>
              <a:rPr lang="el-G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r*sin</a:t>
            </a:r>
            <a:r>
              <a:rPr lang="el-G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rco 31"/>
          <p:cNvSpPr/>
          <p:nvPr/>
        </p:nvSpPr>
        <p:spPr>
          <a:xfrm>
            <a:off x="3708368" y="4036532"/>
            <a:ext cx="581767" cy="576063"/>
          </a:xfrm>
          <a:prstGeom prst="arc">
            <a:avLst>
              <a:gd name="adj1" fmla="val 17952378"/>
              <a:gd name="adj2" fmla="val 14451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338227" y="399350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θ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4080021" y="3604003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r</a:t>
            </a:r>
            <a:endParaRPr lang="pt-BR" dirty="0"/>
          </a:p>
        </p:txBody>
      </p:sp>
      <p:sp>
        <p:nvSpPr>
          <p:cNvPr id="42" name="Elipse 41"/>
          <p:cNvSpPr/>
          <p:nvPr/>
        </p:nvSpPr>
        <p:spPr>
          <a:xfrm>
            <a:off x="5061625" y="4385253"/>
            <a:ext cx="100937" cy="10900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BE84E07-10B3-45BE-968D-9838D3B3AAEF}"/>
              </a:ext>
            </a:extLst>
          </p:cNvPr>
          <p:cNvGrpSpPr/>
          <p:nvPr/>
        </p:nvGrpSpPr>
        <p:grpSpPr>
          <a:xfrm>
            <a:off x="8153135" y="3538128"/>
            <a:ext cx="2274872" cy="2429082"/>
            <a:chOff x="4851457" y="3487712"/>
            <a:chExt cx="2520280" cy="2821608"/>
          </a:xfrm>
        </p:grpSpPr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FAFFF34C-70AF-4B4D-8272-0497CB27E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9149">
              <a:off x="5031540" y="3846643"/>
              <a:ext cx="1944216" cy="2190484"/>
            </a:xfrm>
            <a:prstGeom prst="rect">
              <a:avLst/>
            </a:prstGeom>
          </p:spPr>
        </p:pic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2071F4C2-5FBF-47F8-8490-1F2CED7807FF}"/>
                </a:ext>
              </a:extLst>
            </p:cNvPr>
            <p:cNvSpPr/>
            <p:nvPr/>
          </p:nvSpPr>
          <p:spPr>
            <a:xfrm rot="20309149">
              <a:off x="6083035" y="3812247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FF10F1D-A8AF-4749-8BA0-80923604D48B}"/>
                </a:ext>
              </a:extLst>
            </p:cNvPr>
            <p:cNvSpPr/>
            <p:nvPr/>
          </p:nvSpPr>
          <p:spPr>
            <a:xfrm rot="20309149">
              <a:off x="7055143" y="5999713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AAF11A4-EFD6-4F03-A22B-03F564AE1381}"/>
                </a:ext>
              </a:extLst>
            </p:cNvPr>
            <p:cNvSpPr/>
            <p:nvPr/>
          </p:nvSpPr>
          <p:spPr>
            <a:xfrm rot="20309149">
              <a:off x="5106004" y="5999712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B5989B7-FDDC-4431-91B0-D3799C2BE9E4}"/>
                </a:ext>
              </a:extLst>
            </p:cNvPr>
            <p:cNvSpPr/>
            <p:nvPr/>
          </p:nvSpPr>
          <p:spPr>
            <a:xfrm rot="20309149">
              <a:off x="7054872" y="6001117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em curva 19">
              <a:extLst>
                <a:ext uri="{FF2B5EF4-FFF2-40B4-BE49-F238E27FC236}">
                  <a16:creationId xmlns:a16="http://schemas.microsoft.com/office/drawing/2014/main" id="{331B8F91-2312-484C-A695-7D87DC815B87}"/>
                </a:ext>
              </a:extLst>
            </p:cNvPr>
            <p:cNvCxnSpPr>
              <a:stCxn id="44" idx="1"/>
              <a:endCxn id="43" idx="0"/>
            </p:cNvCxnSpPr>
            <p:nvPr/>
          </p:nvCxnSpPr>
          <p:spPr>
            <a:xfrm rot="16200000" flipH="1" flipV="1">
              <a:off x="5794980" y="3633004"/>
              <a:ext cx="96956" cy="482940"/>
            </a:xfrm>
            <a:prstGeom prst="curvedConnector3">
              <a:avLst>
                <a:gd name="adj1" fmla="val -1020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em curva 20">
              <a:extLst>
                <a:ext uri="{FF2B5EF4-FFF2-40B4-BE49-F238E27FC236}">
                  <a16:creationId xmlns:a16="http://schemas.microsoft.com/office/drawing/2014/main" id="{B4EAA3AA-C547-49DC-A592-BE5C65962F45}"/>
                </a:ext>
              </a:extLst>
            </p:cNvPr>
            <p:cNvCxnSpPr>
              <a:cxnSpLocks/>
              <a:stCxn id="46" idx="4"/>
            </p:cNvCxnSpPr>
            <p:nvPr/>
          </p:nvCxnSpPr>
          <p:spPr>
            <a:xfrm rot="16200000" flipH="1">
              <a:off x="5181155" y="5999931"/>
              <a:ext cx="261338" cy="34915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em curva 21">
              <a:extLst>
                <a:ext uri="{FF2B5EF4-FFF2-40B4-BE49-F238E27FC236}">
                  <a16:creationId xmlns:a16="http://schemas.microsoft.com/office/drawing/2014/main" id="{AB75C39B-24C3-4219-9100-5545F1F99EDC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 flipV="1">
              <a:off x="7098998" y="5623859"/>
              <a:ext cx="222178" cy="39173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81E1855D-823E-4453-A669-DC2327C904E1}"/>
                </a:ext>
              </a:extLst>
            </p:cNvPr>
            <p:cNvCxnSpPr/>
            <p:nvPr/>
          </p:nvCxnSpPr>
          <p:spPr>
            <a:xfrm flipH="1" flipV="1">
              <a:off x="6105895" y="3487712"/>
              <a:ext cx="5703" cy="2821608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9D960425-41F6-4E05-8594-0CC9797FE9EC}"/>
                </a:ext>
              </a:extLst>
            </p:cNvPr>
            <p:cNvCxnSpPr/>
            <p:nvPr/>
          </p:nvCxnSpPr>
          <p:spPr>
            <a:xfrm>
              <a:off x="4851457" y="5199516"/>
              <a:ext cx="2520280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986A866B-5DA1-4EFA-907E-DDE702BF307D}"/>
                </a:ext>
              </a:extLst>
            </p:cNvPr>
            <p:cNvCxnSpPr>
              <a:stCxn id="44" idx="3"/>
              <a:endCxn id="46" idx="6"/>
            </p:cNvCxnSpPr>
            <p:nvPr/>
          </p:nvCxnSpPr>
          <p:spPr>
            <a:xfrm flipH="1">
              <a:off x="5150130" y="3856220"/>
              <a:ext cx="946510" cy="21577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7E098391-51C9-4980-AB1E-E72133D77787}"/>
                </a:ext>
              </a:extLst>
            </p:cNvPr>
            <p:cNvCxnSpPr>
              <a:stCxn id="44" idx="4"/>
              <a:endCxn id="47" idx="0"/>
            </p:cNvCxnSpPr>
            <p:nvPr/>
          </p:nvCxnSpPr>
          <p:spPr>
            <a:xfrm>
              <a:off x="6114278" y="3856373"/>
              <a:ext cx="955071" cy="21463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5674DD9-6D5E-4F80-A194-29AC741D741A}"/>
                </a:ext>
              </a:extLst>
            </p:cNvPr>
            <p:cNvCxnSpPr>
              <a:stCxn id="46" idx="5"/>
              <a:endCxn id="47" idx="2"/>
            </p:cNvCxnSpPr>
            <p:nvPr/>
          </p:nvCxnSpPr>
          <p:spPr>
            <a:xfrm>
              <a:off x="5149685" y="6031534"/>
              <a:ext cx="1906780" cy="10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483DF601-C296-4066-9B5C-0A7C5E03D87B}"/>
                </a:ext>
              </a:extLst>
            </p:cNvPr>
            <p:cNvSpPr/>
            <p:nvPr/>
          </p:nvSpPr>
          <p:spPr>
            <a:xfrm rot="20700000">
              <a:off x="6088393" y="5176714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6624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00" y="3093025"/>
            <a:ext cx="1944216" cy="21904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58" y="3741588"/>
            <a:ext cx="917509" cy="1033727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Escala</a:t>
            </a:r>
            <a:r>
              <a:rPr lang="pt-BR" dirty="0"/>
              <a:t>: expande ou reduz o objeto por um determinado fator, conhecido por fator de escala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</a:t>
            </a: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2985599" y="3017322"/>
            <a:ext cx="5703" cy="2376264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124580" y="441672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650965" y="29342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767165" y="4385474"/>
            <a:ext cx="2520280" cy="0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8105709" y="2704916"/>
            <a:ext cx="5703" cy="2821608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9208686" y="45435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806519" y="26369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6851271" y="4416720"/>
            <a:ext cx="2520280" cy="0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058286" y="3534061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(0,2)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8152061" y="2908359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(0,4)</a:t>
            </a:r>
          </a:p>
        </p:txBody>
      </p:sp>
      <p:sp>
        <p:nvSpPr>
          <p:cNvPr id="26" name="Elipse 25"/>
          <p:cNvSpPr/>
          <p:nvPr/>
        </p:nvSpPr>
        <p:spPr>
          <a:xfrm>
            <a:off x="9054957" y="526065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444354" y="4823790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(2,-2)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1559496" y="4823790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(-2,-2)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9183959" y="515468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(4,-4)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6034692" y="5202183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(-4,-4)</a:t>
            </a:r>
          </a:p>
        </p:txBody>
      </p:sp>
      <p:sp>
        <p:nvSpPr>
          <p:cNvPr id="25" name="Elipse 24"/>
          <p:cNvSpPr/>
          <p:nvPr/>
        </p:nvSpPr>
        <p:spPr>
          <a:xfrm>
            <a:off x="8082849" y="3073184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7105819" y="5260649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9054686" y="5262054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421494" y="47524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503985" y="47524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965590" y="3718728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354669" y="4169173"/>
            <a:ext cx="43794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117730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uma questão de desempenho as transformações normalmente são feitas usando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matrizes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Translação</a:t>
            </a:r>
            <a:r>
              <a:rPr lang="pt-BR" dirty="0"/>
              <a:t>: move o objeto por um (</a:t>
            </a:r>
            <a:r>
              <a:rPr lang="pt-BR" dirty="0" err="1"/>
              <a:t>d</a:t>
            </a:r>
            <a:r>
              <a:rPr lang="pt-BR" baseline="-25000" dirty="0" err="1"/>
              <a:t>x</a:t>
            </a:r>
            <a:r>
              <a:rPr lang="pt-BR" dirty="0"/>
              <a:t>, </a:t>
            </a:r>
            <a:r>
              <a:rPr lang="pt-BR" dirty="0" err="1"/>
              <a:t>d</a:t>
            </a:r>
            <a:r>
              <a:rPr lang="pt-BR" baseline="-25000" dirty="0" err="1"/>
              <a:t>y</a:t>
            </a:r>
            <a:r>
              <a:rPr lang="pt-BR" dirty="0"/>
              <a:t>)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Transformação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59496" y="38018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 = [x y 1]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559496" y="50856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 = P * MT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346327" y="3801814"/>
            <a:ext cx="69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MT = </a:t>
            </a:r>
          </a:p>
        </p:txBody>
      </p:sp>
      <p:sp>
        <p:nvSpPr>
          <p:cNvPr id="18" name="Colchete esquerdo 17"/>
          <p:cNvSpPr/>
          <p:nvPr/>
        </p:nvSpPr>
        <p:spPr>
          <a:xfrm>
            <a:off x="4079775" y="3801815"/>
            <a:ext cx="9513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201277" y="3801814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 </a:t>
            </a:r>
          </a:p>
        </p:txBody>
      </p:sp>
      <p:sp>
        <p:nvSpPr>
          <p:cNvPr id="21" name="Colchete esquerdo 20"/>
          <p:cNvSpPr/>
          <p:nvPr/>
        </p:nvSpPr>
        <p:spPr>
          <a:xfrm flipH="1">
            <a:off x="5228653" y="3809649"/>
            <a:ext cx="9838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642C3DB-04B4-4F87-BA63-BC0AEADF43F5}"/>
              </a:ext>
            </a:extLst>
          </p:cNvPr>
          <p:cNvGrpSpPr/>
          <p:nvPr/>
        </p:nvGrpSpPr>
        <p:grpSpPr>
          <a:xfrm>
            <a:off x="6206204" y="3475595"/>
            <a:ext cx="4608512" cy="2576096"/>
            <a:chOff x="5743748" y="4051911"/>
            <a:chExt cx="4608512" cy="2576096"/>
          </a:xfrm>
        </p:grpSpPr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643" y="4051911"/>
              <a:ext cx="917509" cy="1033727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876" y="5552975"/>
              <a:ext cx="917509" cy="1033727"/>
            </a:xfrm>
            <a:prstGeom prst="rect">
              <a:avLst/>
            </a:prstGeom>
          </p:spPr>
        </p:pic>
        <p:sp>
          <p:nvSpPr>
            <p:cNvPr id="48" name="CaixaDeTexto 47"/>
            <p:cNvSpPr txBox="1"/>
            <p:nvPr/>
          </p:nvSpPr>
          <p:spPr>
            <a:xfrm>
              <a:off x="5743748" y="59079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P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9988058" y="425174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</a:p>
          </p:txBody>
        </p:sp>
        <p:cxnSp>
          <p:nvCxnSpPr>
            <p:cNvPr id="50" name="Conector reto 49"/>
            <p:cNvCxnSpPr/>
            <p:nvPr/>
          </p:nvCxnSpPr>
          <p:spPr>
            <a:xfrm>
              <a:off x="6474285" y="6156022"/>
              <a:ext cx="320211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 flipV="1">
              <a:off x="9676397" y="4614493"/>
              <a:ext cx="0" cy="15186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>
              <a:off x="7825435" y="6258675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9653538" y="5271113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 flipV="1">
              <a:off x="6442314" y="4594565"/>
              <a:ext cx="3211224" cy="1538598"/>
            </a:xfrm>
            <a:prstGeom prst="straightConnector1">
              <a:avLst/>
            </a:prstGeom>
            <a:ln w="25400"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6387772" y="6124495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9653539" y="4568775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3603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uma questão de desempenho as transformações normalmente são feitas usando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matrizes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Rotação</a:t>
            </a:r>
            <a:r>
              <a:rPr lang="pt-BR" dirty="0"/>
              <a:t>: rotaciona o objeto por um ângulo </a:t>
            </a:r>
            <a:r>
              <a:rPr lang="el-GR" dirty="0"/>
              <a:t>θ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Transformação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10204" y="37222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 = [x y 1]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710204" y="493358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 = P * MT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431704" y="37222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MT = </a:t>
            </a:r>
          </a:p>
        </p:txBody>
      </p:sp>
      <p:sp>
        <p:nvSpPr>
          <p:cNvPr id="18" name="Colchete esquerdo 17"/>
          <p:cNvSpPr/>
          <p:nvPr/>
        </p:nvSpPr>
        <p:spPr>
          <a:xfrm>
            <a:off x="4223791" y="3722223"/>
            <a:ext cx="9513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295800" y="3722222"/>
            <a:ext cx="1830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0    0     1</a:t>
            </a:r>
          </a:p>
        </p:txBody>
      </p:sp>
      <p:sp>
        <p:nvSpPr>
          <p:cNvPr id="21" name="Colchete esquerdo 20"/>
          <p:cNvSpPr/>
          <p:nvPr/>
        </p:nvSpPr>
        <p:spPr>
          <a:xfrm flipH="1">
            <a:off x="6168008" y="3730057"/>
            <a:ext cx="9838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187F6A2-00E2-41F5-B6EC-6F69EDCDA930}"/>
              </a:ext>
            </a:extLst>
          </p:cNvPr>
          <p:cNvGrpSpPr/>
          <p:nvPr/>
        </p:nvGrpSpPr>
        <p:grpSpPr>
          <a:xfrm>
            <a:off x="7649684" y="3004778"/>
            <a:ext cx="2884482" cy="2876535"/>
            <a:chOff x="7649684" y="3004778"/>
            <a:chExt cx="2884482" cy="2876535"/>
          </a:xfrm>
        </p:grpSpPr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9149">
              <a:off x="7825616" y="3373815"/>
              <a:ext cx="1944216" cy="2190484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9532749" y="55119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P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169964" y="481372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</a:p>
          </p:txBody>
        </p:sp>
        <p:sp>
          <p:nvSpPr>
            <p:cNvPr id="26" name="Elipse 25"/>
            <p:cNvSpPr/>
            <p:nvPr/>
          </p:nvSpPr>
          <p:spPr>
            <a:xfrm rot="20309149">
              <a:off x="9853370" y="5516779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 rot="20309149">
              <a:off x="7904232" y="5516778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309149">
              <a:off x="9853099" y="5518183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em curva 28"/>
            <p:cNvCxnSpPr>
              <a:stCxn id="25" idx="1"/>
              <a:endCxn id="22" idx="0"/>
            </p:cNvCxnSpPr>
            <p:nvPr/>
          </p:nvCxnSpPr>
          <p:spPr>
            <a:xfrm rot="16200000" flipH="1" flipV="1">
              <a:off x="8586079" y="3153047"/>
              <a:ext cx="107062" cy="487091"/>
            </a:xfrm>
            <a:prstGeom prst="curvedConnector3">
              <a:avLst>
                <a:gd name="adj1" fmla="val -82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em curva 29"/>
            <p:cNvCxnSpPr>
              <a:cxnSpLocks/>
              <a:stCxn id="27" idx="4"/>
            </p:cNvCxnSpPr>
            <p:nvPr/>
          </p:nvCxnSpPr>
          <p:spPr>
            <a:xfrm rot="16200000" flipH="1">
              <a:off x="7969771" y="5526608"/>
              <a:ext cx="273159" cy="34175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em curva 30"/>
            <p:cNvCxnSpPr>
              <a:cxnSpLocks/>
              <a:stCxn id="28" idx="6"/>
            </p:cNvCxnSpPr>
            <p:nvPr/>
          </p:nvCxnSpPr>
          <p:spPr>
            <a:xfrm flipV="1">
              <a:off x="9897225" y="5143500"/>
              <a:ext cx="208800" cy="389160"/>
            </a:xfrm>
            <a:prstGeom prst="curved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flipH="1" flipV="1">
              <a:off x="8904122" y="3004778"/>
              <a:ext cx="5703" cy="2821608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7649684" y="4716582"/>
              <a:ext cx="2520280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endCxn id="28" idx="1"/>
            </p:cNvCxnSpPr>
            <p:nvPr/>
          </p:nvCxnSpPr>
          <p:spPr>
            <a:xfrm>
              <a:off x="8904121" y="4716583"/>
              <a:ext cx="950871" cy="815349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>
              <a:cxnSpLocks/>
            </p:cNvCxnSpPr>
            <p:nvPr/>
          </p:nvCxnSpPr>
          <p:spPr>
            <a:xfrm>
              <a:off x="8909825" y="4716582"/>
              <a:ext cx="1196200" cy="417393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/>
            <p:cNvSpPr/>
            <p:nvPr/>
          </p:nvSpPr>
          <p:spPr>
            <a:xfrm>
              <a:off x="10169964" y="534799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endParaRPr lang="pt-BR" dirty="0"/>
            </a:p>
          </p:txBody>
        </p:sp>
        <p:sp>
          <p:nvSpPr>
            <p:cNvPr id="25" name="Elipse 24"/>
            <p:cNvSpPr/>
            <p:nvPr/>
          </p:nvSpPr>
          <p:spPr>
            <a:xfrm rot="20309149">
              <a:off x="8881262" y="3329313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>
              <a:stCxn id="25" idx="3"/>
              <a:endCxn id="27" idx="7"/>
            </p:cNvCxnSpPr>
            <p:nvPr/>
          </p:nvCxnSpPr>
          <p:spPr>
            <a:xfrm flipH="1">
              <a:off x="7936202" y="3373138"/>
              <a:ext cx="958809" cy="21455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25" idx="5"/>
              <a:endCxn id="28" idx="0"/>
            </p:cNvCxnSpPr>
            <p:nvPr/>
          </p:nvCxnSpPr>
          <p:spPr>
            <a:xfrm>
              <a:off x="8925087" y="3361283"/>
              <a:ext cx="942488" cy="215849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8" idx="2"/>
              <a:endCxn id="27" idx="5"/>
            </p:cNvCxnSpPr>
            <p:nvPr/>
          </p:nvCxnSpPr>
          <p:spPr>
            <a:xfrm flipH="1" flipV="1">
              <a:off x="7948057" y="5548747"/>
              <a:ext cx="1906634" cy="6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59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equação da rotação é obtida a partir de: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85082" y="2285837"/>
            <a:ext cx="39757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r cos(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r sin(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r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– 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r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sen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r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Retângulo: Cantos Arredondados 73"/>
          <p:cNvSpPr/>
          <p:nvPr/>
        </p:nvSpPr>
        <p:spPr>
          <a:xfrm>
            <a:off x="7591991" y="2920307"/>
            <a:ext cx="3096344" cy="747952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Transformação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520482" y="2263478"/>
            <a:ext cx="1621767" cy="1966142"/>
            <a:chOff x="9912424" y="3960212"/>
            <a:chExt cx="1621767" cy="1966142"/>
          </a:xfrm>
        </p:grpSpPr>
        <p:cxnSp>
          <p:nvCxnSpPr>
            <p:cNvPr id="35" name="Conector reto 34"/>
            <p:cNvCxnSpPr/>
            <p:nvPr/>
          </p:nvCxnSpPr>
          <p:spPr>
            <a:xfrm flipV="1">
              <a:off x="10274051" y="4466179"/>
              <a:ext cx="1129604" cy="85850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9912424" y="5324685"/>
              <a:ext cx="1621767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11080020" y="43192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P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313688" y="3960212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</a:p>
          </p:txBody>
        </p:sp>
        <p:sp>
          <p:nvSpPr>
            <p:cNvPr id="26" name="Elipse 25"/>
            <p:cNvSpPr/>
            <p:nvPr/>
          </p:nvSpPr>
          <p:spPr>
            <a:xfrm rot="20309149">
              <a:off x="11129581" y="4634446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309149">
              <a:off x="11306263" y="5301828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/>
            <p:cNvCxnSpPr>
              <a:cxnSpLocks/>
            </p:cNvCxnSpPr>
            <p:nvPr/>
          </p:nvCxnSpPr>
          <p:spPr>
            <a:xfrm flipH="1" flipV="1">
              <a:off x="10255672" y="3960212"/>
              <a:ext cx="2971" cy="1726875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V="1">
              <a:off x="10268347" y="4068221"/>
              <a:ext cx="493144" cy="1256465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/>
            <p:cNvSpPr/>
            <p:nvPr/>
          </p:nvSpPr>
          <p:spPr>
            <a:xfrm>
              <a:off x="10630018" y="4979007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endParaRPr lang="pt-BR" sz="1600" dirty="0"/>
            </a:p>
          </p:txBody>
        </p:sp>
        <p:sp>
          <p:nvSpPr>
            <p:cNvPr id="38" name="Elipse 37"/>
            <p:cNvSpPr/>
            <p:nvPr/>
          </p:nvSpPr>
          <p:spPr>
            <a:xfrm rot="20309149">
              <a:off x="10659707" y="4253480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Arco 68"/>
            <p:cNvSpPr/>
            <p:nvPr/>
          </p:nvSpPr>
          <p:spPr>
            <a:xfrm>
              <a:off x="10442571" y="5055774"/>
              <a:ext cx="251148" cy="508426"/>
            </a:xfrm>
            <a:prstGeom prst="arc">
              <a:avLst>
                <a:gd name="adj1" fmla="val 16781915"/>
                <a:gd name="adj2" fmla="val 35465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Arco 69"/>
            <p:cNvSpPr/>
            <p:nvPr/>
          </p:nvSpPr>
          <p:spPr>
            <a:xfrm rot="19507434">
              <a:off x="10378479" y="4885879"/>
              <a:ext cx="251148" cy="508426"/>
            </a:xfrm>
            <a:prstGeom prst="arc">
              <a:avLst>
                <a:gd name="adj1" fmla="val 17077999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0437878" y="467249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85000"/>
                    </a:schemeClr>
                  </a:solidFill>
                </a:rPr>
                <a:t>α</a:t>
              </a:r>
              <a:endParaRPr lang="pt-BR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Arco 71"/>
            <p:cNvSpPr/>
            <p:nvPr/>
          </p:nvSpPr>
          <p:spPr>
            <a:xfrm>
              <a:off x="10765108" y="4595716"/>
              <a:ext cx="556994" cy="1330638"/>
            </a:xfrm>
            <a:prstGeom prst="arc">
              <a:avLst>
                <a:gd name="adj1" fmla="val 16960979"/>
                <a:gd name="adj2" fmla="val 604061"/>
              </a:avLst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Arco 72"/>
            <p:cNvSpPr/>
            <p:nvPr/>
          </p:nvSpPr>
          <p:spPr>
            <a:xfrm rot="19205766">
              <a:off x="10630295" y="4124065"/>
              <a:ext cx="556994" cy="1330638"/>
            </a:xfrm>
            <a:prstGeom prst="arc">
              <a:avLst>
                <a:gd name="adj1" fmla="val 17327929"/>
                <a:gd name="adj2" fmla="val 604061"/>
              </a:avLst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10662256" y="5526171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r</a:t>
              </a:r>
            </a:p>
          </p:txBody>
        </p:sp>
        <p:sp>
          <p:nvSpPr>
            <p:cNvPr id="5" name="Chave direita 4"/>
            <p:cNvSpPr/>
            <p:nvPr/>
          </p:nvSpPr>
          <p:spPr>
            <a:xfrm rot="5400000">
              <a:off x="10718256" y="4958969"/>
              <a:ext cx="159809" cy="1002622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1085082" y="4498531"/>
            <a:ext cx="5365571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Identidades trigonométricas:</a:t>
            </a:r>
            <a:b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cos(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)*cos(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– sin(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)*sin(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sin(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)*cos(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cos(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)*sin(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691659" y="2131808"/>
            <a:ext cx="2879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r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θ</a:t>
            </a:r>
            <a:endParaRPr lang="pt-BR" dirty="0">
              <a:solidFill>
                <a:schemeClr val="bg1">
                  <a:lumMod val="8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sen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θ</a:t>
            </a:r>
            <a:endParaRPr lang="pt-BR" dirty="0">
              <a:solidFill>
                <a:schemeClr val="bg1">
                  <a:lumMod val="8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–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EF7610E-36B2-415E-AEAF-5C45522BAF6E}"/>
              </a:ext>
            </a:extLst>
          </p:cNvPr>
          <p:cNvGrpSpPr/>
          <p:nvPr/>
        </p:nvGrpSpPr>
        <p:grpSpPr>
          <a:xfrm>
            <a:off x="7984458" y="3927912"/>
            <a:ext cx="2311410" cy="2429056"/>
            <a:chOff x="7984458" y="3927912"/>
            <a:chExt cx="2311410" cy="2429056"/>
          </a:xfrm>
        </p:grpSpPr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666F7BFB-1C69-4CE2-AFAA-761D3A230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9149">
              <a:off x="8121840" y="4235615"/>
              <a:ext cx="1518207" cy="1826423"/>
            </a:xfrm>
            <a:prstGeom prst="rect">
              <a:avLst/>
            </a:prstGeom>
          </p:spPr>
        </p:pic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3E78F6E-99A5-4C54-8F84-532256C4E3FF}"/>
                </a:ext>
              </a:extLst>
            </p:cNvPr>
            <p:cNvSpPr txBox="1"/>
            <p:nvPr/>
          </p:nvSpPr>
          <p:spPr>
            <a:xfrm>
              <a:off x="9454913" y="601841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P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7A1FA9E-EF35-48D3-8BA3-08C4F9F5571A}"/>
                </a:ext>
              </a:extLst>
            </p:cNvPr>
            <p:cNvSpPr txBox="1"/>
            <p:nvPr/>
          </p:nvSpPr>
          <p:spPr>
            <a:xfrm>
              <a:off x="9952504" y="5436212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A16AF89-2617-4F64-8C7D-4FECC36247A6}"/>
                </a:ext>
              </a:extLst>
            </p:cNvPr>
            <p:cNvSpPr/>
            <p:nvPr/>
          </p:nvSpPr>
          <p:spPr>
            <a:xfrm rot="20309149">
              <a:off x="9705281" y="6022415"/>
              <a:ext cx="35701" cy="38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8D42CFF1-1F81-4244-BBB9-39077EEC478D}"/>
                </a:ext>
              </a:extLst>
            </p:cNvPr>
            <p:cNvSpPr/>
            <p:nvPr/>
          </p:nvSpPr>
          <p:spPr>
            <a:xfrm rot="20309149">
              <a:off x="8183230" y="6022415"/>
              <a:ext cx="35701" cy="38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C4413511-DF93-4A90-8828-D08707EEF9AD}"/>
                </a:ext>
              </a:extLst>
            </p:cNvPr>
            <p:cNvSpPr/>
            <p:nvPr/>
          </p:nvSpPr>
          <p:spPr>
            <a:xfrm rot="20309149">
              <a:off x="9705069" y="6023586"/>
              <a:ext cx="35701" cy="38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0" name="Conector em curva 28">
              <a:extLst>
                <a:ext uri="{FF2B5EF4-FFF2-40B4-BE49-F238E27FC236}">
                  <a16:creationId xmlns:a16="http://schemas.microsoft.com/office/drawing/2014/main" id="{EABDCA2A-FB15-4259-8B6F-CE9E349D19BB}"/>
                </a:ext>
              </a:extLst>
            </p:cNvPr>
            <p:cNvCxnSpPr>
              <a:stCxn id="68" idx="1"/>
              <a:endCxn id="54" idx="0"/>
            </p:cNvCxnSpPr>
            <p:nvPr/>
          </p:nvCxnSpPr>
          <p:spPr>
            <a:xfrm rot="16200000" flipH="1" flipV="1">
              <a:off x="8712841" y="4064426"/>
              <a:ext cx="89268" cy="380362"/>
            </a:xfrm>
            <a:prstGeom prst="curvedConnector3">
              <a:avLst>
                <a:gd name="adj1" fmla="val -82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em curva 29">
              <a:extLst>
                <a:ext uri="{FF2B5EF4-FFF2-40B4-BE49-F238E27FC236}">
                  <a16:creationId xmlns:a16="http://schemas.microsoft.com/office/drawing/2014/main" id="{BC7D69F9-0CBC-4991-AD49-F2CA66320F4C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 rot="16200000" flipH="1">
              <a:off x="8227182" y="6039653"/>
              <a:ext cx="227760" cy="2668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em curva 30">
              <a:extLst>
                <a:ext uri="{FF2B5EF4-FFF2-40B4-BE49-F238E27FC236}">
                  <a16:creationId xmlns:a16="http://schemas.microsoft.com/office/drawing/2014/main" id="{75036DC6-D22E-4CE9-9554-F96FA9515FFD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9739527" y="5711176"/>
              <a:ext cx="163049" cy="324481"/>
            </a:xfrm>
            <a:prstGeom prst="curved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1C777D57-D7D6-4CCA-9134-0E3134765951}"/>
                </a:ext>
              </a:extLst>
            </p:cNvPr>
            <p:cNvCxnSpPr/>
            <p:nvPr/>
          </p:nvCxnSpPr>
          <p:spPr>
            <a:xfrm flipH="1" flipV="1">
              <a:off x="8964028" y="3927912"/>
              <a:ext cx="4453" cy="2352653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2374AA62-7C26-4B42-9CFF-7E873D5AD090}"/>
                </a:ext>
              </a:extLst>
            </p:cNvPr>
            <p:cNvCxnSpPr/>
            <p:nvPr/>
          </p:nvCxnSpPr>
          <p:spPr>
            <a:xfrm>
              <a:off x="7984458" y="5355212"/>
              <a:ext cx="1968046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55A21121-E9BA-4864-947A-E0A2DCFE1078}"/>
                </a:ext>
              </a:extLst>
            </p:cNvPr>
            <p:cNvCxnSpPr>
              <a:endCxn id="59" idx="1"/>
            </p:cNvCxnSpPr>
            <p:nvPr/>
          </p:nvCxnSpPr>
          <p:spPr>
            <a:xfrm>
              <a:off x="8964028" y="5355213"/>
              <a:ext cx="742520" cy="67983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4D50406D-EAFC-4F9F-8072-9D8B4617FBBC}"/>
                </a:ext>
              </a:extLst>
            </p:cNvPr>
            <p:cNvCxnSpPr>
              <a:cxnSpLocks/>
            </p:cNvCxnSpPr>
            <p:nvPr/>
          </p:nvCxnSpPr>
          <p:spPr>
            <a:xfrm>
              <a:off x="8968482" y="5355212"/>
              <a:ext cx="934093" cy="34802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CA9FE668-6D99-4AFF-B1F7-CE38AB8E628F}"/>
                </a:ext>
              </a:extLst>
            </p:cNvPr>
            <p:cNvSpPr/>
            <p:nvPr/>
          </p:nvSpPr>
          <p:spPr>
            <a:xfrm>
              <a:off x="9952505" y="5881682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85000"/>
                    </a:schemeClr>
                  </a:solidFill>
                </a:rPr>
                <a:t>α</a:t>
              </a:r>
              <a:endParaRPr lang="pt-BR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EB08E35-427D-491A-B0E9-90C8F9CA548B}"/>
                </a:ext>
              </a:extLst>
            </p:cNvPr>
            <p:cNvSpPr/>
            <p:nvPr/>
          </p:nvSpPr>
          <p:spPr>
            <a:xfrm rot="20309149">
              <a:off x="8946177" y="4198509"/>
              <a:ext cx="35701" cy="38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3B811D07-B8AA-432F-8CE5-7324B47D0777}"/>
                </a:ext>
              </a:extLst>
            </p:cNvPr>
            <p:cNvCxnSpPr>
              <a:stCxn id="68" idx="3"/>
              <a:endCxn id="58" idx="7"/>
            </p:cNvCxnSpPr>
            <p:nvPr/>
          </p:nvCxnSpPr>
          <p:spPr>
            <a:xfrm flipH="1">
              <a:off x="8208195" y="4235050"/>
              <a:ext cx="748718" cy="1788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F69C92DA-06BF-447E-A1FA-91DEB2AAFF34}"/>
                </a:ext>
              </a:extLst>
            </p:cNvPr>
            <p:cNvCxnSpPr>
              <a:stCxn id="68" idx="5"/>
              <a:endCxn id="59" idx="0"/>
            </p:cNvCxnSpPr>
            <p:nvPr/>
          </p:nvCxnSpPr>
          <p:spPr>
            <a:xfrm>
              <a:off x="8980400" y="4225165"/>
              <a:ext cx="735974" cy="179974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CB79DBA7-B457-45D6-90D7-64B909DDAC85}"/>
                </a:ext>
              </a:extLst>
            </p:cNvPr>
            <p:cNvCxnSpPr>
              <a:stCxn id="59" idx="2"/>
              <a:endCxn id="58" idx="5"/>
            </p:cNvCxnSpPr>
            <p:nvPr/>
          </p:nvCxnSpPr>
          <p:spPr>
            <a:xfrm flipH="1" flipV="1">
              <a:off x="8217453" y="6049070"/>
              <a:ext cx="1488860" cy="56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7302DE93-892D-417E-A245-E9662BE31B03}"/>
                </a:ext>
              </a:extLst>
            </p:cNvPr>
            <p:cNvSpPr/>
            <p:nvPr/>
          </p:nvSpPr>
          <p:spPr>
            <a:xfrm rot="20309149">
              <a:off x="9883473" y="5683803"/>
              <a:ext cx="35701" cy="38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4782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uma questão de desempenho as transformações normalmente são feitas usando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matrizes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Escala</a:t>
            </a:r>
            <a:r>
              <a:rPr lang="pt-BR" dirty="0"/>
              <a:t>: expande ou reduz o objeto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Transformação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29795" y="365927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 = [x y 1]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529795" y="487063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 = P * MT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450890" y="365927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MT = </a:t>
            </a:r>
          </a:p>
        </p:txBody>
      </p:sp>
      <p:sp>
        <p:nvSpPr>
          <p:cNvPr id="18" name="Colchete esquerdo 17"/>
          <p:cNvSpPr/>
          <p:nvPr/>
        </p:nvSpPr>
        <p:spPr>
          <a:xfrm>
            <a:off x="4242977" y="3659278"/>
            <a:ext cx="9513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64479" y="3659277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0  0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0  0  1 </a:t>
            </a:r>
          </a:p>
        </p:txBody>
      </p:sp>
      <p:sp>
        <p:nvSpPr>
          <p:cNvPr id="21" name="Colchete esquerdo 20"/>
          <p:cNvSpPr/>
          <p:nvPr/>
        </p:nvSpPr>
        <p:spPr>
          <a:xfrm flipH="1">
            <a:off x="5391855" y="3667112"/>
            <a:ext cx="9838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99BA2F8-E261-4E6C-94E5-C0C3BFBA815D}"/>
              </a:ext>
            </a:extLst>
          </p:cNvPr>
          <p:cNvGrpSpPr/>
          <p:nvPr/>
        </p:nvGrpSpPr>
        <p:grpSpPr>
          <a:xfrm>
            <a:off x="7126914" y="3068960"/>
            <a:ext cx="2890814" cy="2459350"/>
            <a:chOff x="7216884" y="4028609"/>
            <a:chExt cx="2890814" cy="2459350"/>
          </a:xfrm>
        </p:grpSpPr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233" y="4835961"/>
              <a:ext cx="917509" cy="1033727"/>
            </a:xfrm>
            <a:prstGeom prst="rect">
              <a:avLst/>
            </a:prstGeom>
          </p:spPr>
        </p:pic>
        <p:cxnSp>
          <p:nvCxnSpPr>
            <p:cNvPr id="23" name="Conector reto 22"/>
            <p:cNvCxnSpPr/>
            <p:nvPr/>
          </p:nvCxnSpPr>
          <p:spPr>
            <a:xfrm flipV="1">
              <a:off x="8642987" y="4111695"/>
              <a:ext cx="5703" cy="2376264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/>
            <p:cNvSpPr txBox="1"/>
            <p:nvPr/>
          </p:nvSpPr>
          <p:spPr>
            <a:xfrm>
              <a:off x="9781968" y="5511093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308353" y="402860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6" name="Conector reto 25"/>
            <p:cNvCxnSpPr/>
            <p:nvPr/>
          </p:nvCxnSpPr>
          <p:spPr>
            <a:xfrm>
              <a:off x="7424553" y="5479847"/>
              <a:ext cx="2520280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8715674" y="4628434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(0,2)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9078882" y="5846828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61373" y="5846828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8622978" y="4813101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9101742" y="5918163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(2,-2)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216884" y="5918163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(-2,-2)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507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6265</TotalTime>
  <Words>601</Words>
  <Application>Microsoft Office PowerPoint</Application>
  <PresentationFormat>Widescreen</PresentationFormat>
  <Paragraphs>152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Transformações</vt:lpstr>
      <vt:lpstr>Introdução</vt:lpstr>
      <vt:lpstr>Transformação</vt:lpstr>
      <vt:lpstr>Transformação</vt:lpstr>
      <vt:lpstr>Transformação</vt:lpstr>
      <vt:lpstr>Matriz de Transformação</vt:lpstr>
      <vt:lpstr>Matriz de Transformação</vt:lpstr>
      <vt:lpstr>Matriz de Transformação</vt:lpstr>
      <vt:lpstr>Matriz de Transformação</vt:lpstr>
      <vt:lpstr>Implementação no Motor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Áudio;Som;Música</cp:keywords>
  <cp:lastModifiedBy>Judson Santiago</cp:lastModifiedBy>
  <cp:revision>653</cp:revision>
  <dcterms:created xsi:type="dcterms:W3CDTF">2009-02-25T19:16:57Z</dcterms:created>
  <dcterms:modified xsi:type="dcterms:W3CDTF">2019-07-16T03:34:33Z</dcterms:modified>
</cp:coreProperties>
</file>