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339" r:id="rId2"/>
    <p:sldId id="326" r:id="rId3"/>
    <p:sldId id="335" r:id="rId4"/>
    <p:sldId id="327" r:id="rId5"/>
    <p:sldId id="336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0168C-C380-4FAF-88EE-7826D4D663AF}" v="1" dt="2019-11-05T22:43:15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29" autoAdjust="0"/>
  </p:normalViewPr>
  <p:slideViewPr>
    <p:cSldViewPr>
      <p:cViewPr varScale="1">
        <p:scale>
          <a:sx n="102" d="100"/>
          <a:sy n="102" d="100"/>
        </p:scale>
        <p:origin x="92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600168C-C380-4FAF-88EE-7826D4D663AF}"/>
    <pc:docChg chg="modSld">
      <pc:chgData name="Judson Santiago" userId="ebb108da2f256286" providerId="LiveId" clId="{A600168C-C380-4FAF-88EE-7826D4D663AF}" dt="2019-11-05T22:43:15.135" v="0" actId="164"/>
      <pc:docMkLst>
        <pc:docMk/>
      </pc:docMkLst>
      <pc:sldChg chg="addSp modSp">
        <pc:chgData name="Judson Santiago" userId="ebb108da2f256286" providerId="LiveId" clId="{A600168C-C380-4FAF-88EE-7826D4D663AF}" dt="2019-11-05T22:43:15.135" v="0" actId="164"/>
        <pc:sldMkLst>
          <pc:docMk/>
          <pc:sldMk cId="2445905829" sldId="337"/>
        </pc:sldMkLst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9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28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31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44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46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1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2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3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4" creationId="{00000000-0000-0000-0000-000000000000}"/>
          </ac:spMkLst>
        </pc:spChg>
        <pc:grpChg chg="add mod">
          <ac:chgData name="Judson Santiago" userId="ebb108da2f256286" providerId="LiveId" clId="{A600168C-C380-4FAF-88EE-7826D4D663AF}" dt="2019-11-05T22:43:15.135" v="0" actId="164"/>
          <ac:grpSpMkLst>
            <pc:docMk/>
            <pc:sldMk cId="2445905829" sldId="337"/>
            <ac:grpSpMk id="4" creationId="{743C785D-45C2-4176-8BF9-A5DE00B79E4D}"/>
          </ac:grpSpMkLst>
        </pc:grp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43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45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47" creationId="{00000000-0000-0000-0000-000000000000}"/>
          </ac:cxnSpMkLst>
        </pc:cxnChg>
      </pc:sldChg>
    </pc:docChg>
  </pc:docChgLst>
  <pc:docChgLst>
    <pc:chgData name="Judson Santiago" userId="ebb108da2f256286" providerId="LiveId" clId="{50D49235-9204-4B27-8343-174DAA927564}"/>
    <pc:docChg chg="undo redo custSel addSld delSld modSld modMainMaster">
      <pc:chgData name="Judson Santiago" userId="ebb108da2f256286" providerId="LiveId" clId="{50D49235-9204-4B27-8343-174DAA927564}" dt="2019-07-16T03:59:56.046" v="535" actId="20577"/>
      <pc:docMkLst>
        <pc:docMk/>
      </pc:docMkLst>
      <pc:sldChg chg="addSp modSp">
        <pc:chgData name="Judson Santiago" userId="ebb108da2f256286" providerId="LiveId" clId="{50D49235-9204-4B27-8343-174DAA927564}" dt="2019-07-16T03:47:45.338" v="335" actId="1076"/>
        <pc:sldMkLst>
          <pc:docMk/>
          <pc:sldMk cId="2388731642" sldId="326"/>
        </pc:sldMkLst>
        <pc:spChg chg="mod">
          <ac:chgData name="Judson Santiago" userId="ebb108da2f256286" providerId="LiveId" clId="{50D49235-9204-4B27-8343-174DAA927564}" dt="2019-07-16T03:37:07.245" v="187" actId="20577"/>
          <ac:spMkLst>
            <pc:docMk/>
            <pc:sldMk cId="2388731642" sldId="326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1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1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3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3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45.338" v="335" actId="1076"/>
          <ac:spMkLst>
            <pc:docMk/>
            <pc:sldMk cId="2388731642" sldId="326"/>
            <ac:spMk id="38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46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47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47:39.586" v="334" actId="1076"/>
          <ac:grpSpMkLst>
            <pc:docMk/>
            <pc:sldMk cId="2388731642" sldId="326"/>
            <ac:grpSpMk id="5" creationId="{2246C586-FA45-4681-927E-003D79941387}"/>
          </ac:grpSpMkLst>
        </pc:grpChg>
        <pc:picChg chg="mod">
          <ac:chgData name="Judson Santiago" userId="ebb108da2f256286" providerId="LiveId" clId="{50D49235-9204-4B27-8343-174DAA927564}" dt="2019-07-16T03:47:19.564" v="330" actId="164"/>
          <ac:picMkLst>
            <pc:docMk/>
            <pc:sldMk cId="2388731642" sldId="326"/>
            <ac:picMk id="50" creationId="{00000000-0000-0000-0000-000000000000}"/>
          </ac:picMkLst>
        </pc:picChg>
        <pc:picChg chg="mod">
          <ac:chgData name="Judson Santiago" userId="ebb108da2f256286" providerId="LiveId" clId="{50D49235-9204-4B27-8343-174DAA927564}" dt="2019-07-16T03:47:19.564" v="330" actId="164"/>
          <ac:picMkLst>
            <pc:docMk/>
            <pc:sldMk cId="2388731642" sldId="326"/>
            <ac:picMk id="51" creationId="{00000000-0000-0000-0000-000000000000}"/>
          </ac:picMkLst>
        </pc:picChg>
        <pc:cxnChg chg="mod">
          <ac:chgData name="Judson Santiago" userId="ebb108da2f256286" providerId="LiveId" clId="{50D49235-9204-4B27-8343-174DAA927564}" dt="2019-07-16T03:47:19.564" v="330" actId="164"/>
          <ac:cxnSpMkLst>
            <pc:docMk/>
            <pc:sldMk cId="2388731642" sldId="326"/>
            <ac:cxnSpMk id="9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9.564" v="330" actId="164"/>
          <ac:cxnSpMkLst>
            <pc:docMk/>
            <pc:sldMk cId="2388731642" sldId="326"/>
            <ac:cxnSpMk id="2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9.564" v="330" actId="164"/>
          <ac:cxnSpMkLst>
            <pc:docMk/>
            <pc:sldMk cId="2388731642" sldId="326"/>
            <ac:cxnSpMk id="28" creationId="{00000000-0000-0000-0000-000000000000}"/>
          </ac:cxnSpMkLst>
        </pc:cxnChg>
      </pc:sldChg>
      <pc:sldChg chg="addSp modSp">
        <pc:chgData name="Judson Santiago" userId="ebb108da2f256286" providerId="LiveId" clId="{50D49235-9204-4B27-8343-174DAA927564}" dt="2019-07-16T03:51:36.570" v="369" actId="207"/>
        <pc:sldMkLst>
          <pc:docMk/>
          <pc:sldMk cId="3866249998" sldId="327"/>
        </pc:sldMkLst>
        <pc:spChg chg="mod">
          <ac:chgData name="Judson Santiago" userId="ebb108da2f256286" providerId="LiveId" clId="{50D49235-9204-4B27-8343-174DAA927564}" dt="2019-07-16T03:46:46.043" v="326" actId="6549"/>
          <ac:spMkLst>
            <pc:docMk/>
            <pc:sldMk cId="3866249998" sldId="327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19.033" v="359" actId="164"/>
          <ac:spMkLst>
            <pc:docMk/>
            <pc:sldMk cId="3866249998" sldId="327"/>
            <ac:spMk id="8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1:36.570" v="369" actId="207"/>
          <ac:spMkLst>
            <pc:docMk/>
            <pc:sldMk cId="3866249998" sldId="327"/>
            <ac:spMk id="1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22.537" v="360" actId="1076"/>
          <ac:spMkLst>
            <pc:docMk/>
            <pc:sldMk cId="3866249998" sldId="327"/>
            <ac:spMk id="2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19.033" v="359" actId="164"/>
          <ac:spMkLst>
            <pc:docMk/>
            <pc:sldMk cId="3866249998" sldId="327"/>
            <ac:spMk id="28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19.033" v="359" actId="164"/>
          <ac:spMkLst>
            <pc:docMk/>
            <pc:sldMk cId="3866249998" sldId="327"/>
            <ac:spMk id="31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1:36.570" v="369" actId="207"/>
          <ac:spMkLst>
            <pc:docMk/>
            <pc:sldMk cId="3866249998" sldId="327"/>
            <ac:spMk id="3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59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6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6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64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47:05.722" v="328" actId="164"/>
          <ac:grpSpMkLst>
            <pc:docMk/>
            <pc:sldMk cId="3866249998" sldId="327"/>
            <ac:grpSpMk id="4" creationId="{DD548A6E-000C-44C5-962E-17FC83B2A805}"/>
          </ac:grpSpMkLst>
        </pc:grpChg>
        <pc:grpChg chg="add mod">
          <ac:chgData name="Judson Santiago" userId="ebb108da2f256286" providerId="LiveId" clId="{50D49235-9204-4B27-8343-174DAA927564}" dt="2019-07-16T03:49:19.033" v="359" actId="164"/>
          <ac:grpSpMkLst>
            <pc:docMk/>
            <pc:sldMk cId="3866249998" sldId="327"/>
            <ac:grpSpMk id="5" creationId="{D2788A6C-2B2E-4525-A2FC-922F1BF9171C}"/>
          </ac:grpSpMkLst>
        </pc:grpChg>
        <pc:cxnChg chg="mod">
          <ac:chgData name="Judson Santiago" userId="ebb108da2f256286" providerId="LiveId" clId="{50D49235-9204-4B27-8343-174DAA927564}" dt="2019-07-16T03:50:07.665" v="363" actId="208"/>
          <ac:cxnSpMkLst>
            <pc:docMk/>
            <pc:sldMk cId="3866249998" sldId="327"/>
            <ac:cxnSpMk id="11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0:07.665" v="363" actId="208"/>
          <ac:cxnSpMkLst>
            <pc:docMk/>
            <pc:sldMk cId="3866249998" sldId="327"/>
            <ac:cxnSpMk id="1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9:46.688" v="361" actId="1582"/>
          <ac:cxnSpMkLst>
            <pc:docMk/>
            <pc:sldMk cId="3866249998" sldId="327"/>
            <ac:cxnSpMk id="30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9:56.846" v="362" actId="208"/>
          <ac:cxnSpMkLst>
            <pc:docMk/>
            <pc:sldMk cId="3866249998" sldId="327"/>
            <ac:cxnSpMk id="56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9:56.846" v="362" actId="208"/>
          <ac:cxnSpMkLst>
            <pc:docMk/>
            <pc:sldMk cId="3866249998" sldId="327"/>
            <ac:cxnSpMk id="5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0:44.924" v="367" actId="1582"/>
          <ac:cxnSpMkLst>
            <pc:docMk/>
            <pc:sldMk cId="3866249998" sldId="327"/>
            <ac:cxnSpMk id="60" creationId="{00000000-0000-0000-0000-000000000000}"/>
          </ac:cxnSpMkLst>
        </pc:cxnChg>
      </pc:sldChg>
      <pc:sldChg chg="addSp delSp modSp">
        <pc:chgData name="Judson Santiago" userId="ebb108da2f256286" providerId="LiveId" clId="{50D49235-9204-4B27-8343-174DAA927564}" dt="2019-07-16T03:51:12.439" v="368" actId="1582"/>
        <pc:sldMkLst>
          <pc:docMk/>
          <pc:sldMk cId="696546402" sldId="335"/>
        </pc:sldMkLst>
        <pc:spChg chg="mod">
          <ac:chgData name="Judson Santiago" userId="ebb108da2f256286" providerId="LiveId" clId="{50D49235-9204-4B27-8343-174DAA927564}" dt="2019-07-16T03:45:30.274" v="323" actId="6549"/>
          <ac:spMkLst>
            <pc:docMk/>
            <pc:sldMk cId="696546402" sldId="335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6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7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1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39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87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47:11.787" v="329" actId="164"/>
          <ac:grpSpMkLst>
            <pc:docMk/>
            <pc:sldMk cId="696546402" sldId="335"/>
            <ac:grpSpMk id="92" creationId="{C5D07D4D-F32D-486B-B648-9FBE9A9B22F9}"/>
          </ac:grpSpMkLst>
        </pc:grpChg>
        <pc:picChg chg="del mod">
          <ac:chgData name="Judson Santiago" userId="ebb108da2f256286" providerId="LiveId" clId="{50D49235-9204-4B27-8343-174DAA927564}" dt="2019-07-16T03:26:18.742" v="53" actId="478"/>
          <ac:picMkLst>
            <pc:docMk/>
            <pc:sldMk cId="696546402" sldId="335"/>
            <ac:picMk id="4" creationId="{00000000-0000-0000-0000-000000000000}"/>
          </ac:picMkLst>
        </pc:picChg>
        <pc:picChg chg="mod">
          <ac:chgData name="Judson Santiago" userId="ebb108da2f256286" providerId="LiveId" clId="{50D49235-9204-4B27-8343-174DAA927564}" dt="2019-07-16T03:47:11.787" v="329" actId="164"/>
          <ac:picMkLst>
            <pc:docMk/>
            <pc:sldMk cId="696546402" sldId="335"/>
            <ac:picMk id="5" creationId="{00000000-0000-0000-0000-000000000000}"/>
          </ac:picMkLst>
        </pc:picChg>
        <pc:picChg chg="add mod">
          <ac:chgData name="Judson Santiago" userId="ebb108da2f256286" providerId="LiveId" clId="{50D49235-9204-4B27-8343-174DAA927564}" dt="2019-07-16T03:47:11.787" v="329" actId="164"/>
          <ac:picMkLst>
            <pc:docMk/>
            <pc:sldMk cId="696546402" sldId="335"/>
            <ac:picMk id="40" creationId="{8231452F-CEA4-4797-9AC4-E922A5F90696}"/>
          </ac:picMkLst>
        </pc:picChg>
        <pc:cxnChg chg="del mod">
          <ac:chgData name="Judson Santiago" userId="ebb108da2f256286" providerId="LiveId" clId="{50D49235-9204-4B27-8343-174DAA927564}" dt="2019-07-16T03:30:12.389" v="100" actId="478"/>
          <ac:cxnSpMkLst>
            <pc:docMk/>
            <pc:sldMk cId="696546402" sldId="335"/>
            <ac:cxnSpMk id="17" creationId="{00000000-0000-0000-0000-000000000000}"/>
          </ac:cxnSpMkLst>
        </pc:cxnChg>
        <pc:cxnChg chg="del mod">
          <ac:chgData name="Judson Santiago" userId="ebb108da2f256286" providerId="LiveId" clId="{50D49235-9204-4B27-8343-174DAA927564}" dt="2019-07-16T03:30:38.368" v="107" actId="478"/>
          <ac:cxnSpMkLst>
            <pc:docMk/>
            <pc:sldMk cId="696546402" sldId="335"/>
            <ac:cxnSpMk id="23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4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1" creationId="{00000000-0000-0000-0000-000000000000}"/>
          </ac:cxnSpMkLst>
        </pc:cxnChg>
        <pc:cxnChg chg="add 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2" creationId="{BE9107F7-18C4-4B23-92B4-7222C208DF0F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4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9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61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64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6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70" creationId="{00000000-0000-0000-0000-000000000000}"/>
          </ac:cxnSpMkLst>
        </pc:cxnChg>
        <pc:cxnChg chg="del">
          <ac:chgData name="Judson Santiago" userId="ebb108da2f256286" providerId="LiveId" clId="{50D49235-9204-4B27-8343-174DAA927564}" dt="2019-07-16T03:31:00.641" v="110" actId="478"/>
          <ac:cxnSpMkLst>
            <pc:docMk/>
            <pc:sldMk cId="696546402" sldId="335"/>
            <ac:cxnSpMk id="72" creationId="{00000000-0000-0000-0000-000000000000}"/>
          </ac:cxnSpMkLst>
        </pc:cxnChg>
        <pc:cxnChg chg="del">
          <ac:chgData name="Judson Santiago" userId="ebb108da2f256286" providerId="LiveId" clId="{50D49235-9204-4B27-8343-174DAA927564}" dt="2019-07-16T03:27:10.665" v="66" actId="478"/>
          <ac:cxnSpMkLst>
            <pc:docMk/>
            <pc:sldMk cId="696546402" sldId="335"/>
            <ac:cxnSpMk id="75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1.787" v="329" actId="164"/>
          <ac:cxnSpMkLst>
            <pc:docMk/>
            <pc:sldMk cId="696546402" sldId="335"/>
            <ac:cxnSpMk id="81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1.787" v="329" actId="164"/>
          <ac:cxnSpMkLst>
            <pc:docMk/>
            <pc:sldMk cId="696546402" sldId="335"/>
            <ac:cxnSpMk id="84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1.787" v="329" actId="164"/>
          <ac:cxnSpMkLst>
            <pc:docMk/>
            <pc:sldMk cId="696546402" sldId="335"/>
            <ac:cxnSpMk id="93" creationId="{00000000-0000-0000-0000-000000000000}"/>
          </ac:cxnSpMkLst>
        </pc:cxnChg>
      </pc:sldChg>
      <pc:sldChg chg="addSp modSp">
        <pc:chgData name="Judson Santiago" userId="ebb108da2f256286" providerId="LiveId" clId="{50D49235-9204-4B27-8343-174DAA927564}" dt="2019-07-16T03:54:03.450" v="388" actId="1076"/>
        <pc:sldMkLst>
          <pc:docMk/>
          <pc:sldMk cId="2539462042" sldId="336"/>
        </pc:sldMkLst>
        <pc:spChg chg="mod">
          <ac:chgData name="Judson Santiago" userId="ebb108da2f256286" providerId="LiveId" clId="{50D49235-9204-4B27-8343-174DAA927564}" dt="2019-07-16T03:52:58.152" v="380" actId="1076"/>
          <ac:spMkLst>
            <pc:docMk/>
            <pc:sldMk cId="2539462042" sldId="336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4:03.450" v="388" actId="1076"/>
          <ac:spMkLst>
            <pc:docMk/>
            <pc:sldMk cId="2539462042" sldId="336"/>
            <ac:spMk id="2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6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7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9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4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1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4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53:58.257" v="387" actId="1076"/>
          <ac:grpSpMkLst>
            <pc:docMk/>
            <pc:sldMk cId="2539462042" sldId="336"/>
            <ac:grpSpMk id="4" creationId="{4BED9202-75EA-41D8-89B6-4A0480F7F442}"/>
          </ac:grpSpMkLst>
        </pc:grpChg>
        <pc:grpChg chg="add mod">
          <ac:chgData name="Judson Santiago" userId="ebb108da2f256286" providerId="LiveId" clId="{50D49235-9204-4B27-8343-174DAA927564}" dt="2019-07-16T03:53:33.845" v="384" actId="1076"/>
          <ac:grpSpMkLst>
            <pc:docMk/>
            <pc:sldMk cId="2539462042" sldId="336"/>
            <ac:grpSpMk id="5" creationId="{0254F290-E28A-487B-98DF-204D5CB4AD20}"/>
          </ac:grpSpMkLst>
        </pc:grpChg>
        <pc:cxnChg chg="mod">
          <ac:chgData name="Judson Santiago" userId="ebb108da2f256286" providerId="LiveId" clId="{50D49235-9204-4B27-8343-174DAA927564}" dt="2019-07-16T03:53:08.192" v="382" actId="164"/>
          <ac:cxnSpMkLst>
            <pc:docMk/>
            <pc:sldMk cId="2539462042" sldId="336"/>
            <ac:cxnSpMk id="25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3:03.105" v="381" actId="164"/>
          <ac:cxnSpMkLst>
            <pc:docMk/>
            <pc:sldMk cId="2539462042" sldId="336"/>
            <ac:cxnSpMk id="43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3:03.105" v="381" actId="164"/>
          <ac:cxnSpMkLst>
            <pc:docMk/>
            <pc:sldMk cId="2539462042" sldId="336"/>
            <ac:cxnSpMk id="45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3:03.105" v="381" actId="164"/>
          <ac:cxnSpMkLst>
            <pc:docMk/>
            <pc:sldMk cId="2539462042" sldId="336"/>
            <ac:cxnSpMk id="47" creationId="{00000000-0000-0000-0000-000000000000}"/>
          </ac:cxnSpMkLst>
        </pc:cxnChg>
      </pc:sldChg>
      <pc:sldChg chg="addSp modSp modNotesTx">
        <pc:chgData name="Judson Santiago" userId="ebb108da2f256286" providerId="LiveId" clId="{50D49235-9204-4B27-8343-174DAA927564}" dt="2019-07-16T03:56:30.911" v="444" actId="20577"/>
        <pc:sldMkLst>
          <pc:docMk/>
          <pc:sldMk cId="2445905829" sldId="337"/>
        </pc:sldMkLst>
        <pc:spChg chg="mod">
          <ac:chgData name="Judson Santiago" userId="ebb108da2f256286" providerId="LiveId" clId="{50D49235-9204-4B27-8343-174DAA927564}" dt="2019-07-16T03:54:41.417" v="391" actId="208"/>
          <ac:spMkLst>
            <pc:docMk/>
            <pc:sldMk cId="2445905829" sldId="337"/>
            <ac:spMk id="51" creationId="{00000000-0000-0000-0000-000000000000}"/>
          </ac:spMkLst>
        </pc:spChg>
        <pc:grpChg chg="add">
          <ac:chgData name="Judson Santiago" userId="ebb108da2f256286" providerId="LiveId" clId="{50D49235-9204-4B27-8343-174DAA927564}" dt="2019-07-16T03:55:14.394" v="392"/>
          <ac:grpSpMkLst>
            <pc:docMk/>
            <pc:sldMk cId="2445905829" sldId="337"/>
            <ac:grpSpMk id="20" creationId="{6973BEFC-D018-42C1-B95C-D0026009BCCF}"/>
          </ac:grpSpMkLst>
        </pc:grpChg>
        <pc:cxnChg chg="mod">
          <ac:chgData name="Judson Santiago" userId="ebb108da2f256286" providerId="LiveId" clId="{50D49235-9204-4B27-8343-174DAA927564}" dt="2019-07-16T03:54:31.579" v="389" actId="208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4:31.579" v="389" actId="208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4:37.613" v="390" actId="1582"/>
          <ac:cxnSpMkLst>
            <pc:docMk/>
            <pc:sldMk cId="2445905829" sldId="337"/>
            <ac:cxnSpMk id="47" creationId="{00000000-0000-0000-0000-000000000000}"/>
          </ac:cxnSpMkLst>
        </pc:cxnChg>
      </pc:sldChg>
      <pc:sldChg chg="modSp">
        <pc:chgData name="Judson Santiago" userId="ebb108da2f256286" providerId="LiveId" clId="{50D49235-9204-4B27-8343-174DAA927564}" dt="2019-07-16T03:59:56.046" v="535" actId="20577"/>
        <pc:sldMkLst>
          <pc:docMk/>
          <pc:sldMk cId="4095210744" sldId="338"/>
        </pc:sldMkLst>
        <pc:spChg chg="mod">
          <ac:chgData name="Judson Santiago" userId="ebb108da2f256286" providerId="LiveId" clId="{50D49235-9204-4B27-8343-174DAA927564}" dt="2019-07-16T03:59:56.046" v="535" actId="20577"/>
          <ac:spMkLst>
            <pc:docMk/>
            <pc:sldMk cId="4095210744" sldId="338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6:40.594" v="450" actId="20577"/>
          <ac:spMkLst>
            <pc:docMk/>
            <pc:sldMk cId="4095210744" sldId="338"/>
            <ac:spMk id="3" creationId="{00000000-0000-0000-0000-000000000000}"/>
          </ac:spMkLst>
        </pc:spChg>
      </pc:sldChg>
      <pc:sldChg chg="modSp add">
        <pc:chgData name="Judson Santiago" userId="ebb108da2f256286" providerId="LiveId" clId="{50D49235-9204-4B27-8343-174DAA927564}" dt="2019-07-16T03:35:10.469" v="174" actId="3064"/>
        <pc:sldMkLst>
          <pc:docMk/>
          <pc:sldMk cId="3092038382" sldId="339"/>
        </pc:sldMkLst>
        <pc:spChg chg="mod">
          <ac:chgData name="Judson Santiago" userId="ebb108da2f256286" providerId="LiveId" clId="{50D49235-9204-4B27-8343-174DAA927564}" dt="2019-07-16T03:34:46.854" v="148"/>
          <ac:spMkLst>
            <pc:docMk/>
            <pc:sldMk cId="3092038382" sldId="339"/>
            <ac:spMk id="2" creationId="{34F6DD4D-7265-40D2-8494-1182A89A4AF9}"/>
          </ac:spMkLst>
        </pc:spChg>
        <pc:spChg chg="mod">
          <ac:chgData name="Judson Santiago" userId="ebb108da2f256286" providerId="LiveId" clId="{50D49235-9204-4B27-8343-174DAA927564}" dt="2019-07-16T03:35:10.469" v="174" actId="3064"/>
          <ac:spMkLst>
            <pc:docMk/>
            <pc:sldMk cId="3092038382" sldId="339"/>
            <ac:spMk id="3" creationId="{B90AB318-8DDE-44E3-B697-87286694BF43}"/>
          </ac:spMkLst>
        </pc:spChg>
      </pc:sldChg>
      <pc:sldMasterChg chg="modSldLayout">
        <pc:chgData name="Judson Santiago" userId="ebb108da2f256286" providerId="LiveId" clId="{50D49235-9204-4B27-8343-174DAA927564}" dt="2019-07-16T03:33:56.912" v="145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50D49235-9204-4B27-8343-174DAA927564}" dt="2019-07-16T03:33:56.912" v="145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11" creationId="{A0F27A00-CD2F-4E88-80B1-21301444EABF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12" creationId="{19685EB2-5413-46B1-B33E-E3DCBFF0FA78}"/>
            </ac:spMkLst>
          </pc:spChg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18" creationId="{5EC70D1B-69F1-48D8-AC1B-18AE2D1638DB}"/>
            </ac:spMkLst>
          </pc:spChg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1" creationId="{F56701A8-D3A7-41BF-A247-B8174136FA0B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2" creationId="{818D5CE4-8FCC-4AAE-A343-D35903CE6874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3" creationId="{DDC6E5D7-565C-4B03-A670-0C25E8CAE0FC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4" creationId="{FB3F2F8C-FA5A-4386-8855-3A76700DBFA8}"/>
            </ac:spMkLst>
          </pc:spChg>
          <pc:grpChg chg="del">
            <ac:chgData name="Judson Santiago" userId="ebb108da2f256286" providerId="LiveId" clId="{50D49235-9204-4B27-8343-174DAA927564}" dt="2019-07-16T03:33:53.115" v="144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11AEF9EC-3D62-4B18-BD38-76B40A710612}"/>
    <pc:docChg chg="undo custSel modSld">
      <pc:chgData name="Judson Santiago" userId="ebb108da2f256286" providerId="LiveId" clId="{11AEF9EC-3D62-4B18-BD38-76B40A710612}" dt="2019-07-18T03:50:28.642" v="142" actId="1076"/>
      <pc:docMkLst>
        <pc:docMk/>
      </pc:docMkLst>
      <pc:sldChg chg="addSp delSp modSp">
        <pc:chgData name="Judson Santiago" userId="ebb108da2f256286" providerId="LiveId" clId="{11AEF9EC-3D62-4B18-BD38-76B40A710612}" dt="2019-07-18T03:47:59.576" v="106" actId="164"/>
        <pc:sldMkLst>
          <pc:docMk/>
          <pc:sldMk cId="2388731642" sldId="326"/>
        </pc:sldMkLst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4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12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13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32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33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46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47" creationId="{00000000-0000-0000-0000-000000000000}"/>
          </ac:spMkLst>
        </pc:spChg>
        <pc:grpChg chg="del">
          <ac:chgData name="Judson Santiago" userId="ebb108da2f256286" providerId="LiveId" clId="{11AEF9EC-3D62-4B18-BD38-76B40A710612}" dt="2019-07-18T03:46:44.204" v="0" actId="165"/>
          <ac:grpSpMkLst>
            <pc:docMk/>
            <pc:sldMk cId="2388731642" sldId="326"/>
            <ac:grpSpMk id="5" creationId="{2246C586-FA45-4681-927E-003D79941387}"/>
          </ac:grpSpMkLst>
        </pc:grpChg>
        <pc:grpChg chg="add mod">
          <ac:chgData name="Judson Santiago" userId="ebb108da2f256286" providerId="LiveId" clId="{11AEF9EC-3D62-4B18-BD38-76B40A710612}" dt="2019-07-18T03:47:59.576" v="106" actId="164"/>
          <ac:grpSpMkLst>
            <pc:docMk/>
            <pc:sldMk cId="2388731642" sldId="326"/>
            <ac:grpSpMk id="6" creationId="{25D13C9D-0478-4162-9A6F-A5F8DBA7907A}"/>
          </ac:grpSpMkLst>
        </pc:grpChg>
        <pc:picChg chg="mod topLvl">
          <ac:chgData name="Judson Santiago" userId="ebb108da2f256286" providerId="LiveId" clId="{11AEF9EC-3D62-4B18-BD38-76B40A710612}" dt="2019-07-18T03:47:59.576" v="106" actId="164"/>
          <ac:picMkLst>
            <pc:docMk/>
            <pc:sldMk cId="2388731642" sldId="326"/>
            <ac:picMk id="50" creationId="{00000000-0000-0000-0000-000000000000}"/>
          </ac:picMkLst>
        </pc:picChg>
        <pc:picChg chg="mod topLvl">
          <ac:chgData name="Judson Santiago" userId="ebb108da2f256286" providerId="LiveId" clId="{11AEF9EC-3D62-4B18-BD38-76B40A710612}" dt="2019-07-18T03:47:29.249" v="65" actId="29295"/>
          <ac:picMkLst>
            <pc:docMk/>
            <pc:sldMk cId="2388731642" sldId="326"/>
            <ac:picMk id="51" creationId="{00000000-0000-0000-0000-000000000000}"/>
          </ac:picMkLst>
        </pc:picChg>
        <pc:cxnChg chg="mod topLvl">
          <ac:chgData name="Judson Santiago" userId="ebb108da2f256286" providerId="LiveId" clId="{11AEF9EC-3D62-4B18-BD38-76B40A710612}" dt="2019-07-18T03:47:59.576" v="106" actId="164"/>
          <ac:cxnSpMkLst>
            <pc:docMk/>
            <pc:sldMk cId="2388731642" sldId="326"/>
            <ac:cxnSpMk id="9" creationId="{00000000-0000-0000-0000-000000000000}"/>
          </ac:cxnSpMkLst>
        </pc:cxnChg>
        <pc:cxnChg chg="mod topLvl">
          <ac:chgData name="Judson Santiago" userId="ebb108da2f256286" providerId="LiveId" clId="{11AEF9EC-3D62-4B18-BD38-76B40A710612}" dt="2019-07-18T03:47:59.576" v="106" actId="164"/>
          <ac:cxnSpMkLst>
            <pc:docMk/>
            <pc:sldMk cId="2388731642" sldId="326"/>
            <ac:cxnSpMk id="27" creationId="{00000000-0000-0000-0000-000000000000}"/>
          </ac:cxnSpMkLst>
        </pc:cxnChg>
        <pc:cxnChg chg="mod topLvl">
          <ac:chgData name="Judson Santiago" userId="ebb108da2f256286" providerId="LiveId" clId="{11AEF9EC-3D62-4B18-BD38-76B40A710612}" dt="2019-07-18T03:47:59.576" v="106" actId="164"/>
          <ac:cxnSpMkLst>
            <pc:docMk/>
            <pc:sldMk cId="2388731642" sldId="326"/>
            <ac:cxnSpMk id="28" creationId="{00000000-0000-0000-0000-000000000000}"/>
          </ac:cxnSpMkLst>
        </pc:cxnChg>
      </pc:sldChg>
      <pc:sldChg chg="addSp delSp modSp modNotesTx">
        <pc:chgData name="Judson Santiago" userId="ebb108da2f256286" providerId="LiveId" clId="{11AEF9EC-3D62-4B18-BD38-76B40A710612}" dt="2019-07-18T03:50:12.752" v="139" actId="20577"/>
        <pc:sldMkLst>
          <pc:docMk/>
          <pc:sldMk cId="3866249998" sldId="327"/>
        </pc:sldMkLst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59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62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63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64" creationId="{00000000-0000-0000-0000-000000000000}"/>
          </ac:spMkLst>
        </pc:spChg>
        <pc:grpChg chg="del">
          <ac:chgData name="Judson Santiago" userId="ebb108da2f256286" providerId="LiveId" clId="{11AEF9EC-3D62-4B18-BD38-76B40A710612}" dt="2019-07-18T03:48:45.820" v="109" actId="165"/>
          <ac:grpSpMkLst>
            <pc:docMk/>
            <pc:sldMk cId="3866249998" sldId="327"/>
            <ac:grpSpMk id="4" creationId="{DD548A6E-000C-44C5-962E-17FC83B2A805}"/>
          </ac:grpSpMkLst>
        </pc:grpChg>
        <pc:grpChg chg="add mod">
          <ac:chgData name="Judson Santiago" userId="ebb108da2f256286" providerId="LiveId" clId="{11AEF9EC-3D62-4B18-BD38-76B40A710612}" dt="2019-07-18T03:49:38.316" v="114" actId="164"/>
          <ac:grpSpMkLst>
            <pc:docMk/>
            <pc:sldMk cId="3866249998" sldId="327"/>
            <ac:grpSpMk id="6" creationId="{7226B235-45CC-4EF5-A1D8-0A2D4FFA8455}"/>
          </ac:grpSpMkLst>
        </pc:grpChg>
        <pc:cxnChg chg="mod topLvl">
          <ac:chgData name="Judson Santiago" userId="ebb108da2f256286" providerId="LiveId" clId="{11AEF9EC-3D62-4B18-BD38-76B40A710612}" dt="2019-07-18T03:49:38.316" v="114" actId="164"/>
          <ac:cxnSpMkLst>
            <pc:docMk/>
            <pc:sldMk cId="3866249998" sldId="327"/>
            <ac:cxnSpMk id="60" creationId="{00000000-0000-0000-0000-000000000000}"/>
          </ac:cxnSpMkLst>
        </pc:cxnChg>
      </pc:sldChg>
      <pc:sldChg chg="modSp">
        <pc:chgData name="Judson Santiago" userId="ebb108da2f256286" providerId="LiveId" clId="{11AEF9EC-3D62-4B18-BD38-76B40A710612}" dt="2019-07-18T03:48:28.876" v="108" actId="14100"/>
        <pc:sldMkLst>
          <pc:docMk/>
          <pc:sldMk cId="696546402" sldId="335"/>
        </pc:sldMkLst>
        <pc:cxnChg chg="mod">
          <ac:chgData name="Judson Santiago" userId="ebb108da2f256286" providerId="LiveId" clId="{11AEF9EC-3D62-4B18-BD38-76B40A710612}" dt="2019-07-18T03:48:28.876" v="108" actId="14100"/>
          <ac:cxnSpMkLst>
            <pc:docMk/>
            <pc:sldMk cId="696546402" sldId="335"/>
            <ac:cxnSpMk id="67" creationId="{00000000-0000-0000-0000-000000000000}"/>
          </ac:cxnSpMkLst>
        </pc:cxnChg>
        <pc:cxnChg chg="mod">
          <ac:chgData name="Judson Santiago" userId="ebb108da2f256286" providerId="LiveId" clId="{11AEF9EC-3D62-4B18-BD38-76B40A710612}" dt="2019-07-18T03:48:25.529" v="107" actId="14100"/>
          <ac:cxnSpMkLst>
            <pc:docMk/>
            <pc:sldMk cId="696546402" sldId="335"/>
            <ac:cxnSpMk id="70" creationId="{00000000-0000-0000-0000-000000000000}"/>
          </ac:cxnSpMkLst>
        </pc:cxnChg>
      </pc:sldChg>
      <pc:sldChg chg="addSp delSp modSp">
        <pc:chgData name="Judson Santiago" userId="ebb108da2f256286" providerId="LiveId" clId="{11AEF9EC-3D62-4B18-BD38-76B40A710612}" dt="2019-07-18T03:50:28.642" v="142" actId="1076"/>
        <pc:sldMkLst>
          <pc:docMk/>
          <pc:sldMk cId="2539462042" sldId="336"/>
        </pc:sldMkLst>
        <pc:grpChg chg="del">
          <ac:chgData name="Judson Santiago" userId="ebb108da2f256286" providerId="LiveId" clId="{11AEF9EC-3D62-4B18-BD38-76B40A710612}" dt="2019-07-18T03:50:24.812" v="140" actId="478"/>
          <ac:grpSpMkLst>
            <pc:docMk/>
            <pc:sldMk cId="2539462042" sldId="336"/>
            <ac:grpSpMk id="5" creationId="{0254F290-E28A-487B-98DF-204D5CB4AD20}"/>
          </ac:grpSpMkLst>
        </pc:grpChg>
        <pc:grpChg chg="add mod">
          <ac:chgData name="Judson Santiago" userId="ebb108da2f256286" providerId="LiveId" clId="{11AEF9EC-3D62-4B18-BD38-76B40A710612}" dt="2019-07-18T03:50:28.642" v="142" actId="1076"/>
          <ac:grpSpMkLst>
            <pc:docMk/>
            <pc:sldMk cId="2539462042" sldId="336"/>
            <ac:grpSpMk id="20" creationId="{316AEBAC-6A7B-46DD-9DE5-41831E444E53}"/>
          </ac:grpSpMkLst>
        </pc:grpChg>
        <pc:cxnChg chg="mod">
          <ac:chgData name="Judson Santiago" userId="ebb108da2f256286" providerId="LiveId" clId="{11AEF9EC-3D62-4B18-BD38-76B40A710612}" dt="2019-07-18T03:50:24.812" v="140" actId="478"/>
          <ac:cxnSpMkLst>
            <pc:docMk/>
            <pc:sldMk cId="2539462042" sldId="336"/>
            <ac:cxnSpMk id="2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Coordenada Retangular ou Cartesiana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Coordenada Polar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do deslocamento usando vetores no projeto </a:t>
            </a:r>
            <a:r>
              <a:rPr lang="pt-BR" sz="1200" b="1" dirty="0">
                <a:solidFill>
                  <a:schemeClr val="bg1"/>
                </a:solidFill>
              </a:rPr>
              <a:t>Vector2D </a:t>
            </a:r>
            <a:r>
              <a:rPr lang="pt-BR" dirty="0"/>
              <a:t>do material de apoio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A0F27A00-CD2F-4E88-80B1-21301444EABF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19685EB2-5413-46B1-B33E-E3DCBFF0FA78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5EC70D1B-69F1-48D8-AC1B-18AE2D1638DB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701A8-D3A7-41BF-A247-B8174136FA0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818D5CE4-8FCC-4AAE-A343-D35903CE6874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DC6E5D7-565C-4B03-A670-0C25E8CAE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FB3F2F8C-FA5A-4386-8855-3A76700DBF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6DD4D-7265-40D2-8494-1182A89A4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Deslocamento Vetorial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AB318-8DDE-44E3-B697-87286694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144000"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30920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deslocamento</a:t>
            </a:r>
            <a:r>
              <a:rPr lang="pt-BR" dirty="0"/>
              <a:t> de um objeto em um plano é normalmente representado por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790114" y="3517067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P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d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P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d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8522">
            <a:off x="5489278" y="2454448"/>
            <a:ext cx="1118214" cy="130028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5D13C9D-0478-4162-9A6F-A5F8DBA7907A}"/>
              </a:ext>
            </a:extLst>
          </p:cNvPr>
          <p:cNvGrpSpPr/>
          <p:nvPr/>
        </p:nvGrpSpPr>
        <p:grpSpPr>
          <a:xfrm>
            <a:off x="1559495" y="2420888"/>
            <a:ext cx="4927443" cy="3168637"/>
            <a:chOff x="1559495" y="2420888"/>
            <a:chExt cx="4927443" cy="3168637"/>
          </a:xfrm>
        </p:grpSpPr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08382">
              <a:off x="1650528" y="4380278"/>
              <a:ext cx="1118214" cy="130028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1911782" y="443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838428" y="24208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45814" y="5101119"/>
              <a:ext cx="390257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V="1">
              <a:off x="6048388" y="3162098"/>
              <a:ext cx="0" cy="19102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3880823" y="518161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76248" y="393256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2106850" y="3137031"/>
              <a:ext cx="3913679" cy="1935335"/>
            </a:xfrm>
            <a:prstGeom prst="straightConnector1">
              <a:avLst/>
            </a:prstGeom>
            <a:ln w="4445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2040375" y="5061461"/>
              <a:ext cx="55720" cy="575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6020529" y="3104589"/>
              <a:ext cx="55720" cy="575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2821115" y="3104589"/>
              <a:ext cx="1771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Vetor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Deslocamento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jogo, o vetor pode representar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deslocamento instantâneo</a:t>
            </a:r>
            <a:r>
              <a:rPr lang="pt-BR" dirty="0"/>
              <a:t> (tempo de um quadro) do objeto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5D07D4D-F32D-486B-B648-9FBE9A9B22F9}"/>
              </a:ext>
            </a:extLst>
          </p:cNvPr>
          <p:cNvGrpSpPr/>
          <p:nvPr/>
        </p:nvGrpSpPr>
        <p:grpSpPr>
          <a:xfrm>
            <a:off x="2561971" y="3031098"/>
            <a:ext cx="7066991" cy="2887646"/>
            <a:chOff x="2561971" y="3031098"/>
            <a:chExt cx="7066991" cy="288764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5489">
              <a:off x="2561971" y="4993367"/>
              <a:ext cx="795805" cy="92537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864204" y="46984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9264760" y="3476134"/>
              <a:ext cx="36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3150381" y="4931124"/>
              <a:ext cx="99229" cy="1024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9108374" y="3556885"/>
              <a:ext cx="99229" cy="1024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cxnSpLocks/>
            </p:cNvCxnSpPr>
            <p:nvPr/>
          </p:nvCxnSpPr>
          <p:spPr>
            <a:xfrm flipV="1">
              <a:off x="3231086" y="4556832"/>
              <a:ext cx="357758" cy="374292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/>
            </p:cNvCxnSpPr>
            <p:nvPr/>
          </p:nvCxnSpPr>
          <p:spPr>
            <a:xfrm flipV="1">
              <a:off x="3588844" y="4294024"/>
              <a:ext cx="370455" cy="240599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cxnSpLocks/>
            </p:cNvCxnSpPr>
            <p:nvPr/>
          </p:nvCxnSpPr>
          <p:spPr>
            <a:xfrm>
              <a:off x="4447736" y="4221240"/>
              <a:ext cx="607731" cy="16337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/>
            </p:cNvCxnSpPr>
            <p:nvPr/>
          </p:nvCxnSpPr>
          <p:spPr>
            <a:xfrm flipV="1">
              <a:off x="5055467" y="4106874"/>
              <a:ext cx="536477" cy="11436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/>
            </p:cNvCxnSpPr>
            <p:nvPr/>
          </p:nvCxnSpPr>
          <p:spPr>
            <a:xfrm flipV="1">
              <a:off x="5591944" y="4005064"/>
              <a:ext cx="606211" cy="101811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cxnSpLocks/>
            </p:cNvCxnSpPr>
            <p:nvPr/>
          </p:nvCxnSpPr>
          <p:spPr>
            <a:xfrm flipV="1">
              <a:off x="6198155" y="3744310"/>
              <a:ext cx="536477" cy="260755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>
              <a:cxnSpLocks/>
            </p:cNvCxnSpPr>
            <p:nvPr/>
          </p:nvCxnSpPr>
          <p:spPr>
            <a:xfrm flipV="1">
              <a:off x="6719181" y="3378914"/>
              <a:ext cx="432675" cy="36539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>
              <a:cxnSpLocks/>
            </p:cNvCxnSpPr>
            <p:nvPr/>
          </p:nvCxnSpPr>
          <p:spPr>
            <a:xfrm flipV="1">
              <a:off x="7151856" y="3212976"/>
              <a:ext cx="573481" cy="165938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/>
            </p:cNvCxnSpPr>
            <p:nvPr/>
          </p:nvCxnSpPr>
          <p:spPr>
            <a:xfrm>
              <a:off x="7725337" y="3212976"/>
              <a:ext cx="531376" cy="3793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5028761" y="4385294"/>
              <a:ext cx="0" cy="2580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4443172" y="4557124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3867109" y="4765178"/>
              <a:ext cx="1904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Deslocamento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em um quadro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do jogo</a:t>
              </a:r>
            </a:p>
          </p:txBody>
        </p:sp>
        <p:cxnSp>
          <p:nvCxnSpPr>
            <p:cNvPr id="93" name="Conector reto 92"/>
            <p:cNvCxnSpPr/>
            <p:nvPr/>
          </p:nvCxnSpPr>
          <p:spPr>
            <a:xfrm>
              <a:off x="4447736" y="4385294"/>
              <a:ext cx="0" cy="2580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8231452F-CEA4-4797-9AC4-E922A5F9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31593">
              <a:off x="8288146" y="2966312"/>
              <a:ext cx="795805" cy="925377"/>
            </a:xfrm>
            <a:prstGeom prst="rect">
              <a:avLst/>
            </a:prstGeom>
          </p:spPr>
        </p:pic>
        <p:cxnSp>
          <p:nvCxnSpPr>
            <p:cNvPr id="52" name="Conector de seta reta 63">
              <a:extLst>
                <a:ext uri="{FF2B5EF4-FFF2-40B4-BE49-F238E27FC236}">
                  <a16:creationId xmlns:a16="http://schemas.microsoft.com/office/drawing/2014/main" id="{BE9107F7-18C4-4B23-92B4-7222C208D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299" y="4229409"/>
              <a:ext cx="483873" cy="5638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54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vetor é definido a partir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pontos</a:t>
            </a:r>
            <a:r>
              <a:rPr lang="pt-BR" dirty="0"/>
              <a:t> no plano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Vetor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788A6C-2B2E-4525-A2FC-922F1BF9171C}"/>
              </a:ext>
            </a:extLst>
          </p:cNvPr>
          <p:cNvGrpSpPr/>
          <p:nvPr/>
        </p:nvGrpSpPr>
        <p:grpSpPr>
          <a:xfrm>
            <a:off x="6718307" y="3587170"/>
            <a:ext cx="3155899" cy="2081402"/>
            <a:chOff x="6718307" y="3587170"/>
            <a:chExt cx="3155899" cy="2081402"/>
          </a:xfrm>
        </p:grpSpPr>
        <p:cxnSp>
          <p:nvCxnSpPr>
            <p:cNvPr id="11" name="Conector reto 10"/>
            <p:cNvCxnSpPr/>
            <p:nvPr/>
          </p:nvCxnSpPr>
          <p:spPr>
            <a:xfrm flipH="1" flipV="1">
              <a:off x="7536160" y="3626313"/>
              <a:ext cx="5703" cy="202952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229391" y="358717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flipV="1">
              <a:off x="7236971" y="5295794"/>
              <a:ext cx="2586461" cy="344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8459597" y="4322736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de seta reta 29"/>
            <p:cNvCxnSpPr>
              <a:endCxn id="28" idx="3"/>
            </p:cNvCxnSpPr>
            <p:nvPr/>
          </p:nvCxnSpPr>
          <p:spPr>
            <a:xfrm flipV="1">
              <a:off x="7536160" y="4415779"/>
              <a:ext cx="938219" cy="88001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8510065" y="3893572"/>
              <a:ext cx="1220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pt-BR" sz="2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pt-BR" sz="2000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sz="2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,p</a:t>
              </a:r>
              <a:r>
                <a:rPr lang="pt-BR" sz="2000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548476" y="529924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718307" y="52992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(0,0)</a:t>
              </a:r>
            </a:p>
          </p:txBody>
        </p:sp>
        <p:cxnSp>
          <p:nvCxnSpPr>
            <p:cNvPr id="56" name="Conector de seta reta 55"/>
            <p:cNvCxnSpPr>
              <a:endCxn id="28" idx="4"/>
            </p:cNvCxnSpPr>
            <p:nvPr/>
          </p:nvCxnSpPr>
          <p:spPr>
            <a:xfrm flipH="1" flipV="1">
              <a:off x="8510066" y="4431742"/>
              <a:ext cx="20135" cy="86749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endCxn id="28" idx="2"/>
            </p:cNvCxnSpPr>
            <p:nvPr/>
          </p:nvCxnSpPr>
          <p:spPr>
            <a:xfrm>
              <a:off x="7541862" y="4377239"/>
              <a:ext cx="917734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26B235-45CC-4EF5-A1D8-0A2D4FFA8455}"/>
              </a:ext>
            </a:extLst>
          </p:cNvPr>
          <p:cNvGrpSpPr/>
          <p:nvPr/>
        </p:nvGrpSpPr>
        <p:grpSpPr>
          <a:xfrm>
            <a:off x="3531683" y="2158010"/>
            <a:ext cx="3399868" cy="1069378"/>
            <a:chOff x="3531683" y="2158010"/>
            <a:chExt cx="3399868" cy="1069378"/>
          </a:xfrm>
        </p:grpSpPr>
        <p:sp>
          <p:nvSpPr>
            <p:cNvPr id="59" name="Elipse 58"/>
            <p:cNvSpPr/>
            <p:nvPr/>
          </p:nvSpPr>
          <p:spPr>
            <a:xfrm>
              <a:off x="6462243" y="2276229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de seta reta 59"/>
            <p:cNvCxnSpPr>
              <a:cxnSpLocks/>
            </p:cNvCxnSpPr>
            <p:nvPr/>
          </p:nvCxnSpPr>
          <p:spPr>
            <a:xfrm flipV="1">
              <a:off x="4007768" y="2361624"/>
              <a:ext cx="2454475" cy="635328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6605821" y="21580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3906831" y="2951636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531683" y="282727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903283" y="4078591"/>
            <a:ext cx="48540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Mas ele pode ser representado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apenas por um ponto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, sendo a origem do vetor a origem do plano cartesiano</a:t>
            </a:r>
          </a:p>
        </p:txBody>
      </p:sp>
    </p:spTree>
    <p:extLst>
      <p:ext uri="{BB962C8B-B14F-4D97-AF65-F5344CB8AC3E}">
        <p14:creationId xmlns:p14="http://schemas.microsoft.com/office/powerpoint/2010/main" val="386624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Uma outra forma de representar um vetor é através do seu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ângulo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magnitude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Vetor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BED9202-75EA-41D8-89B6-4A0480F7F442}"/>
              </a:ext>
            </a:extLst>
          </p:cNvPr>
          <p:cNvGrpSpPr/>
          <p:nvPr/>
        </p:nvGrpSpPr>
        <p:grpSpPr>
          <a:xfrm>
            <a:off x="7752184" y="3647682"/>
            <a:ext cx="3049010" cy="2097524"/>
            <a:chOff x="7079438" y="3995772"/>
            <a:chExt cx="3049010" cy="2097524"/>
          </a:xfrm>
        </p:grpSpPr>
        <p:cxnSp>
          <p:nvCxnSpPr>
            <p:cNvPr id="43" name="Conector reto 42"/>
            <p:cNvCxnSpPr/>
            <p:nvPr/>
          </p:nvCxnSpPr>
          <p:spPr>
            <a:xfrm flipH="1" flipV="1">
              <a:off x="7378628" y="4063776"/>
              <a:ext cx="5703" cy="202952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7079438" y="399577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5" name="Conector reto 44"/>
            <p:cNvCxnSpPr/>
            <p:nvPr/>
          </p:nvCxnSpPr>
          <p:spPr>
            <a:xfrm flipV="1">
              <a:off x="7079439" y="5733257"/>
              <a:ext cx="2586461" cy="344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V="1">
              <a:off x="7378628" y="4853242"/>
              <a:ext cx="938219" cy="88001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7341603" y="5324864"/>
              <a:ext cx="581767" cy="576063"/>
            </a:xfrm>
            <a:prstGeom prst="arc">
              <a:avLst>
                <a:gd name="adj1" fmla="val 17952378"/>
                <a:gd name="adj2" fmla="val 1445147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907825" y="533158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7708091" y="4774512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802718" y="555203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87404" y="4090943"/>
            <a:ext cx="58268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É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mais prático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trabalhar </a:t>
            </a:r>
            <a:br>
              <a:rPr lang="pt-BR" sz="2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com ângulo e magnitude porque eles estão diretamente relacionados com a direção e a velocidade do movimento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16AEBAC-6A7B-46DD-9DE5-41831E444E53}"/>
              </a:ext>
            </a:extLst>
          </p:cNvPr>
          <p:cNvGrpSpPr/>
          <p:nvPr/>
        </p:nvGrpSpPr>
        <p:grpSpPr>
          <a:xfrm>
            <a:off x="4079776" y="2359622"/>
            <a:ext cx="3399868" cy="1069378"/>
            <a:chOff x="3531683" y="2158010"/>
            <a:chExt cx="3399868" cy="106937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12BE974-6D8F-4BC0-963D-B5A6BA04EDF9}"/>
                </a:ext>
              </a:extLst>
            </p:cNvPr>
            <p:cNvSpPr/>
            <p:nvPr/>
          </p:nvSpPr>
          <p:spPr>
            <a:xfrm>
              <a:off x="6462243" y="2276229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59">
              <a:extLst>
                <a:ext uri="{FF2B5EF4-FFF2-40B4-BE49-F238E27FC236}">
                  <a16:creationId xmlns:a16="http://schemas.microsoft.com/office/drawing/2014/main" id="{77C680DD-5DEF-47D2-89D3-1FCF86FB1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7768" y="2361624"/>
              <a:ext cx="2454475" cy="635328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369DC88-21E6-4C35-B503-7778A43A1A9A}"/>
                </a:ext>
              </a:extLst>
            </p:cNvPr>
            <p:cNvSpPr txBox="1"/>
            <p:nvPr/>
          </p:nvSpPr>
          <p:spPr>
            <a:xfrm>
              <a:off x="6605821" y="21580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2049AE8-0F7C-4E2B-8873-62C48654253E}"/>
                </a:ext>
              </a:extLst>
            </p:cNvPr>
            <p:cNvSpPr/>
            <p:nvPr/>
          </p:nvSpPr>
          <p:spPr>
            <a:xfrm>
              <a:off x="3906831" y="2951636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7427D40-92B5-4D90-AC7F-52E4C84ADE68}"/>
                </a:ext>
              </a:extLst>
            </p:cNvPr>
            <p:cNvSpPr txBox="1"/>
            <p:nvPr/>
          </p:nvSpPr>
          <p:spPr>
            <a:xfrm>
              <a:off x="3531683" y="282727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46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5831">
            <a:off x="3064213" y="5148923"/>
            <a:ext cx="805360" cy="936488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814992" cy="5188032"/>
          </a:xfrm>
        </p:spPr>
        <p:txBody>
          <a:bodyPr>
            <a:normAutofit/>
          </a:bodyPr>
          <a:lstStyle/>
          <a:p>
            <a:r>
              <a:rPr lang="pt-BR" dirty="0"/>
              <a:t>Um objeto que se desloca vetorialmente deve ter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</a:t>
            </a:r>
            <a:r>
              <a:rPr lang="pt-BR" dirty="0"/>
              <a:t> atualizada pelas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do 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Vetor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32104" y="3645993"/>
            <a:ext cx="2355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m * cos</a:t>
            </a:r>
            <a:r>
              <a:rPr lang="el-GR" sz="24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endParaRPr lang="pt-BR" sz="2400" dirty="0"/>
          </a:p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m *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sen</a:t>
            </a:r>
            <a:r>
              <a:rPr lang="el-GR" sz="24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endParaRPr lang="pt-BR" sz="24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43C785D-45C2-4176-8BF9-A5DE00B79E4D}"/>
              </a:ext>
            </a:extLst>
          </p:cNvPr>
          <p:cNvGrpSpPr/>
          <p:nvPr/>
        </p:nvGrpSpPr>
        <p:grpSpPr>
          <a:xfrm>
            <a:off x="3259838" y="3068960"/>
            <a:ext cx="3818679" cy="2675302"/>
            <a:chOff x="3259838" y="3068960"/>
            <a:chExt cx="3818679" cy="2675302"/>
          </a:xfrm>
        </p:grpSpPr>
        <p:cxnSp>
          <p:nvCxnSpPr>
            <p:cNvPr id="43" name="Conector reto 42"/>
            <p:cNvCxnSpPr/>
            <p:nvPr/>
          </p:nvCxnSpPr>
          <p:spPr>
            <a:xfrm flipH="1" flipV="1">
              <a:off x="3784878" y="3212977"/>
              <a:ext cx="7968" cy="2531285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358928" y="30689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5" name="Conector reto 44"/>
            <p:cNvCxnSpPr/>
            <p:nvPr/>
          </p:nvCxnSpPr>
          <p:spPr>
            <a:xfrm flipV="1">
              <a:off x="3366896" y="5223244"/>
              <a:ext cx="3613423" cy="4988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5074968" y="3815128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endCxn id="46" idx="3"/>
            </p:cNvCxnSpPr>
            <p:nvPr/>
          </p:nvCxnSpPr>
          <p:spPr>
            <a:xfrm flipV="1">
              <a:off x="3784878" y="3949770"/>
              <a:ext cx="1310742" cy="127347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3733153" y="4632256"/>
              <a:ext cx="812759" cy="833624"/>
            </a:xfrm>
            <a:prstGeom prst="arc">
              <a:avLst>
                <a:gd name="adj1" fmla="val 17952378"/>
                <a:gd name="adj2" fmla="val 1445147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613100" y="456784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153039" y="4181089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752787" y="52282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reto 5"/>
            <p:cNvCxnSpPr>
              <a:stCxn id="46" idx="2"/>
            </p:cNvCxnSpPr>
            <p:nvPr/>
          </p:nvCxnSpPr>
          <p:spPr>
            <a:xfrm flipH="1" flipV="1">
              <a:off x="3792846" y="3893999"/>
              <a:ext cx="1282123" cy="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46" idx="4"/>
            </p:cNvCxnSpPr>
            <p:nvPr/>
          </p:nvCxnSpPr>
          <p:spPr>
            <a:xfrm>
              <a:off x="5145475" y="3972870"/>
              <a:ext cx="0" cy="12553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4350849" y="5322846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259838" y="42609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3714371" y="5163412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973BEFC-D018-42C1-B95C-D0026009BCC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1" name="Triângulo isósceles 6">
              <a:extLst>
                <a:ext uri="{FF2B5EF4-FFF2-40B4-BE49-F238E27FC236}">
                  <a16:creationId xmlns:a16="http://schemas.microsoft.com/office/drawing/2014/main" id="{BBDFF402-B80E-406B-9A73-0AD20FEB324B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28ADD23-4D05-4A62-AB0D-352B90F5ED6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9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vetor representa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deslocamento de um objeto</a:t>
            </a:r>
            <a:endParaRPr lang="pt-BR" dirty="0"/>
          </a:p>
          <a:p>
            <a:endParaRPr lang="pt-BR" dirty="0"/>
          </a:p>
          <a:p>
            <a:r>
              <a:rPr lang="pt-BR" dirty="0"/>
              <a:t>O motor implementa uma classe para representar vetores</a:t>
            </a:r>
          </a:p>
          <a:p>
            <a:pPr lvl="1"/>
            <a:r>
              <a:rPr lang="pt-BR" dirty="0"/>
              <a:t>Usa as coordenadas polares:</a:t>
            </a:r>
          </a:p>
          <a:p>
            <a:pPr lvl="2"/>
            <a:r>
              <a:rPr lang="pt-BR" dirty="0"/>
              <a:t>Uma magnitude</a:t>
            </a:r>
          </a:p>
          <a:p>
            <a:pPr lvl="2"/>
            <a:r>
              <a:rPr lang="pt-BR" dirty="0"/>
              <a:t>Um ângulo</a:t>
            </a:r>
          </a:p>
          <a:p>
            <a:endParaRPr lang="pt-BR" dirty="0"/>
          </a:p>
          <a:p>
            <a:r>
              <a:rPr lang="pt-BR" dirty="0"/>
              <a:t>O deslocamento de objetos é feito a partir dos valores das componentes x e y do 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409521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6116</TotalTime>
  <Words>259</Words>
  <Application>Microsoft Office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Deslocamento Vetorial</vt:lpstr>
      <vt:lpstr>Introdução</vt:lpstr>
      <vt:lpstr>Introdução</vt:lpstr>
      <vt:lpstr>Representação do Vetor</vt:lpstr>
      <vt:lpstr>Representação do Vetor</vt:lpstr>
      <vt:lpstr>Componentes do Vetor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Vetores;Adição;Projétil</cp:keywords>
  <cp:lastModifiedBy>Judson Santiago</cp:lastModifiedBy>
  <cp:revision>651</cp:revision>
  <dcterms:created xsi:type="dcterms:W3CDTF">2009-02-25T19:16:57Z</dcterms:created>
  <dcterms:modified xsi:type="dcterms:W3CDTF">2019-11-05T22:43:25Z</dcterms:modified>
</cp:coreProperties>
</file>