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10"/>
  </p:notesMasterIdLst>
  <p:sldIdLst>
    <p:sldId id="341" r:id="rId2"/>
    <p:sldId id="336" r:id="rId3"/>
    <p:sldId id="338" r:id="rId4"/>
    <p:sldId id="337" r:id="rId5"/>
    <p:sldId id="326" r:id="rId6"/>
    <p:sldId id="335" r:id="rId7"/>
    <p:sldId id="339" r:id="rId8"/>
    <p:sldId id="34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8E58755-C3A1-4678-A959-7D9A707BC2E9}" v="8" dt="2019-07-18T17:12:26.958"/>
    <p1510:client id="{F4DA7717-7859-4E9E-8EE6-74EB417F46DC}" v="37" dt="2019-07-18T04:30:50.31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Estilo com Tema 1 - Ênfase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0A15C55-8517-42AA-B614-E9B94910E393}" styleName="Estilo Médio 2 - Ênfas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42" autoAdjust="0"/>
    <p:restoredTop sz="90029" autoAdjust="0"/>
  </p:normalViewPr>
  <p:slideViewPr>
    <p:cSldViewPr>
      <p:cViewPr varScale="1">
        <p:scale>
          <a:sx n="102" d="100"/>
          <a:sy n="102" d="100"/>
        </p:scale>
        <p:origin x="924" y="11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dson Santiago" userId="ebb108da2f256286" providerId="LiveId" clId="{48E58755-C3A1-4678-A959-7D9A707BC2E9}"/>
    <pc:docChg chg="undo custSel modSld">
      <pc:chgData name="Judson Santiago" userId="ebb108da2f256286" providerId="LiveId" clId="{48E58755-C3A1-4678-A959-7D9A707BC2E9}" dt="2019-07-18T17:12:45.526" v="66" actId="20577"/>
      <pc:docMkLst>
        <pc:docMk/>
      </pc:docMkLst>
      <pc:sldChg chg="addSp delSp modSp">
        <pc:chgData name="Judson Santiago" userId="ebb108da2f256286" providerId="LiveId" clId="{48E58755-C3A1-4678-A959-7D9A707BC2E9}" dt="2019-07-18T17:11:03.265" v="62" actId="6549"/>
        <pc:sldMkLst>
          <pc:docMk/>
          <pc:sldMk cId="2388731642" sldId="326"/>
        </pc:sldMkLst>
        <pc:spChg chg="mod">
          <ac:chgData name="Judson Santiago" userId="ebb108da2f256286" providerId="LiveId" clId="{48E58755-C3A1-4678-A959-7D9A707BC2E9}" dt="2019-07-18T17:11:03.265" v="62" actId="6549"/>
          <ac:spMkLst>
            <pc:docMk/>
            <pc:sldMk cId="2388731642" sldId="326"/>
            <ac:spMk id="2" creationId="{00000000-0000-0000-0000-000000000000}"/>
          </ac:spMkLst>
        </pc:spChg>
        <pc:spChg chg="mod topLvl">
          <ac:chgData name="Judson Santiago" userId="ebb108da2f256286" providerId="LiveId" clId="{48E58755-C3A1-4678-A959-7D9A707BC2E9}" dt="2019-07-18T17:10:08.561" v="53" actId="164"/>
          <ac:spMkLst>
            <pc:docMk/>
            <pc:sldMk cId="2388731642" sldId="326"/>
            <ac:spMk id="18" creationId="{00000000-0000-0000-0000-000000000000}"/>
          </ac:spMkLst>
        </pc:spChg>
        <pc:spChg chg="mod topLvl">
          <ac:chgData name="Judson Santiago" userId="ebb108da2f256286" providerId="LiveId" clId="{48E58755-C3A1-4678-A959-7D9A707BC2E9}" dt="2019-07-18T17:10:08.561" v="53" actId="164"/>
          <ac:spMkLst>
            <pc:docMk/>
            <pc:sldMk cId="2388731642" sldId="326"/>
            <ac:spMk id="21" creationId="{00000000-0000-0000-0000-000000000000}"/>
          </ac:spMkLst>
        </pc:spChg>
        <pc:spChg chg="mod topLvl">
          <ac:chgData name="Judson Santiago" userId="ebb108da2f256286" providerId="LiveId" clId="{48E58755-C3A1-4678-A959-7D9A707BC2E9}" dt="2019-07-18T17:10:08.561" v="53" actId="164"/>
          <ac:spMkLst>
            <pc:docMk/>
            <pc:sldMk cId="2388731642" sldId="326"/>
            <ac:spMk id="22" creationId="{00000000-0000-0000-0000-000000000000}"/>
          </ac:spMkLst>
        </pc:spChg>
        <pc:spChg chg="mod topLvl">
          <ac:chgData name="Judson Santiago" userId="ebb108da2f256286" providerId="LiveId" clId="{48E58755-C3A1-4678-A959-7D9A707BC2E9}" dt="2019-07-18T17:10:08.561" v="53" actId="164"/>
          <ac:spMkLst>
            <pc:docMk/>
            <pc:sldMk cId="2388731642" sldId="326"/>
            <ac:spMk id="23" creationId="{00000000-0000-0000-0000-000000000000}"/>
          </ac:spMkLst>
        </pc:spChg>
        <pc:spChg chg="mod topLvl">
          <ac:chgData name="Judson Santiago" userId="ebb108da2f256286" providerId="LiveId" clId="{48E58755-C3A1-4678-A959-7D9A707BC2E9}" dt="2019-07-18T17:10:08.561" v="53" actId="164"/>
          <ac:spMkLst>
            <pc:docMk/>
            <pc:sldMk cId="2388731642" sldId="326"/>
            <ac:spMk id="24" creationId="{00000000-0000-0000-0000-000000000000}"/>
          </ac:spMkLst>
        </pc:spChg>
        <pc:spChg chg="del mod">
          <ac:chgData name="Judson Santiago" userId="ebb108da2f256286" providerId="LiveId" clId="{48E58755-C3A1-4678-A959-7D9A707BC2E9}" dt="2019-07-18T17:07:46.323" v="19" actId="478"/>
          <ac:spMkLst>
            <pc:docMk/>
            <pc:sldMk cId="2388731642" sldId="326"/>
            <ac:spMk id="29" creationId="{00000000-0000-0000-0000-000000000000}"/>
          </ac:spMkLst>
        </pc:spChg>
        <pc:spChg chg="mod topLvl">
          <ac:chgData name="Judson Santiago" userId="ebb108da2f256286" providerId="LiveId" clId="{48E58755-C3A1-4678-A959-7D9A707BC2E9}" dt="2019-07-18T17:10:08.561" v="53" actId="164"/>
          <ac:spMkLst>
            <pc:docMk/>
            <pc:sldMk cId="2388731642" sldId="326"/>
            <ac:spMk id="30" creationId="{00000000-0000-0000-0000-000000000000}"/>
          </ac:spMkLst>
        </pc:spChg>
        <pc:spChg chg="del mod topLvl">
          <ac:chgData name="Judson Santiago" userId="ebb108da2f256286" providerId="LiveId" clId="{48E58755-C3A1-4678-A959-7D9A707BC2E9}" dt="2019-07-18T17:07:56.165" v="23" actId="478"/>
          <ac:spMkLst>
            <pc:docMk/>
            <pc:sldMk cId="2388731642" sldId="326"/>
            <ac:spMk id="35" creationId="{00000000-0000-0000-0000-000000000000}"/>
          </ac:spMkLst>
        </pc:spChg>
        <pc:spChg chg="add mod">
          <ac:chgData name="Judson Santiago" userId="ebb108da2f256286" providerId="LiveId" clId="{48E58755-C3A1-4678-A959-7D9A707BC2E9}" dt="2019-07-18T17:10:08.561" v="53" actId="164"/>
          <ac:spMkLst>
            <pc:docMk/>
            <pc:sldMk cId="2388731642" sldId="326"/>
            <ac:spMk id="37" creationId="{1C160F02-6E40-4B69-9AE9-2482545E21B0}"/>
          </ac:spMkLst>
        </pc:spChg>
        <pc:spChg chg="add mod">
          <ac:chgData name="Judson Santiago" userId="ebb108da2f256286" providerId="LiveId" clId="{48E58755-C3A1-4678-A959-7D9A707BC2E9}" dt="2019-07-18T17:10:08.561" v="53" actId="164"/>
          <ac:spMkLst>
            <pc:docMk/>
            <pc:sldMk cId="2388731642" sldId="326"/>
            <ac:spMk id="38" creationId="{7AAF6321-FE38-48F0-BAFE-48F401888616}"/>
          </ac:spMkLst>
        </pc:spChg>
        <pc:spChg chg="add mod">
          <ac:chgData name="Judson Santiago" userId="ebb108da2f256286" providerId="LiveId" clId="{48E58755-C3A1-4678-A959-7D9A707BC2E9}" dt="2019-07-18T17:10:08.561" v="53" actId="164"/>
          <ac:spMkLst>
            <pc:docMk/>
            <pc:sldMk cId="2388731642" sldId="326"/>
            <ac:spMk id="39" creationId="{3FC7632C-5A22-42B0-A586-B15DDCF5AD70}"/>
          </ac:spMkLst>
        </pc:spChg>
        <pc:spChg chg="add mod">
          <ac:chgData name="Judson Santiago" userId="ebb108da2f256286" providerId="LiveId" clId="{48E58755-C3A1-4678-A959-7D9A707BC2E9}" dt="2019-07-18T17:10:08.561" v="53" actId="164"/>
          <ac:spMkLst>
            <pc:docMk/>
            <pc:sldMk cId="2388731642" sldId="326"/>
            <ac:spMk id="40" creationId="{13C1D6EC-EF7F-485E-8C73-9691166D04F2}"/>
          </ac:spMkLst>
        </pc:spChg>
        <pc:spChg chg="del mod topLvl">
          <ac:chgData name="Judson Santiago" userId="ebb108da2f256286" providerId="LiveId" clId="{48E58755-C3A1-4678-A959-7D9A707BC2E9}" dt="2019-07-18T17:07:57.436" v="24" actId="478"/>
          <ac:spMkLst>
            <pc:docMk/>
            <pc:sldMk cId="2388731642" sldId="326"/>
            <ac:spMk id="42" creationId="{00000000-0000-0000-0000-000000000000}"/>
          </ac:spMkLst>
        </pc:spChg>
        <pc:spChg chg="mod topLvl">
          <ac:chgData name="Judson Santiago" userId="ebb108da2f256286" providerId="LiveId" clId="{48E58755-C3A1-4678-A959-7D9A707BC2E9}" dt="2019-07-18T17:10:08.561" v="53" actId="164"/>
          <ac:spMkLst>
            <pc:docMk/>
            <pc:sldMk cId="2388731642" sldId="326"/>
            <ac:spMk id="44" creationId="{00000000-0000-0000-0000-000000000000}"/>
          </ac:spMkLst>
        </pc:spChg>
        <pc:spChg chg="del mod topLvl">
          <ac:chgData name="Judson Santiago" userId="ebb108da2f256286" providerId="LiveId" clId="{48E58755-C3A1-4678-A959-7D9A707BC2E9}" dt="2019-07-18T17:07:58.533" v="25" actId="478"/>
          <ac:spMkLst>
            <pc:docMk/>
            <pc:sldMk cId="2388731642" sldId="326"/>
            <ac:spMk id="52" creationId="{00000000-0000-0000-0000-000000000000}"/>
          </ac:spMkLst>
        </pc:spChg>
        <pc:spChg chg="mod topLvl">
          <ac:chgData name="Judson Santiago" userId="ebb108da2f256286" providerId="LiveId" clId="{48E58755-C3A1-4678-A959-7D9A707BC2E9}" dt="2019-07-18T17:10:08.561" v="53" actId="164"/>
          <ac:spMkLst>
            <pc:docMk/>
            <pc:sldMk cId="2388731642" sldId="326"/>
            <ac:spMk id="74" creationId="{00000000-0000-0000-0000-000000000000}"/>
          </ac:spMkLst>
        </pc:spChg>
        <pc:spChg chg="mod topLvl">
          <ac:chgData name="Judson Santiago" userId="ebb108da2f256286" providerId="LiveId" clId="{48E58755-C3A1-4678-A959-7D9A707BC2E9}" dt="2019-07-18T17:10:08.561" v="53" actId="164"/>
          <ac:spMkLst>
            <pc:docMk/>
            <pc:sldMk cId="2388731642" sldId="326"/>
            <ac:spMk id="75" creationId="{00000000-0000-0000-0000-000000000000}"/>
          </ac:spMkLst>
        </pc:spChg>
        <pc:spChg chg="mod topLvl">
          <ac:chgData name="Judson Santiago" userId="ebb108da2f256286" providerId="LiveId" clId="{48E58755-C3A1-4678-A959-7D9A707BC2E9}" dt="2019-07-18T17:10:08.561" v="53" actId="164"/>
          <ac:spMkLst>
            <pc:docMk/>
            <pc:sldMk cId="2388731642" sldId="326"/>
            <ac:spMk id="76" creationId="{00000000-0000-0000-0000-000000000000}"/>
          </ac:spMkLst>
        </pc:spChg>
        <pc:spChg chg="mod topLvl">
          <ac:chgData name="Judson Santiago" userId="ebb108da2f256286" providerId="LiveId" clId="{48E58755-C3A1-4678-A959-7D9A707BC2E9}" dt="2019-07-18T17:10:08.561" v="53" actId="164"/>
          <ac:spMkLst>
            <pc:docMk/>
            <pc:sldMk cId="2388731642" sldId="326"/>
            <ac:spMk id="77" creationId="{00000000-0000-0000-0000-000000000000}"/>
          </ac:spMkLst>
        </pc:spChg>
        <pc:spChg chg="mod topLvl">
          <ac:chgData name="Judson Santiago" userId="ebb108da2f256286" providerId="LiveId" clId="{48E58755-C3A1-4678-A959-7D9A707BC2E9}" dt="2019-07-18T17:10:08.561" v="53" actId="164"/>
          <ac:spMkLst>
            <pc:docMk/>
            <pc:sldMk cId="2388731642" sldId="326"/>
            <ac:spMk id="79" creationId="{00000000-0000-0000-0000-000000000000}"/>
          </ac:spMkLst>
        </pc:spChg>
        <pc:spChg chg="mod topLvl">
          <ac:chgData name="Judson Santiago" userId="ebb108da2f256286" providerId="LiveId" clId="{48E58755-C3A1-4678-A959-7D9A707BC2E9}" dt="2019-07-18T17:10:08.561" v="53" actId="164"/>
          <ac:spMkLst>
            <pc:docMk/>
            <pc:sldMk cId="2388731642" sldId="326"/>
            <ac:spMk id="80" creationId="{00000000-0000-0000-0000-000000000000}"/>
          </ac:spMkLst>
        </pc:spChg>
        <pc:spChg chg="mod topLvl">
          <ac:chgData name="Judson Santiago" userId="ebb108da2f256286" providerId="LiveId" clId="{48E58755-C3A1-4678-A959-7D9A707BC2E9}" dt="2019-07-18T17:10:08.561" v="53" actId="164"/>
          <ac:spMkLst>
            <pc:docMk/>
            <pc:sldMk cId="2388731642" sldId="326"/>
            <ac:spMk id="81" creationId="{00000000-0000-0000-0000-000000000000}"/>
          </ac:spMkLst>
        </pc:spChg>
        <pc:grpChg chg="add del">
          <ac:chgData name="Judson Santiago" userId="ebb108da2f256286" providerId="LiveId" clId="{48E58755-C3A1-4678-A959-7D9A707BC2E9}" dt="2019-07-18T17:07:53.785" v="22" actId="165"/>
          <ac:grpSpMkLst>
            <pc:docMk/>
            <pc:sldMk cId="2388731642" sldId="326"/>
            <ac:grpSpMk id="4" creationId="{1BB5ACA7-E5B1-4EE2-B0EB-2D17868C6BC9}"/>
          </ac:grpSpMkLst>
        </pc:grpChg>
        <pc:grpChg chg="add mod">
          <ac:chgData name="Judson Santiago" userId="ebb108da2f256286" providerId="LiveId" clId="{48E58755-C3A1-4678-A959-7D9A707BC2E9}" dt="2019-07-18T17:10:08.561" v="53" actId="164"/>
          <ac:grpSpMkLst>
            <pc:docMk/>
            <pc:sldMk cId="2388731642" sldId="326"/>
            <ac:grpSpMk id="10" creationId="{8F0AC48A-5C2C-4189-9EB2-B427B29F195A}"/>
          </ac:grpSpMkLst>
        </pc:grpChg>
        <pc:cxnChg chg="mod topLvl">
          <ac:chgData name="Judson Santiago" userId="ebb108da2f256286" providerId="LiveId" clId="{48E58755-C3A1-4678-A959-7D9A707BC2E9}" dt="2019-07-18T17:10:08.561" v="53" actId="164"/>
          <ac:cxnSpMkLst>
            <pc:docMk/>
            <pc:sldMk cId="2388731642" sldId="326"/>
            <ac:cxnSpMk id="17" creationId="{00000000-0000-0000-0000-000000000000}"/>
          </ac:cxnSpMkLst>
        </pc:cxnChg>
        <pc:cxnChg chg="mod topLvl">
          <ac:chgData name="Judson Santiago" userId="ebb108da2f256286" providerId="LiveId" clId="{48E58755-C3A1-4678-A959-7D9A707BC2E9}" dt="2019-07-18T17:10:08.561" v="53" actId="164"/>
          <ac:cxnSpMkLst>
            <pc:docMk/>
            <pc:sldMk cId="2388731642" sldId="326"/>
            <ac:cxnSpMk id="19" creationId="{00000000-0000-0000-0000-000000000000}"/>
          </ac:cxnSpMkLst>
        </pc:cxnChg>
        <pc:cxnChg chg="mod topLvl">
          <ac:chgData name="Judson Santiago" userId="ebb108da2f256286" providerId="LiveId" clId="{48E58755-C3A1-4678-A959-7D9A707BC2E9}" dt="2019-07-18T17:10:08.561" v="53" actId="164"/>
          <ac:cxnSpMkLst>
            <pc:docMk/>
            <pc:sldMk cId="2388731642" sldId="326"/>
            <ac:cxnSpMk id="20" creationId="{00000000-0000-0000-0000-000000000000}"/>
          </ac:cxnSpMkLst>
        </pc:cxnChg>
        <pc:cxnChg chg="mod topLvl">
          <ac:chgData name="Judson Santiago" userId="ebb108da2f256286" providerId="LiveId" clId="{48E58755-C3A1-4678-A959-7D9A707BC2E9}" dt="2019-07-18T17:10:08.561" v="53" actId="164"/>
          <ac:cxnSpMkLst>
            <pc:docMk/>
            <pc:sldMk cId="2388731642" sldId="326"/>
            <ac:cxnSpMk id="34" creationId="{00000000-0000-0000-0000-000000000000}"/>
          </ac:cxnSpMkLst>
        </pc:cxnChg>
        <pc:cxnChg chg="mod topLvl">
          <ac:chgData name="Judson Santiago" userId="ebb108da2f256286" providerId="LiveId" clId="{48E58755-C3A1-4678-A959-7D9A707BC2E9}" dt="2019-07-18T17:10:08.561" v="53" actId="164"/>
          <ac:cxnSpMkLst>
            <pc:docMk/>
            <pc:sldMk cId="2388731642" sldId="326"/>
            <ac:cxnSpMk id="36" creationId="{00000000-0000-0000-0000-000000000000}"/>
          </ac:cxnSpMkLst>
        </pc:cxnChg>
        <pc:cxnChg chg="mod topLvl">
          <ac:chgData name="Judson Santiago" userId="ebb108da2f256286" providerId="LiveId" clId="{48E58755-C3A1-4678-A959-7D9A707BC2E9}" dt="2019-07-18T17:10:08.561" v="53" actId="164"/>
          <ac:cxnSpMkLst>
            <pc:docMk/>
            <pc:sldMk cId="2388731642" sldId="326"/>
            <ac:cxnSpMk id="53" creationId="{00000000-0000-0000-0000-000000000000}"/>
          </ac:cxnSpMkLst>
        </pc:cxnChg>
        <pc:cxnChg chg="mod topLvl">
          <ac:chgData name="Judson Santiago" userId="ebb108da2f256286" providerId="LiveId" clId="{48E58755-C3A1-4678-A959-7D9A707BC2E9}" dt="2019-07-18T17:10:08.561" v="53" actId="164"/>
          <ac:cxnSpMkLst>
            <pc:docMk/>
            <pc:sldMk cId="2388731642" sldId="326"/>
            <ac:cxnSpMk id="60" creationId="{00000000-0000-0000-0000-000000000000}"/>
          </ac:cxnSpMkLst>
        </pc:cxnChg>
        <pc:cxnChg chg="mod topLvl">
          <ac:chgData name="Judson Santiago" userId="ebb108da2f256286" providerId="LiveId" clId="{48E58755-C3A1-4678-A959-7D9A707BC2E9}" dt="2019-07-18T17:10:08.561" v="53" actId="164"/>
          <ac:cxnSpMkLst>
            <pc:docMk/>
            <pc:sldMk cId="2388731642" sldId="326"/>
            <ac:cxnSpMk id="64" creationId="{00000000-0000-0000-0000-000000000000}"/>
          </ac:cxnSpMkLst>
        </pc:cxnChg>
        <pc:cxnChg chg="mod topLvl">
          <ac:chgData name="Judson Santiago" userId="ebb108da2f256286" providerId="LiveId" clId="{48E58755-C3A1-4678-A959-7D9A707BC2E9}" dt="2019-07-18T17:10:08.561" v="53" actId="164"/>
          <ac:cxnSpMkLst>
            <pc:docMk/>
            <pc:sldMk cId="2388731642" sldId="326"/>
            <ac:cxnSpMk id="71" creationId="{00000000-0000-0000-0000-000000000000}"/>
          </ac:cxnSpMkLst>
        </pc:cxnChg>
        <pc:cxnChg chg="mod topLvl">
          <ac:chgData name="Judson Santiago" userId="ebb108da2f256286" providerId="LiveId" clId="{48E58755-C3A1-4678-A959-7D9A707BC2E9}" dt="2019-07-18T17:10:08.561" v="53" actId="164"/>
          <ac:cxnSpMkLst>
            <pc:docMk/>
            <pc:sldMk cId="2388731642" sldId="326"/>
            <ac:cxnSpMk id="72" creationId="{00000000-0000-0000-0000-000000000000}"/>
          </ac:cxnSpMkLst>
        </pc:cxnChg>
      </pc:sldChg>
      <pc:sldChg chg="modSp">
        <pc:chgData name="Judson Santiago" userId="ebb108da2f256286" providerId="LiveId" clId="{48E58755-C3A1-4678-A959-7D9A707BC2E9}" dt="2019-07-18T17:05:36.057" v="2" actId="1036"/>
        <pc:sldMkLst>
          <pc:docMk/>
          <pc:sldMk cId="2539462042" sldId="336"/>
        </pc:sldMkLst>
        <pc:spChg chg="mod">
          <ac:chgData name="Judson Santiago" userId="ebb108da2f256286" providerId="LiveId" clId="{48E58755-C3A1-4678-A959-7D9A707BC2E9}" dt="2019-07-18T17:05:36.057" v="2" actId="1036"/>
          <ac:spMkLst>
            <pc:docMk/>
            <pc:sldMk cId="2539462042" sldId="336"/>
            <ac:spMk id="18" creationId="{6A65EC83-5B07-4FCB-BB23-E98FF8FFE4A0}"/>
          </ac:spMkLst>
        </pc:spChg>
        <pc:cxnChg chg="ord">
          <ac:chgData name="Judson Santiago" userId="ebb108da2f256286" providerId="LiveId" clId="{48E58755-C3A1-4678-A959-7D9A707BC2E9}" dt="2019-07-18T17:05:26.708" v="1" actId="166"/>
          <ac:cxnSpMkLst>
            <pc:docMk/>
            <pc:sldMk cId="2539462042" sldId="336"/>
            <ac:cxnSpMk id="17" creationId="{8744BC92-CB13-44CF-A27E-13ACF86DCAA1}"/>
          </ac:cxnSpMkLst>
        </pc:cxnChg>
      </pc:sldChg>
      <pc:sldChg chg="modSp">
        <pc:chgData name="Judson Santiago" userId="ebb108da2f256286" providerId="LiveId" clId="{48E58755-C3A1-4678-A959-7D9A707BC2E9}" dt="2019-07-18T17:06:31.135" v="12" actId="20577"/>
        <pc:sldMkLst>
          <pc:docMk/>
          <pc:sldMk cId="37072927" sldId="338"/>
        </pc:sldMkLst>
        <pc:spChg chg="mod">
          <ac:chgData name="Judson Santiago" userId="ebb108da2f256286" providerId="LiveId" clId="{48E58755-C3A1-4678-A959-7D9A707BC2E9}" dt="2019-07-18T17:06:31.135" v="12" actId="20577"/>
          <ac:spMkLst>
            <pc:docMk/>
            <pc:sldMk cId="37072927" sldId="338"/>
            <ac:spMk id="2" creationId="{00000000-0000-0000-0000-000000000000}"/>
          </ac:spMkLst>
        </pc:spChg>
        <pc:spChg chg="ord">
          <ac:chgData name="Judson Santiago" userId="ebb108da2f256286" providerId="LiveId" clId="{48E58755-C3A1-4678-A959-7D9A707BC2E9}" dt="2019-07-18T17:05:53.163" v="3" actId="166"/>
          <ac:spMkLst>
            <pc:docMk/>
            <pc:sldMk cId="37072927" sldId="338"/>
            <ac:spMk id="18" creationId="{00000000-0000-0000-0000-000000000000}"/>
          </ac:spMkLst>
        </pc:spChg>
      </pc:sldChg>
      <pc:sldChg chg="modSp">
        <pc:chgData name="Judson Santiago" userId="ebb108da2f256286" providerId="LiveId" clId="{48E58755-C3A1-4678-A959-7D9A707BC2E9}" dt="2019-07-18T17:12:45.526" v="66" actId="20577"/>
        <pc:sldMkLst>
          <pc:docMk/>
          <pc:sldMk cId="975543489" sldId="340"/>
        </pc:sldMkLst>
        <pc:spChg chg="mod">
          <ac:chgData name="Judson Santiago" userId="ebb108da2f256286" providerId="LiveId" clId="{48E58755-C3A1-4678-A959-7D9A707BC2E9}" dt="2019-07-18T17:12:45.526" v="66" actId="20577"/>
          <ac:spMkLst>
            <pc:docMk/>
            <pc:sldMk cId="975543489" sldId="340"/>
            <ac:spMk id="2" creationId="{00000000-0000-0000-0000-000000000000}"/>
          </ac:spMkLst>
        </pc:spChg>
      </pc:sldChg>
    </pc:docChg>
  </pc:docChgLst>
  <pc:docChgLst>
    <pc:chgData name="Judson Santiago" userId="ebb108da2f256286" providerId="LiveId" clId="{F4DA7717-7859-4E9E-8EE6-74EB417F46DC}"/>
    <pc:docChg chg="undo custSel addSld delSld modSld modMainMaster">
      <pc:chgData name="Judson Santiago" userId="ebb108da2f256286" providerId="LiveId" clId="{F4DA7717-7859-4E9E-8EE6-74EB417F46DC}" dt="2019-07-18T04:33:44.598" v="602" actId="20577"/>
      <pc:docMkLst>
        <pc:docMk/>
      </pc:docMkLst>
      <pc:sldChg chg="del">
        <pc:chgData name="Judson Santiago" userId="ebb108da2f256286" providerId="LiveId" clId="{F4DA7717-7859-4E9E-8EE6-74EB417F46DC}" dt="2019-07-18T03:44:43.903" v="49" actId="2696"/>
        <pc:sldMkLst>
          <pc:docMk/>
          <pc:sldMk cId="0" sldId="256"/>
        </pc:sldMkLst>
      </pc:sldChg>
      <pc:sldChg chg="addSp modSp">
        <pc:chgData name="Judson Santiago" userId="ebb108da2f256286" providerId="LiveId" clId="{F4DA7717-7859-4E9E-8EE6-74EB417F46DC}" dt="2019-07-18T04:22:29.742" v="337" actId="208"/>
        <pc:sldMkLst>
          <pc:docMk/>
          <pc:sldMk cId="2388731642" sldId="326"/>
        </pc:sldMkLst>
        <pc:spChg chg="mod">
          <ac:chgData name="Judson Santiago" userId="ebb108da2f256286" providerId="LiveId" clId="{F4DA7717-7859-4E9E-8EE6-74EB417F46DC}" dt="2019-07-18T04:17:39.605" v="305" actId="20577"/>
          <ac:spMkLst>
            <pc:docMk/>
            <pc:sldMk cId="2388731642" sldId="326"/>
            <ac:spMk id="3" creationId="{00000000-0000-0000-0000-000000000000}"/>
          </ac:spMkLst>
        </pc:spChg>
        <pc:spChg chg="mod">
          <ac:chgData name="Judson Santiago" userId="ebb108da2f256286" providerId="LiveId" clId="{F4DA7717-7859-4E9E-8EE6-74EB417F46DC}" dt="2019-07-18T04:22:15.436" v="336" actId="1076"/>
          <ac:spMkLst>
            <pc:docMk/>
            <pc:sldMk cId="2388731642" sldId="326"/>
            <ac:spMk id="18" creationId="{00000000-0000-0000-0000-000000000000}"/>
          </ac:spMkLst>
        </pc:spChg>
        <pc:spChg chg="mod">
          <ac:chgData name="Judson Santiago" userId="ebb108da2f256286" providerId="LiveId" clId="{F4DA7717-7859-4E9E-8EE6-74EB417F46DC}" dt="2019-07-18T04:21:52.609" v="332" actId="164"/>
          <ac:spMkLst>
            <pc:docMk/>
            <pc:sldMk cId="2388731642" sldId="326"/>
            <ac:spMk id="21" creationId="{00000000-0000-0000-0000-000000000000}"/>
          </ac:spMkLst>
        </pc:spChg>
        <pc:spChg chg="mod">
          <ac:chgData name="Judson Santiago" userId="ebb108da2f256286" providerId="LiveId" clId="{F4DA7717-7859-4E9E-8EE6-74EB417F46DC}" dt="2019-07-18T04:21:52.609" v="332" actId="164"/>
          <ac:spMkLst>
            <pc:docMk/>
            <pc:sldMk cId="2388731642" sldId="326"/>
            <ac:spMk id="22" creationId="{00000000-0000-0000-0000-000000000000}"/>
          </ac:spMkLst>
        </pc:spChg>
        <pc:spChg chg="mod">
          <ac:chgData name="Judson Santiago" userId="ebb108da2f256286" providerId="LiveId" clId="{F4DA7717-7859-4E9E-8EE6-74EB417F46DC}" dt="2019-07-18T04:21:52.609" v="332" actId="164"/>
          <ac:spMkLst>
            <pc:docMk/>
            <pc:sldMk cId="2388731642" sldId="326"/>
            <ac:spMk id="23" creationId="{00000000-0000-0000-0000-000000000000}"/>
          </ac:spMkLst>
        </pc:spChg>
        <pc:spChg chg="mod">
          <ac:chgData name="Judson Santiago" userId="ebb108da2f256286" providerId="LiveId" clId="{F4DA7717-7859-4E9E-8EE6-74EB417F46DC}" dt="2019-07-18T04:21:52.609" v="332" actId="164"/>
          <ac:spMkLst>
            <pc:docMk/>
            <pc:sldMk cId="2388731642" sldId="326"/>
            <ac:spMk id="24" creationId="{00000000-0000-0000-0000-000000000000}"/>
          </ac:spMkLst>
        </pc:spChg>
        <pc:spChg chg="mod">
          <ac:chgData name="Judson Santiago" userId="ebb108da2f256286" providerId="LiveId" clId="{F4DA7717-7859-4E9E-8EE6-74EB417F46DC}" dt="2019-07-18T04:21:52.609" v="332" actId="164"/>
          <ac:spMkLst>
            <pc:docMk/>
            <pc:sldMk cId="2388731642" sldId="326"/>
            <ac:spMk id="29" creationId="{00000000-0000-0000-0000-000000000000}"/>
          </ac:spMkLst>
        </pc:spChg>
        <pc:spChg chg="mod">
          <ac:chgData name="Judson Santiago" userId="ebb108da2f256286" providerId="LiveId" clId="{F4DA7717-7859-4E9E-8EE6-74EB417F46DC}" dt="2019-07-18T04:21:52.609" v="332" actId="164"/>
          <ac:spMkLst>
            <pc:docMk/>
            <pc:sldMk cId="2388731642" sldId="326"/>
            <ac:spMk id="30" creationId="{00000000-0000-0000-0000-000000000000}"/>
          </ac:spMkLst>
        </pc:spChg>
        <pc:spChg chg="mod">
          <ac:chgData name="Judson Santiago" userId="ebb108da2f256286" providerId="LiveId" clId="{F4DA7717-7859-4E9E-8EE6-74EB417F46DC}" dt="2019-07-18T04:21:52.609" v="332" actId="164"/>
          <ac:spMkLst>
            <pc:docMk/>
            <pc:sldMk cId="2388731642" sldId="326"/>
            <ac:spMk id="35" creationId="{00000000-0000-0000-0000-000000000000}"/>
          </ac:spMkLst>
        </pc:spChg>
        <pc:spChg chg="mod">
          <ac:chgData name="Judson Santiago" userId="ebb108da2f256286" providerId="LiveId" clId="{F4DA7717-7859-4E9E-8EE6-74EB417F46DC}" dt="2019-07-18T04:21:52.609" v="332" actId="164"/>
          <ac:spMkLst>
            <pc:docMk/>
            <pc:sldMk cId="2388731642" sldId="326"/>
            <ac:spMk id="42" creationId="{00000000-0000-0000-0000-000000000000}"/>
          </ac:spMkLst>
        </pc:spChg>
        <pc:spChg chg="mod">
          <ac:chgData name="Judson Santiago" userId="ebb108da2f256286" providerId="LiveId" clId="{F4DA7717-7859-4E9E-8EE6-74EB417F46DC}" dt="2019-07-18T04:22:29.742" v="337" actId="208"/>
          <ac:spMkLst>
            <pc:docMk/>
            <pc:sldMk cId="2388731642" sldId="326"/>
            <ac:spMk id="44" creationId="{00000000-0000-0000-0000-000000000000}"/>
          </ac:spMkLst>
        </pc:spChg>
        <pc:spChg chg="mod">
          <ac:chgData name="Judson Santiago" userId="ebb108da2f256286" providerId="LiveId" clId="{F4DA7717-7859-4E9E-8EE6-74EB417F46DC}" dt="2019-07-18T04:21:52.609" v="332" actId="164"/>
          <ac:spMkLst>
            <pc:docMk/>
            <pc:sldMk cId="2388731642" sldId="326"/>
            <ac:spMk id="52" creationId="{00000000-0000-0000-0000-000000000000}"/>
          </ac:spMkLst>
        </pc:spChg>
        <pc:spChg chg="mod">
          <ac:chgData name="Judson Santiago" userId="ebb108da2f256286" providerId="LiveId" clId="{F4DA7717-7859-4E9E-8EE6-74EB417F46DC}" dt="2019-07-18T04:21:52.609" v="332" actId="164"/>
          <ac:spMkLst>
            <pc:docMk/>
            <pc:sldMk cId="2388731642" sldId="326"/>
            <ac:spMk id="74" creationId="{00000000-0000-0000-0000-000000000000}"/>
          </ac:spMkLst>
        </pc:spChg>
        <pc:spChg chg="mod">
          <ac:chgData name="Judson Santiago" userId="ebb108da2f256286" providerId="LiveId" clId="{F4DA7717-7859-4E9E-8EE6-74EB417F46DC}" dt="2019-07-18T04:21:52.609" v="332" actId="164"/>
          <ac:spMkLst>
            <pc:docMk/>
            <pc:sldMk cId="2388731642" sldId="326"/>
            <ac:spMk id="75" creationId="{00000000-0000-0000-0000-000000000000}"/>
          </ac:spMkLst>
        </pc:spChg>
        <pc:spChg chg="mod">
          <ac:chgData name="Judson Santiago" userId="ebb108da2f256286" providerId="LiveId" clId="{F4DA7717-7859-4E9E-8EE6-74EB417F46DC}" dt="2019-07-18T04:21:52.609" v="332" actId="164"/>
          <ac:spMkLst>
            <pc:docMk/>
            <pc:sldMk cId="2388731642" sldId="326"/>
            <ac:spMk id="76" creationId="{00000000-0000-0000-0000-000000000000}"/>
          </ac:spMkLst>
        </pc:spChg>
        <pc:spChg chg="mod">
          <ac:chgData name="Judson Santiago" userId="ebb108da2f256286" providerId="LiveId" clId="{F4DA7717-7859-4E9E-8EE6-74EB417F46DC}" dt="2019-07-18T04:21:52.609" v="332" actId="164"/>
          <ac:spMkLst>
            <pc:docMk/>
            <pc:sldMk cId="2388731642" sldId="326"/>
            <ac:spMk id="77" creationId="{00000000-0000-0000-0000-000000000000}"/>
          </ac:spMkLst>
        </pc:spChg>
        <pc:spChg chg="mod">
          <ac:chgData name="Judson Santiago" userId="ebb108da2f256286" providerId="LiveId" clId="{F4DA7717-7859-4E9E-8EE6-74EB417F46DC}" dt="2019-07-18T04:21:52.609" v="332" actId="164"/>
          <ac:spMkLst>
            <pc:docMk/>
            <pc:sldMk cId="2388731642" sldId="326"/>
            <ac:spMk id="79" creationId="{00000000-0000-0000-0000-000000000000}"/>
          </ac:spMkLst>
        </pc:spChg>
        <pc:spChg chg="mod">
          <ac:chgData name="Judson Santiago" userId="ebb108da2f256286" providerId="LiveId" clId="{F4DA7717-7859-4E9E-8EE6-74EB417F46DC}" dt="2019-07-18T04:21:52.609" v="332" actId="164"/>
          <ac:spMkLst>
            <pc:docMk/>
            <pc:sldMk cId="2388731642" sldId="326"/>
            <ac:spMk id="80" creationId="{00000000-0000-0000-0000-000000000000}"/>
          </ac:spMkLst>
        </pc:spChg>
        <pc:spChg chg="mod">
          <ac:chgData name="Judson Santiago" userId="ebb108da2f256286" providerId="LiveId" clId="{F4DA7717-7859-4E9E-8EE6-74EB417F46DC}" dt="2019-07-18T04:21:52.609" v="332" actId="164"/>
          <ac:spMkLst>
            <pc:docMk/>
            <pc:sldMk cId="2388731642" sldId="326"/>
            <ac:spMk id="81" creationId="{00000000-0000-0000-0000-000000000000}"/>
          </ac:spMkLst>
        </pc:spChg>
        <pc:grpChg chg="add mod">
          <ac:chgData name="Judson Santiago" userId="ebb108da2f256286" providerId="LiveId" clId="{F4DA7717-7859-4E9E-8EE6-74EB417F46DC}" dt="2019-07-18T04:22:05.130" v="335" actId="1076"/>
          <ac:grpSpMkLst>
            <pc:docMk/>
            <pc:sldMk cId="2388731642" sldId="326"/>
            <ac:grpSpMk id="4" creationId="{1BB5ACA7-E5B1-4EE2-B0EB-2D17868C6BC9}"/>
          </ac:grpSpMkLst>
        </pc:grpChg>
        <pc:cxnChg chg="mod">
          <ac:chgData name="Judson Santiago" userId="ebb108da2f256286" providerId="LiveId" clId="{F4DA7717-7859-4E9E-8EE6-74EB417F46DC}" dt="2019-07-18T04:21:52.609" v="332" actId="164"/>
          <ac:cxnSpMkLst>
            <pc:docMk/>
            <pc:sldMk cId="2388731642" sldId="326"/>
            <ac:cxnSpMk id="17" creationId="{00000000-0000-0000-0000-000000000000}"/>
          </ac:cxnSpMkLst>
        </pc:cxnChg>
        <pc:cxnChg chg="mod">
          <ac:chgData name="Judson Santiago" userId="ebb108da2f256286" providerId="LiveId" clId="{F4DA7717-7859-4E9E-8EE6-74EB417F46DC}" dt="2019-07-18T04:21:52.609" v="332" actId="164"/>
          <ac:cxnSpMkLst>
            <pc:docMk/>
            <pc:sldMk cId="2388731642" sldId="326"/>
            <ac:cxnSpMk id="19" creationId="{00000000-0000-0000-0000-000000000000}"/>
          </ac:cxnSpMkLst>
        </pc:cxnChg>
        <pc:cxnChg chg="mod">
          <ac:chgData name="Judson Santiago" userId="ebb108da2f256286" providerId="LiveId" clId="{F4DA7717-7859-4E9E-8EE6-74EB417F46DC}" dt="2019-07-18T04:21:52.609" v="332" actId="164"/>
          <ac:cxnSpMkLst>
            <pc:docMk/>
            <pc:sldMk cId="2388731642" sldId="326"/>
            <ac:cxnSpMk id="20" creationId="{00000000-0000-0000-0000-000000000000}"/>
          </ac:cxnSpMkLst>
        </pc:cxnChg>
        <pc:cxnChg chg="mod">
          <ac:chgData name="Judson Santiago" userId="ebb108da2f256286" providerId="LiveId" clId="{F4DA7717-7859-4E9E-8EE6-74EB417F46DC}" dt="2019-07-18T04:21:52.609" v="332" actId="164"/>
          <ac:cxnSpMkLst>
            <pc:docMk/>
            <pc:sldMk cId="2388731642" sldId="326"/>
            <ac:cxnSpMk id="34" creationId="{00000000-0000-0000-0000-000000000000}"/>
          </ac:cxnSpMkLst>
        </pc:cxnChg>
        <pc:cxnChg chg="mod">
          <ac:chgData name="Judson Santiago" userId="ebb108da2f256286" providerId="LiveId" clId="{F4DA7717-7859-4E9E-8EE6-74EB417F46DC}" dt="2019-07-18T04:21:52.609" v="332" actId="164"/>
          <ac:cxnSpMkLst>
            <pc:docMk/>
            <pc:sldMk cId="2388731642" sldId="326"/>
            <ac:cxnSpMk id="36" creationId="{00000000-0000-0000-0000-000000000000}"/>
          </ac:cxnSpMkLst>
        </pc:cxnChg>
        <pc:cxnChg chg="mod">
          <ac:chgData name="Judson Santiago" userId="ebb108da2f256286" providerId="LiveId" clId="{F4DA7717-7859-4E9E-8EE6-74EB417F46DC}" dt="2019-07-18T04:21:52.609" v="332" actId="164"/>
          <ac:cxnSpMkLst>
            <pc:docMk/>
            <pc:sldMk cId="2388731642" sldId="326"/>
            <ac:cxnSpMk id="53" creationId="{00000000-0000-0000-0000-000000000000}"/>
          </ac:cxnSpMkLst>
        </pc:cxnChg>
        <pc:cxnChg chg="mod">
          <ac:chgData name="Judson Santiago" userId="ebb108da2f256286" providerId="LiveId" clId="{F4DA7717-7859-4E9E-8EE6-74EB417F46DC}" dt="2019-07-18T04:21:52.609" v="332" actId="164"/>
          <ac:cxnSpMkLst>
            <pc:docMk/>
            <pc:sldMk cId="2388731642" sldId="326"/>
            <ac:cxnSpMk id="60" creationId="{00000000-0000-0000-0000-000000000000}"/>
          </ac:cxnSpMkLst>
        </pc:cxnChg>
        <pc:cxnChg chg="mod">
          <ac:chgData name="Judson Santiago" userId="ebb108da2f256286" providerId="LiveId" clId="{F4DA7717-7859-4E9E-8EE6-74EB417F46DC}" dt="2019-07-18T04:21:52.609" v="332" actId="164"/>
          <ac:cxnSpMkLst>
            <pc:docMk/>
            <pc:sldMk cId="2388731642" sldId="326"/>
            <ac:cxnSpMk id="64" creationId="{00000000-0000-0000-0000-000000000000}"/>
          </ac:cxnSpMkLst>
        </pc:cxnChg>
        <pc:cxnChg chg="mod">
          <ac:chgData name="Judson Santiago" userId="ebb108da2f256286" providerId="LiveId" clId="{F4DA7717-7859-4E9E-8EE6-74EB417F46DC}" dt="2019-07-18T04:21:52.609" v="332" actId="164"/>
          <ac:cxnSpMkLst>
            <pc:docMk/>
            <pc:sldMk cId="2388731642" sldId="326"/>
            <ac:cxnSpMk id="71" creationId="{00000000-0000-0000-0000-000000000000}"/>
          </ac:cxnSpMkLst>
        </pc:cxnChg>
        <pc:cxnChg chg="mod">
          <ac:chgData name="Judson Santiago" userId="ebb108da2f256286" providerId="LiveId" clId="{F4DA7717-7859-4E9E-8EE6-74EB417F46DC}" dt="2019-07-18T04:21:52.609" v="332" actId="164"/>
          <ac:cxnSpMkLst>
            <pc:docMk/>
            <pc:sldMk cId="2388731642" sldId="326"/>
            <ac:cxnSpMk id="72" creationId="{00000000-0000-0000-0000-000000000000}"/>
          </ac:cxnSpMkLst>
        </pc:cxnChg>
      </pc:sldChg>
      <pc:sldChg chg="addSp delSp modSp">
        <pc:chgData name="Judson Santiago" userId="ebb108da2f256286" providerId="LiveId" clId="{F4DA7717-7859-4E9E-8EE6-74EB417F46DC}" dt="2019-07-18T04:28:58.918" v="442" actId="1076"/>
        <pc:sldMkLst>
          <pc:docMk/>
          <pc:sldMk cId="696546402" sldId="335"/>
        </pc:sldMkLst>
        <pc:spChg chg="mod">
          <ac:chgData name="Judson Santiago" userId="ebb108da2f256286" providerId="LiveId" clId="{F4DA7717-7859-4E9E-8EE6-74EB417F46DC}" dt="2019-07-18T04:23:41.456" v="397" actId="20577"/>
          <ac:spMkLst>
            <pc:docMk/>
            <pc:sldMk cId="696546402" sldId="335"/>
            <ac:spMk id="2" creationId="{00000000-0000-0000-0000-000000000000}"/>
          </ac:spMkLst>
        </pc:spChg>
        <pc:spChg chg="add mod">
          <ac:chgData name="Judson Santiago" userId="ebb108da2f256286" providerId="LiveId" clId="{F4DA7717-7859-4E9E-8EE6-74EB417F46DC}" dt="2019-07-18T04:28:53.293" v="441" actId="1076"/>
          <ac:spMkLst>
            <pc:docMk/>
            <pc:sldMk cId="696546402" sldId="335"/>
            <ac:spMk id="5" creationId="{6E01A0C0-681C-40E8-9C6C-7BE7E987458D}"/>
          </ac:spMkLst>
        </pc:spChg>
        <pc:spChg chg="mod">
          <ac:chgData name="Judson Santiago" userId="ebb108da2f256286" providerId="LiveId" clId="{F4DA7717-7859-4E9E-8EE6-74EB417F46DC}" dt="2019-07-18T04:24:11.295" v="399" actId="164"/>
          <ac:spMkLst>
            <pc:docMk/>
            <pc:sldMk cId="696546402" sldId="335"/>
            <ac:spMk id="28" creationId="{00000000-0000-0000-0000-000000000000}"/>
          </ac:spMkLst>
        </pc:spChg>
        <pc:spChg chg="mod">
          <ac:chgData name="Judson Santiago" userId="ebb108da2f256286" providerId="LiveId" clId="{F4DA7717-7859-4E9E-8EE6-74EB417F46DC}" dt="2019-07-18T04:24:11.295" v="399" actId="164"/>
          <ac:spMkLst>
            <pc:docMk/>
            <pc:sldMk cId="696546402" sldId="335"/>
            <ac:spMk id="32" creationId="{00000000-0000-0000-0000-000000000000}"/>
          </ac:spMkLst>
        </pc:spChg>
        <pc:spChg chg="mod">
          <ac:chgData name="Judson Santiago" userId="ebb108da2f256286" providerId="LiveId" clId="{F4DA7717-7859-4E9E-8EE6-74EB417F46DC}" dt="2019-07-18T04:24:11.295" v="399" actId="164"/>
          <ac:spMkLst>
            <pc:docMk/>
            <pc:sldMk cId="696546402" sldId="335"/>
            <ac:spMk id="33" creationId="{00000000-0000-0000-0000-000000000000}"/>
          </ac:spMkLst>
        </pc:spChg>
        <pc:spChg chg="mod">
          <ac:chgData name="Judson Santiago" userId="ebb108da2f256286" providerId="LiveId" clId="{F4DA7717-7859-4E9E-8EE6-74EB417F46DC}" dt="2019-07-18T04:24:11.295" v="399" actId="164"/>
          <ac:spMkLst>
            <pc:docMk/>
            <pc:sldMk cId="696546402" sldId="335"/>
            <ac:spMk id="37" creationId="{00000000-0000-0000-0000-000000000000}"/>
          </ac:spMkLst>
        </pc:spChg>
        <pc:spChg chg="del">
          <ac:chgData name="Judson Santiago" userId="ebb108da2f256286" providerId="LiveId" clId="{F4DA7717-7859-4E9E-8EE6-74EB417F46DC}" dt="2019-07-18T04:27:35.079" v="413" actId="478"/>
          <ac:spMkLst>
            <pc:docMk/>
            <pc:sldMk cId="696546402" sldId="335"/>
            <ac:spMk id="77" creationId="{00000000-0000-0000-0000-000000000000}"/>
          </ac:spMkLst>
        </pc:spChg>
        <pc:spChg chg="del">
          <ac:chgData name="Judson Santiago" userId="ebb108da2f256286" providerId="LiveId" clId="{F4DA7717-7859-4E9E-8EE6-74EB417F46DC}" dt="2019-07-18T04:27:26.104" v="411" actId="478"/>
          <ac:spMkLst>
            <pc:docMk/>
            <pc:sldMk cId="696546402" sldId="335"/>
            <ac:spMk id="78" creationId="{00000000-0000-0000-0000-000000000000}"/>
          </ac:spMkLst>
        </pc:spChg>
        <pc:spChg chg="mod">
          <ac:chgData name="Judson Santiago" userId="ebb108da2f256286" providerId="LiveId" clId="{F4DA7717-7859-4E9E-8EE6-74EB417F46DC}" dt="2019-07-18T04:28:58.918" v="442" actId="1076"/>
          <ac:spMkLst>
            <pc:docMk/>
            <pc:sldMk cId="696546402" sldId="335"/>
            <ac:spMk id="82" creationId="{00000000-0000-0000-0000-000000000000}"/>
          </ac:spMkLst>
        </pc:spChg>
        <pc:spChg chg="mod">
          <ac:chgData name="Judson Santiago" userId="ebb108da2f256286" providerId="LiveId" clId="{F4DA7717-7859-4E9E-8EE6-74EB417F46DC}" dt="2019-07-18T04:27:32.775" v="412" actId="1076"/>
          <ac:spMkLst>
            <pc:docMk/>
            <pc:sldMk cId="696546402" sldId="335"/>
            <ac:spMk id="89" creationId="{00000000-0000-0000-0000-000000000000}"/>
          </ac:spMkLst>
        </pc:spChg>
        <pc:spChg chg="mod">
          <ac:chgData name="Judson Santiago" userId="ebb108da2f256286" providerId="LiveId" clId="{F4DA7717-7859-4E9E-8EE6-74EB417F46DC}" dt="2019-07-18T04:27:24.190" v="410" actId="1076"/>
          <ac:spMkLst>
            <pc:docMk/>
            <pc:sldMk cId="696546402" sldId="335"/>
            <ac:spMk id="90" creationId="{00000000-0000-0000-0000-000000000000}"/>
          </ac:spMkLst>
        </pc:spChg>
        <pc:grpChg chg="add mod">
          <ac:chgData name="Judson Santiago" userId="ebb108da2f256286" providerId="LiveId" clId="{F4DA7717-7859-4E9E-8EE6-74EB417F46DC}" dt="2019-07-18T04:24:38.640" v="402" actId="14100"/>
          <ac:grpSpMkLst>
            <pc:docMk/>
            <pc:sldMk cId="696546402" sldId="335"/>
            <ac:grpSpMk id="4" creationId="{84632D39-8662-4851-BBA3-2E9AE9F11B32}"/>
          </ac:grpSpMkLst>
        </pc:grpChg>
        <pc:cxnChg chg="mod">
          <ac:chgData name="Judson Santiago" userId="ebb108da2f256286" providerId="LiveId" clId="{F4DA7717-7859-4E9E-8EE6-74EB417F46DC}" dt="2019-07-18T04:24:11.295" v="399" actId="164"/>
          <ac:cxnSpMkLst>
            <pc:docMk/>
            <pc:sldMk cId="696546402" sldId="335"/>
            <ac:cxnSpMk id="27" creationId="{00000000-0000-0000-0000-000000000000}"/>
          </ac:cxnSpMkLst>
        </pc:cxnChg>
        <pc:cxnChg chg="mod">
          <ac:chgData name="Judson Santiago" userId="ebb108da2f256286" providerId="LiveId" clId="{F4DA7717-7859-4E9E-8EE6-74EB417F46DC}" dt="2019-07-18T04:24:11.295" v="399" actId="164"/>
          <ac:cxnSpMkLst>
            <pc:docMk/>
            <pc:sldMk cId="696546402" sldId="335"/>
            <ac:cxnSpMk id="29" creationId="{00000000-0000-0000-0000-000000000000}"/>
          </ac:cxnSpMkLst>
        </pc:cxnChg>
        <pc:cxnChg chg="mod">
          <ac:chgData name="Judson Santiago" userId="ebb108da2f256286" providerId="LiveId" clId="{F4DA7717-7859-4E9E-8EE6-74EB417F46DC}" dt="2019-07-18T04:24:11.295" v="399" actId="164"/>
          <ac:cxnSpMkLst>
            <pc:docMk/>
            <pc:sldMk cId="696546402" sldId="335"/>
            <ac:cxnSpMk id="31" creationId="{00000000-0000-0000-0000-000000000000}"/>
          </ac:cxnSpMkLst>
        </pc:cxnChg>
        <pc:cxnChg chg="mod">
          <ac:chgData name="Judson Santiago" userId="ebb108da2f256286" providerId="LiveId" clId="{F4DA7717-7859-4E9E-8EE6-74EB417F46DC}" dt="2019-07-18T04:24:11.295" v="399" actId="164"/>
          <ac:cxnSpMkLst>
            <pc:docMk/>
            <pc:sldMk cId="696546402" sldId="335"/>
            <ac:cxnSpMk id="38" creationId="{00000000-0000-0000-0000-000000000000}"/>
          </ac:cxnSpMkLst>
        </pc:cxnChg>
      </pc:sldChg>
      <pc:sldChg chg="addSp delSp modSp modNotesTx">
        <pc:chgData name="Judson Santiago" userId="ebb108da2f256286" providerId="LiveId" clId="{F4DA7717-7859-4E9E-8EE6-74EB417F46DC}" dt="2019-07-18T04:04:00.238" v="188" actId="1076"/>
        <pc:sldMkLst>
          <pc:docMk/>
          <pc:sldMk cId="2539462042" sldId="336"/>
        </pc:sldMkLst>
        <pc:spChg chg="mod">
          <ac:chgData name="Judson Santiago" userId="ebb108da2f256286" providerId="LiveId" clId="{F4DA7717-7859-4E9E-8EE6-74EB417F46DC}" dt="2019-07-18T03:55:12.311" v="89"/>
          <ac:spMkLst>
            <pc:docMk/>
            <pc:sldMk cId="2539462042" sldId="336"/>
            <ac:spMk id="2" creationId="{00000000-0000-0000-0000-000000000000}"/>
          </ac:spMkLst>
        </pc:spChg>
        <pc:spChg chg="add del mod">
          <ac:chgData name="Judson Santiago" userId="ebb108da2f256286" providerId="LiveId" clId="{F4DA7717-7859-4E9E-8EE6-74EB417F46DC}" dt="2019-07-18T03:57:07.342" v="102" actId="478"/>
          <ac:spMkLst>
            <pc:docMk/>
            <pc:sldMk cId="2539462042" sldId="336"/>
            <ac:spMk id="5" creationId="{7314490E-46C4-4388-B725-B737AE8EB70D}"/>
          </ac:spMkLst>
        </pc:spChg>
        <pc:spChg chg="add mod">
          <ac:chgData name="Judson Santiago" userId="ebb108da2f256286" providerId="LiveId" clId="{F4DA7717-7859-4E9E-8EE6-74EB417F46DC}" dt="2019-07-18T04:03:04.397" v="183" actId="20577"/>
          <ac:spMkLst>
            <pc:docMk/>
            <pc:sldMk cId="2539462042" sldId="336"/>
            <ac:spMk id="6" creationId="{5DFF5867-18EC-4EE3-B19E-9B70462A9BF0}"/>
          </ac:spMkLst>
        </pc:spChg>
        <pc:spChg chg="mod">
          <ac:chgData name="Judson Santiago" userId="ebb108da2f256286" providerId="LiveId" clId="{F4DA7717-7859-4E9E-8EE6-74EB417F46DC}" dt="2019-07-18T03:59:29.953" v="119" actId="1582"/>
          <ac:spMkLst>
            <pc:docMk/>
            <pc:sldMk cId="2539462042" sldId="336"/>
            <ac:spMk id="18" creationId="{6A65EC83-5B07-4FCB-BB23-E98FF8FFE4A0}"/>
          </ac:spMkLst>
        </pc:spChg>
        <pc:spChg chg="mod">
          <ac:chgData name="Judson Santiago" userId="ebb108da2f256286" providerId="LiveId" clId="{F4DA7717-7859-4E9E-8EE6-74EB417F46DC}" dt="2019-07-18T04:03:41.763" v="186" actId="1076"/>
          <ac:spMkLst>
            <pc:docMk/>
            <pc:sldMk cId="2539462042" sldId="336"/>
            <ac:spMk id="20" creationId="{3FEDE357-CFFB-4DCD-B8CE-C4893535B631}"/>
          </ac:spMkLst>
        </pc:spChg>
        <pc:spChg chg="mod">
          <ac:chgData name="Judson Santiago" userId="ebb108da2f256286" providerId="LiveId" clId="{F4DA7717-7859-4E9E-8EE6-74EB417F46DC}" dt="2019-07-18T04:04:00.238" v="188" actId="1076"/>
          <ac:spMkLst>
            <pc:docMk/>
            <pc:sldMk cId="2539462042" sldId="336"/>
            <ac:spMk id="21" creationId="{7831072B-5535-4F4E-B649-F135CCCC4B83}"/>
          </ac:spMkLst>
        </pc:spChg>
        <pc:grpChg chg="del">
          <ac:chgData name="Judson Santiago" userId="ebb108da2f256286" providerId="LiveId" clId="{F4DA7717-7859-4E9E-8EE6-74EB417F46DC}" dt="2019-07-18T03:51:59.928" v="52" actId="478"/>
          <ac:grpSpMkLst>
            <pc:docMk/>
            <pc:sldMk cId="2539462042" sldId="336"/>
            <ac:grpSpMk id="4" creationId="{00000000-0000-0000-0000-000000000000}"/>
          </ac:grpSpMkLst>
        </pc:grpChg>
        <pc:grpChg chg="add mod">
          <ac:chgData name="Judson Santiago" userId="ebb108da2f256286" providerId="LiveId" clId="{F4DA7717-7859-4E9E-8EE6-74EB417F46DC}" dt="2019-07-18T04:03:28.466" v="184" actId="14100"/>
          <ac:grpSpMkLst>
            <pc:docMk/>
            <pc:sldMk cId="2539462042" sldId="336"/>
            <ac:grpSpMk id="13" creationId="{5381CD6F-D57E-4DB3-A49E-5052580E57BC}"/>
          </ac:grpSpMkLst>
        </pc:grpChg>
        <pc:cxnChg chg="mod">
          <ac:chgData name="Judson Santiago" userId="ebb108da2f256286" providerId="LiveId" clId="{F4DA7717-7859-4E9E-8EE6-74EB417F46DC}" dt="2019-07-18T03:59:18.487" v="118" actId="1582"/>
          <ac:cxnSpMkLst>
            <pc:docMk/>
            <pc:sldMk cId="2539462042" sldId="336"/>
            <ac:cxnSpMk id="14" creationId="{E7AB8645-EA26-42CF-8900-0AF6B110A7D3}"/>
          </ac:cxnSpMkLst>
        </pc:cxnChg>
        <pc:cxnChg chg="mod">
          <ac:chgData name="Judson Santiago" userId="ebb108da2f256286" providerId="LiveId" clId="{F4DA7717-7859-4E9E-8EE6-74EB417F46DC}" dt="2019-07-18T03:59:18.487" v="118" actId="1582"/>
          <ac:cxnSpMkLst>
            <pc:docMk/>
            <pc:sldMk cId="2539462042" sldId="336"/>
            <ac:cxnSpMk id="16" creationId="{7365B125-8288-42FB-A726-88ACA51028EF}"/>
          </ac:cxnSpMkLst>
        </pc:cxnChg>
        <pc:cxnChg chg="mod">
          <ac:chgData name="Judson Santiago" userId="ebb108da2f256286" providerId="LiveId" clId="{F4DA7717-7859-4E9E-8EE6-74EB417F46DC}" dt="2019-07-18T04:03:36.426" v="185" actId="14100"/>
          <ac:cxnSpMkLst>
            <pc:docMk/>
            <pc:sldMk cId="2539462042" sldId="336"/>
            <ac:cxnSpMk id="17" creationId="{8744BC92-CB13-44CF-A27E-13ACF86DCAA1}"/>
          </ac:cxnSpMkLst>
        </pc:cxnChg>
      </pc:sldChg>
      <pc:sldChg chg="addSp delSp modSp add modNotesTx">
        <pc:chgData name="Judson Santiago" userId="ebb108da2f256286" providerId="LiveId" clId="{F4DA7717-7859-4E9E-8EE6-74EB417F46DC}" dt="2019-07-18T04:18:31.467" v="310" actId="6549"/>
        <pc:sldMkLst>
          <pc:docMk/>
          <pc:sldMk cId="2445905829" sldId="337"/>
        </pc:sldMkLst>
        <pc:spChg chg="mod">
          <ac:chgData name="Judson Santiago" userId="ebb108da2f256286" providerId="LiveId" clId="{F4DA7717-7859-4E9E-8EE6-74EB417F46DC}" dt="2019-07-18T04:16:12.741" v="277" actId="20577"/>
          <ac:spMkLst>
            <pc:docMk/>
            <pc:sldMk cId="2445905829" sldId="337"/>
            <ac:spMk id="3" creationId="{00000000-0000-0000-0000-000000000000}"/>
          </ac:spMkLst>
        </pc:spChg>
        <pc:spChg chg="mod">
          <ac:chgData name="Judson Santiago" userId="ebb108da2f256286" providerId="LiveId" clId="{F4DA7717-7859-4E9E-8EE6-74EB417F46DC}" dt="2019-07-18T04:18:18.092" v="308" actId="164"/>
          <ac:spMkLst>
            <pc:docMk/>
            <pc:sldMk cId="2445905829" sldId="337"/>
            <ac:spMk id="9" creationId="{00000000-0000-0000-0000-000000000000}"/>
          </ac:spMkLst>
        </pc:spChg>
        <pc:spChg chg="mod">
          <ac:chgData name="Judson Santiago" userId="ebb108da2f256286" providerId="LiveId" clId="{F4DA7717-7859-4E9E-8EE6-74EB417F46DC}" dt="2019-07-18T04:18:18.092" v="308" actId="164"/>
          <ac:spMkLst>
            <pc:docMk/>
            <pc:sldMk cId="2445905829" sldId="337"/>
            <ac:spMk id="28" creationId="{00000000-0000-0000-0000-000000000000}"/>
          </ac:spMkLst>
        </pc:spChg>
        <pc:spChg chg="mod">
          <ac:chgData name="Judson Santiago" userId="ebb108da2f256286" providerId="LiveId" clId="{F4DA7717-7859-4E9E-8EE6-74EB417F46DC}" dt="2019-07-18T04:18:18.092" v="308" actId="164"/>
          <ac:spMkLst>
            <pc:docMk/>
            <pc:sldMk cId="2445905829" sldId="337"/>
            <ac:spMk id="31" creationId="{00000000-0000-0000-0000-000000000000}"/>
          </ac:spMkLst>
        </pc:spChg>
        <pc:spChg chg="mod">
          <ac:chgData name="Judson Santiago" userId="ebb108da2f256286" providerId="LiveId" clId="{F4DA7717-7859-4E9E-8EE6-74EB417F46DC}" dt="2019-07-18T04:18:18.092" v="308" actId="164"/>
          <ac:spMkLst>
            <pc:docMk/>
            <pc:sldMk cId="2445905829" sldId="337"/>
            <ac:spMk id="44" creationId="{00000000-0000-0000-0000-000000000000}"/>
          </ac:spMkLst>
        </pc:spChg>
        <pc:spChg chg="mod">
          <ac:chgData name="Judson Santiago" userId="ebb108da2f256286" providerId="LiveId" clId="{F4DA7717-7859-4E9E-8EE6-74EB417F46DC}" dt="2019-07-18T04:18:18.092" v="308" actId="164"/>
          <ac:spMkLst>
            <pc:docMk/>
            <pc:sldMk cId="2445905829" sldId="337"/>
            <ac:spMk id="46" creationId="{00000000-0000-0000-0000-000000000000}"/>
          </ac:spMkLst>
        </pc:spChg>
        <pc:spChg chg="mod">
          <ac:chgData name="Judson Santiago" userId="ebb108da2f256286" providerId="LiveId" clId="{F4DA7717-7859-4E9E-8EE6-74EB417F46DC}" dt="2019-07-18T04:18:18.092" v="308" actId="164"/>
          <ac:spMkLst>
            <pc:docMk/>
            <pc:sldMk cId="2445905829" sldId="337"/>
            <ac:spMk id="51" creationId="{00000000-0000-0000-0000-000000000000}"/>
          </ac:spMkLst>
        </pc:spChg>
        <pc:spChg chg="mod">
          <ac:chgData name="Judson Santiago" userId="ebb108da2f256286" providerId="LiveId" clId="{F4DA7717-7859-4E9E-8EE6-74EB417F46DC}" dt="2019-07-18T04:18:18.092" v="308" actId="164"/>
          <ac:spMkLst>
            <pc:docMk/>
            <pc:sldMk cId="2445905829" sldId="337"/>
            <ac:spMk id="52" creationId="{00000000-0000-0000-0000-000000000000}"/>
          </ac:spMkLst>
        </pc:spChg>
        <pc:spChg chg="mod">
          <ac:chgData name="Judson Santiago" userId="ebb108da2f256286" providerId="LiveId" clId="{F4DA7717-7859-4E9E-8EE6-74EB417F46DC}" dt="2019-07-18T04:18:18.092" v="308" actId="164"/>
          <ac:spMkLst>
            <pc:docMk/>
            <pc:sldMk cId="2445905829" sldId="337"/>
            <ac:spMk id="53" creationId="{00000000-0000-0000-0000-000000000000}"/>
          </ac:spMkLst>
        </pc:spChg>
        <pc:spChg chg="mod">
          <ac:chgData name="Judson Santiago" userId="ebb108da2f256286" providerId="LiveId" clId="{F4DA7717-7859-4E9E-8EE6-74EB417F46DC}" dt="2019-07-18T04:18:18.092" v="308" actId="164"/>
          <ac:spMkLst>
            <pc:docMk/>
            <pc:sldMk cId="2445905829" sldId="337"/>
            <ac:spMk id="54" creationId="{00000000-0000-0000-0000-000000000000}"/>
          </ac:spMkLst>
        </pc:spChg>
        <pc:grpChg chg="add mod">
          <ac:chgData name="Judson Santiago" userId="ebb108da2f256286" providerId="LiveId" clId="{F4DA7717-7859-4E9E-8EE6-74EB417F46DC}" dt="2019-07-18T04:18:18.092" v="308" actId="164"/>
          <ac:grpSpMkLst>
            <pc:docMk/>
            <pc:sldMk cId="2445905829" sldId="337"/>
            <ac:grpSpMk id="5" creationId="{543709BF-FD3C-406E-8476-2F8AA804DED1}"/>
          </ac:grpSpMkLst>
        </pc:grpChg>
        <pc:grpChg chg="del">
          <ac:chgData name="Judson Santiago" userId="ebb108da2f256286" providerId="LiveId" clId="{F4DA7717-7859-4E9E-8EE6-74EB417F46DC}" dt="2019-07-18T04:18:20.892" v="309" actId="478"/>
          <ac:grpSpMkLst>
            <pc:docMk/>
            <pc:sldMk cId="2445905829" sldId="337"/>
            <ac:grpSpMk id="20" creationId="{6973BEFC-D018-42C1-B95C-D0026009BCCF}"/>
          </ac:grpSpMkLst>
        </pc:grpChg>
        <pc:picChg chg="mod">
          <ac:chgData name="Judson Santiago" userId="ebb108da2f256286" providerId="LiveId" clId="{F4DA7717-7859-4E9E-8EE6-74EB417F46DC}" dt="2019-07-18T04:18:18.092" v="308" actId="164"/>
          <ac:picMkLst>
            <pc:docMk/>
            <pc:sldMk cId="2445905829" sldId="337"/>
            <ac:picMk id="32" creationId="{00000000-0000-0000-0000-000000000000}"/>
          </ac:picMkLst>
        </pc:picChg>
        <pc:cxnChg chg="mod">
          <ac:chgData name="Judson Santiago" userId="ebb108da2f256286" providerId="LiveId" clId="{F4DA7717-7859-4E9E-8EE6-74EB417F46DC}" dt="2019-07-18T04:18:18.092" v="308" actId="164"/>
          <ac:cxnSpMkLst>
            <pc:docMk/>
            <pc:sldMk cId="2445905829" sldId="337"/>
            <ac:cxnSpMk id="6" creationId="{00000000-0000-0000-0000-000000000000}"/>
          </ac:cxnSpMkLst>
        </pc:cxnChg>
        <pc:cxnChg chg="mod">
          <ac:chgData name="Judson Santiago" userId="ebb108da2f256286" providerId="LiveId" clId="{F4DA7717-7859-4E9E-8EE6-74EB417F46DC}" dt="2019-07-18T04:18:18.092" v="308" actId="164"/>
          <ac:cxnSpMkLst>
            <pc:docMk/>
            <pc:sldMk cId="2445905829" sldId="337"/>
            <ac:cxnSpMk id="22" creationId="{00000000-0000-0000-0000-000000000000}"/>
          </ac:cxnSpMkLst>
        </pc:cxnChg>
        <pc:cxnChg chg="mod">
          <ac:chgData name="Judson Santiago" userId="ebb108da2f256286" providerId="LiveId" clId="{F4DA7717-7859-4E9E-8EE6-74EB417F46DC}" dt="2019-07-18T04:18:18.092" v="308" actId="164"/>
          <ac:cxnSpMkLst>
            <pc:docMk/>
            <pc:sldMk cId="2445905829" sldId="337"/>
            <ac:cxnSpMk id="43" creationId="{00000000-0000-0000-0000-000000000000}"/>
          </ac:cxnSpMkLst>
        </pc:cxnChg>
        <pc:cxnChg chg="mod">
          <ac:chgData name="Judson Santiago" userId="ebb108da2f256286" providerId="LiveId" clId="{F4DA7717-7859-4E9E-8EE6-74EB417F46DC}" dt="2019-07-18T04:18:18.092" v="308" actId="164"/>
          <ac:cxnSpMkLst>
            <pc:docMk/>
            <pc:sldMk cId="2445905829" sldId="337"/>
            <ac:cxnSpMk id="45" creationId="{00000000-0000-0000-0000-000000000000}"/>
          </ac:cxnSpMkLst>
        </pc:cxnChg>
        <pc:cxnChg chg="mod">
          <ac:chgData name="Judson Santiago" userId="ebb108da2f256286" providerId="LiveId" clId="{F4DA7717-7859-4E9E-8EE6-74EB417F46DC}" dt="2019-07-18T04:18:18.092" v="308" actId="164"/>
          <ac:cxnSpMkLst>
            <pc:docMk/>
            <pc:sldMk cId="2445905829" sldId="337"/>
            <ac:cxnSpMk id="47" creationId="{00000000-0000-0000-0000-000000000000}"/>
          </ac:cxnSpMkLst>
        </pc:cxnChg>
      </pc:sldChg>
      <pc:sldChg chg="addSp delSp modSp">
        <pc:chgData name="Judson Santiago" userId="ebb108da2f256286" providerId="LiveId" clId="{F4DA7717-7859-4E9E-8EE6-74EB417F46DC}" dt="2019-07-18T04:20:32.889" v="331" actId="1076"/>
        <pc:sldMkLst>
          <pc:docMk/>
          <pc:sldMk cId="37072927" sldId="338"/>
        </pc:sldMkLst>
        <pc:spChg chg="mod">
          <ac:chgData name="Judson Santiago" userId="ebb108da2f256286" providerId="LiveId" clId="{F4DA7717-7859-4E9E-8EE6-74EB417F46DC}" dt="2019-07-18T04:04:46.338" v="193" actId="20577"/>
          <ac:spMkLst>
            <pc:docMk/>
            <pc:sldMk cId="37072927" sldId="338"/>
            <ac:spMk id="2" creationId="{00000000-0000-0000-0000-000000000000}"/>
          </ac:spMkLst>
        </pc:spChg>
        <pc:spChg chg="del mod topLvl">
          <ac:chgData name="Judson Santiago" userId="ebb108da2f256286" providerId="LiveId" clId="{F4DA7717-7859-4E9E-8EE6-74EB417F46DC}" dt="2019-07-18T04:19:18.704" v="314" actId="478"/>
          <ac:spMkLst>
            <pc:docMk/>
            <pc:sldMk cId="37072927" sldId="338"/>
            <ac:spMk id="6" creationId="{00000000-0000-0000-0000-000000000000}"/>
          </ac:spMkLst>
        </pc:spChg>
        <pc:spChg chg="del mod topLvl">
          <ac:chgData name="Judson Santiago" userId="ebb108da2f256286" providerId="LiveId" clId="{F4DA7717-7859-4E9E-8EE6-74EB417F46DC}" dt="2019-07-18T04:19:28.773" v="318" actId="478"/>
          <ac:spMkLst>
            <pc:docMk/>
            <pc:sldMk cId="37072927" sldId="338"/>
            <ac:spMk id="8" creationId="{00000000-0000-0000-0000-000000000000}"/>
          </ac:spMkLst>
        </pc:spChg>
        <pc:spChg chg="del mod topLvl">
          <ac:chgData name="Judson Santiago" userId="ebb108da2f256286" providerId="LiveId" clId="{F4DA7717-7859-4E9E-8EE6-74EB417F46DC}" dt="2019-07-18T04:19:45.035" v="321" actId="478"/>
          <ac:spMkLst>
            <pc:docMk/>
            <pc:sldMk cId="37072927" sldId="338"/>
            <ac:spMk id="10" creationId="{00000000-0000-0000-0000-000000000000}"/>
          </ac:spMkLst>
        </pc:spChg>
        <pc:spChg chg="del mod topLvl">
          <ac:chgData name="Judson Santiago" userId="ebb108da2f256286" providerId="LiveId" clId="{F4DA7717-7859-4E9E-8EE6-74EB417F46DC}" dt="2019-07-18T04:19:45.035" v="321" actId="478"/>
          <ac:spMkLst>
            <pc:docMk/>
            <pc:sldMk cId="37072927" sldId="338"/>
            <ac:spMk id="11" creationId="{00000000-0000-0000-0000-000000000000}"/>
          </ac:spMkLst>
        </pc:spChg>
        <pc:spChg chg="mod topLvl">
          <ac:chgData name="Judson Santiago" userId="ebb108da2f256286" providerId="LiveId" clId="{F4DA7717-7859-4E9E-8EE6-74EB417F46DC}" dt="2019-07-18T04:20:28.315" v="330" actId="164"/>
          <ac:spMkLst>
            <pc:docMk/>
            <pc:sldMk cId="37072927" sldId="338"/>
            <ac:spMk id="12" creationId="{00000000-0000-0000-0000-000000000000}"/>
          </ac:spMkLst>
        </pc:spChg>
        <pc:spChg chg="del mod topLvl">
          <ac:chgData name="Judson Santiago" userId="ebb108da2f256286" providerId="LiveId" clId="{F4DA7717-7859-4E9E-8EE6-74EB417F46DC}" dt="2019-07-18T04:19:22.680" v="315" actId="478"/>
          <ac:spMkLst>
            <pc:docMk/>
            <pc:sldMk cId="37072927" sldId="338"/>
            <ac:spMk id="13" creationId="{00000000-0000-0000-0000-000000000000}"/>
          </ac:spMkLst>
        </pc:spChg>
        <pc:spChg chg="del mod topLvl">
          <ac:chgData name="Judson Santiago" userId="ebb108da2f256286" providerId="LiveId" clId="{F4DA7717-7859-4E9E-8EE6-74EB417F46DC}" dt="2019-07-18T04:19:45.035" v="321" actId="478"/>
          <ac:spMkLst>
            <pc:docMk/>
            <pc:sldMk cId="37072927" sldId="338"/>
            <ac:spMk id="16" creationId="{00000000-0000-0000-0000-000000000000}"/>
          </ac:spMkLst>
        </pc:spChg>
        <pc:spChg chg="del mod topLvl">
          <ac:chgData name="Judson Santiago" userId="ebb108da2f256286" providerId="LiveId" clId="{F4DA7717-7859-4E9E-8EE6-74EB417F46DC}" dt="2019-07-18T04:19:45.035" v="321" actId="478"/>
          <ac:spMkLst>
            <pc:docMk/>
            <pc:sldMk cId="37072927" sldId="338"/>
            <ac:spMk id="17" creationId="{00000000-0000-0000-0000-000000000000}"/>
          </ac:spMkLst>
        </pc:spChg>
        <pc:spChg chg="add del mod topLvl">
          <ac:chgData name="Judson Santiago" userId="ebb108da2f256286" providerId="LiveId" clId="{F4DA7717-7859-4E9E-8EE6-74EB417F46DC}" dt="2019-07-18T04:20:28.315" v="330" actId="164"/>
          <ac:spMkLst>
            <pc:docMk/>
            <pc:sldMk cId="37072927" sldId="338"/>
            <ac:spMk id="18" creationId="{00000000-0000-0000-0000-000000000000}"/>
          </ac:spMkLst>
        </pc:spChg>
        <pc:spChg chg="mod">
          <ac:chgData name="Judson Santiago" userId="ebb108da2f256286" providerId="LiveId" clId="{F4DA7717-7859-4E9E-8EE6-74EB417F46DC}" dt="2019-07-18T04:09:21.310" v="228" actId="1076"/>
          <ac:spMkLst>
            <pc:docMk/>
            <pc:sldMk cId="37072927" sldId="338"/>
            <ac:spMk id="19" creationId="{00000000-0000-0000-0000-000000000000}"/>
          </ac:spMkLst>
        </pc:spChg>
        <pc:grpChg chg="add del mod">
          <ac:chgData name="Judson Santiago" userId="ebb108da2f256286" providerId="LiveId" clId="{F4DA7717-7859-4E9E-8EE6-74EB417F46DC}" dt="2019-07-18T04:10:06.702" v="233" actId="165"/>
          <ac:grpSpMkLst>
            <pc:docMk/>
            <pc:sldMk cId="37072927" sldId="338"/>
            <ac:grpSpMk id="14" creationId="{098D7644-FB6F-420F-9CC2-EACB8FEF9CDE}"/>
          </ac:grpSpMkLst>
        </pc:grpChg>
        <pc:grpChg chg="add del mod">
          <ac:chgData name="Judson Santiago" userId="ebb108da2f256286" providerId="LiveId" clId="{F4DA7717-7859-4E9E-8EE6-74EB417F46DC}" dt="2019-07-18T04:19:02.585" v="311" actId="165"/>
          <ac:grpSpMkLst>
            <pc:docMk/>
            <pc:sldMk cId="37072927" sldId="338"/>
            <ac:grpSpMk id="27" creationId="{47D3A009-4289-44A8-90EE-EE42A284F733}"/>
          </ac:grpSpMkLst>
        </pc:grpChg>
        <pc:grpChg chg="add mod">
          <ac:chgData name="Judson Santiago" userId="ebb108da2f256286" providerId="LiveId" clId="{F4DA7717-7859-4E9E-8EE6-74EB417F46DC}" dt="2019-07-18T04:20:32.889" v="331" actId="1076"/>
          <ac:grpSpMkLst>
            <pc:docMk/>
            <pc:sldMk cId="37072927" sldId="338"/>
            <ac:grpSpMk id="29" creationId="{E4149BE5-94F8-4697-904F-2A503EAC5B4A}"/>
          </ac:grpSpMkLst>
        </pc:grpChg>
        <pc:picChg chg="mod ord topLvl">
          <ac:chgData name="Judson Santiago" userId="ebb108da2f256286" providerId="LiveId" clId="{F4DA7717-7859-4E9E-8EE6-74EB417F46DC}" dt="2019-07-18T04:20:28.315" v="330" actId="164"/>
          <ac:picMkLst>
            <pc:docMk/>
            <pc:sldMk cId="37072927" sldId="338"/>
            <ac:picMk id="4" creationId="{00000000-0000-0000-0000-000000000000}"/>
          </ac:picMkLst>
        </pc:picChg>
        <pc:cxnChg chg="del mod topLvl">
          <ac:chgData name="Judson Santiago" userId="ebb108da2f256286" providerId="LiveId" clId="{F4DA7717-7859-4E9E-8EE6-74EB417F46DC}" dt="2019-07-18T04:19:15.779" v="313" actId="478"/>
          <ac:cxnSpMkLst>
            <pc:docMk/>
            <pc:sldMk cId="37072927" sldId="338"/>
            <ac:cxnSpMk id="5" creationId="{00000000-0000-0000-0000-000000000000}"/>
          </ac:cxnSpMkLst>
        </pc:cxnChg>
        <pc:cxnChg chg="del mod topLvl">
          <ac:chgData name="Judson Santiago" userId="ebb108da2f256286" providerId="LiveId" clId="{F4DA7717-7859-4E9E-8EE6-74EB417F46DC}" dt="2019-07-18T04:19:13.743" v="312" actId="478"/>
          <ac:cxnSpMkLst>
            <pc:docMk/>
            <pc:sldMk cId="37072927" sldId="338"/>
            <ac:cxnSpMk id="7" creationId="{00000000-0000-0000-0000-000000000000}"/>
          </ac:cxnSpMkLst>
        </pc:cxnChg>
        <pc:cxnChg chg="mod topLvl">
          <ac:chgData name="Judson Santiago" userId="ebb108da2f256286" providerId="LiveId" clId="{F4DA7717-7859-4E9E-8EE6-74EB417F46DC}" dt="2019-07-18T04:20:28.315" v="330" actId="164"/>
          <ac:cxnSpMkLst>
            <pc:docMk/>
            <pc:sldMk cId="37072927" sldId="338"/>
            <ac:cxnSpMk id="9" creationId="{00000000-0000-0000-0000-000000000000}"/>
          </ac:cxnSpMkLst>
        </pc:cxnChg>
        <pc:cxnChg chg="add del mod topLvl">
          <ac:chgData name="Judson Santiago" userId="ebb108da2f256286" providerId="LiveId" clId="{F4DA7717-7859-4E9E-8EE6-74EB417F46DC}" dt="2019-07-18T04:19:24.932" v="316" actId="478"/>
          <ac:cxnSpMkLst>
            <pc:docMk/>
            <pc:sldMk cId="37072927" sldId="338"/>
            <ac:cxnSpMk id="15" creationId="{00000000-0000-0000-0000-000000000000}"/>
          </ac:cxnSpMkLst>
        </pc:cxnChg>
        <pc:cxnChg chg="add del mod topLvl">
          <ac:chgData name="Judson Santiago" userId="ebb108da2f256286" providerId="LiveId" clId="{F4DA7717-7859-4E9E-8EE6-74EB417F46DC}" dt="2019-07-18T04:19:26.999" v="317" actId="478"/>
          <ac:cxnSpMkLst>
            <pc:docMk/>
            <pc:sldMk cId="37072927" sldId="338"/>
            <ac:cxnSpMk id="24" creationId="{EA589F51-BEE1-4ACC-B7A1-DC44ACF3599E}"/>
          </ac:cxnSpMkLst>
        </pc:cxnChg>
      </pc:sldChg>
      <pc:sldChg chg="addSp delSp modSp modNotesTx">
        <pc:chgData name="Judson Santiago" userId="ebb108da2f256286" providerId="LiveId" clId="{F4DA7717-7859-4E9E-8EE6-74EB417F46DC}" dt="2019-07-18T04:32:51.351" v="581" actId="20577"/>
        <pc:sldMkLst>
          <pc:docMk/>
          <pc:sldMk cId="815178062" sldId="339"/>
        </pc:sldMkLst>
        <pc:spChg chg="add del mod">
          <ac:chgData name="Judson Santiago" userId="ebb108da2f256286" providerId="LiveId" clId="{F4DA7717-7859-4E9E-8EE6-74EB417F46DC}" dt="2019-07-18T04:26:57.200" v="407" actId="478"/>
          <ac:spMkLst>
            <pc:docMk/>
            <pc:sldMk cId="815178062" sldId="339"/>
            <ac:spMk id="23" creationId="{070406A3-792A-427E-9CFF-B73C5A2E3CC6}"/>
          </ac:spMkLst>
        </pc:spChg>
        <pc:spChg chg="add del mod">
          <ac:chgData name="Judson Santiago" userId="ebb108da2f256286" providerId="LiveId" clId="{F4DA7717-7859-4E9E-8EE6-74EB417F46DC}" dt="2019-07-18T04:26:57.200" v="407" actId="478"/>
          <ac:spMkLst>
            <pc:docMk/>
            <pc:sldMk cId="815178062" sldId="339"/>
            <ac:spMk id="24" creationId="{8DAB4F3B-38C0-4324-9928-4113FE04004A}"/>
          </ac:spMkLst>
        </pc:spChg>
        <pc:spChg chg="mod">
          <ac:chgData name="Judson Santiago" userId="ebb108da2f256286" providerId="LiveId" clId="{F4DA7717-7859-4E9E-8EE6-74EB417F46DC}" dt="2019-07-18T04:29:40.594" v="443" actId="164"/>
          <ac:spMkLst>
            <pc:docMk/>
            <pc:sldMk cId="815178062" sldId="339"/>
            <ac:spMk id="35" creationId="{00000000-0000-0000-0000-000000000000}"/>
          </ac:spMkLst>
        </pc:spChg>
        <pc:spChg chg="mod">
          <ac:chgData name="Judson Santiago" userId="ebb108da2f256286" providerId="LiveId" clId="{F4DA7717-7859-4E9E-8EE6-74EB417F46DC}" dt="2019-07-18T04:29:40.594" v="443" actId="164"/>
          <ac:spMkLst>
            <pc:docMk/>
            <pc:sldMk cId="815178062" sldId="339"/>
            <ac:spMk id="36" creationId="{00000000-0000-0000-0000-000000000000}"/>
          </ac:spMkLst>
        </pc:spChg>
        <pc:spChg chg="mod">
          <ac:chgData name="Judson Santiago" userId="ebb108da2f256286" providerId="LiveId" clId="{F4DA7717-7859-4E9E-8EE6-74EB417F46DC}" dt="2019-07-18T04:29:52.329" v="445" actId="1076"/>
          <ac:spMkLst>
            <pc:docMk/>
            <pc:sldMk cId="815178062" sldId="339"/>
            <ac:spMk id="39" creationId="{00000000-0000-0000-0000-000000000000}"/>
          </ac:spMkLst>
        </pc:spChg>
        <pc:spChg chg="mod">
          <ac:chgData name="Judson Santiago" userId="ebb108da2f256286" providerId="LiveId" clId="{F4DA7717-7859-4E9E-8EE6-74EB417F46DC}" dt="2019-07-18T04:29:40.594" v="443" actId="164"/>
          <ac:spMkLst>
            <pc:docMk/>
            <pc:sldMk cId="815178062" sldId="339"/>
            <ac:spMk id="42" creationId="{00000000-0000-0000-0000-000000000000}"/>
          </ac:spMkLst>
        </pc:spChg>
        <pc:spChg chg="mod">
          <ac:chgData name="Judson Santiago" userId="ebb108da2f256286" providerId="LiveId" clId="{F4DA7717-7859-4E9E-8EE6-74EB417F46DC}" dt="2019-07-18T04:29:40.594" v="443" actId="164"/>
          <ac:spMkLst>
            <pc:docMk/>
            <pc:sldMk cId="815178062" sldId="339"/>
            <ac:spMk id="48" creationId="{00000000-0000-0000-0000-000000000000}"/>
          </ac:spMkLst>
        </pc:spChg>
        <pc:spChg chg="mod">
          <ac:chgData name="Judson Santiago" userId="ebb108da2f256286" providerId="LiveId" clId="{F4DA7717-7859-4E9E-8EE6-74EB417F46DC}" dt="2019-07-18T04:29:40.594" v="443" actId="164"/>
          <ac:spMkLst>
            <pc:docMk/>
            <pc:sldMk cId="815178062" sldId="339"/>
            <ac:spMk id="65" creationId="{00000000-0000-0000-0000-000000000000}"/>
          </ac:spMkLst>
        </pc:spChg>
        <pc:spChg chg="del">
          <ac:chgData name="Judson Santiago" userId="ebb108da2f256286" providerId="LiveId" clId="{F4DA7717-7859-4E9E-8EE6-74EB417F46DC}" dt="2019-07-18T04:26:59.302" v="408" actId="478"/>
          <ac:spMkLst>
            <pc:docMk/>
            <pc:sldMk cId="815178062" sldId="339"/>
            <ac:spMk id="77" creationId="{00000000-0000-0000-0000-000000000000}"/>
          </ac:spMkLst>
        </pc:spChg>
        <pc:spChg chg="del">
          <ac:chgData name="Judson Santiago" userId="ebb108da2f256286" providerId="LiveId" clId="{F4DA7717-7859-4E9E-8EE6-74EB417F46DC}" dt="2019-07-18T04:27:01.553" v="409" actId="478"/>
          <ac:spMkLst>
            <pc:docMk/>
            <pc:sldMk cId="815178062" sldId="339"/>
            <ac:spMk id="78" creationId="{00000000-0000-0000-0000-000000000000}"/>
          </ac:spMkLst>
        </pc:spChg>
        <pc:spChg chg="mod">
          <ac:chgData name="Judson Santiago" userId="ebb108da2f256286" providerId="LiveId" clId="{F4DA7717-7859-4E9E-8EE6-74EB417F46DC}" dt="2019-07-18T04:29:40.594" v="443" actId="164"/>
          <ac:spMkLst>
            <pc:docMk/>
            <pc:sldMk cId="815178062" sldId="339"/>
            <ac:spMk id="89" creationId="{00000000-0000-0000-0000-000000000000}"/>
          </ac:spMkLst>
        </pc:spChg>
        <pc:spChg chg="mod">
          <ac:chgData name="Judson Santiago" userId="ebb108da2f256286" providerId="LiveId" clId="{F4DA7717-7859-4E9E-8EE6-74EB417F46DC}" dt="2019-07-18T04:29:40.594" v="443" actId="164"/>
          <ac:spMkLst>
            <pc:docMk/>
            <pc:sldMk cId="815178062" sldId="339"/>
            <ac:spMk id="90" creationId="{00000000-0000-0000-0000-000000000000}"/>
          </ac:spMkLst>
        </pc:spChg>
        <pc:grpChg chg="add mod">
          <ac:chgData name="Judson Santiago" userId="ebb108da2f256286" providerId="LiveId" clId="{F4DA7717-7859-4E9E-8EE6-74EB417F46DC}" dt="2019-07-18T04:29:45.613" v="444" actId="14100"/>
          <ac:grpSpMkLst>
            <pc:docMk/>
            <pc:sldMk cId="815178062" sldId="339"/>
            <ac:grpSpMk id="4" creationId="{B014DD04-9154-4999-AC55-751F0D1F3B3B}"/>
          </ac:grpSpMkLst>
        </pc:grpChg>
        <pc:grpChg chg="add">
          <ac:chgData name="Judson Santiago" userId="ebb108da2f256286" providerId="LiveId" clId="{F4DA7717-7859-4E9E-8EE6-74EB417F46DC}" dt="2019-07-18T04:30:30.260" v="446"/>
          <ac:grpSpMkLst>
            <pc:docMk/>
            <pc:sldMk cId="815178062" sldId="339"/>
            <ac:grpSpMk id="26" creationId="{87FF8989-7975-4878-950F-4EF97F7CD07D}"/>
          </ac:grpSpMkLst>
        </pc:grpChg>
        <pc:cxnChg chg="mod">
          <ac:chgData name="Judson Santiago" userId="ebb108da2f256286" providerId="LiveId" clId="{F4DA7717-7859-4E9E-8EE6-74EB417F46DC}" dt="2019-07-18T04:29:40.594" v="443" actId="164"/>
          <ac:cxnSpMkLst>
            <pc:docMk/>
            <pc:sldMk cId="815178062" sldId="339"/>
            <ac:cxnSpMk id="41" creationId="{00000000-0000-0000-0000-000000000000}"/>
          </ac:cxnSpMkLst>
        </pc:cxnChg>
        <pc:cxnChg chg="mod">
          <ac:chgData name="Judson Santiago" userId="ebb108da2f256286" providerId="LiveId" clId="{F4DA7717-7859-4E9E-8EE6-74EB417F46DC}" dt="2019-07-18T04:29:40.594" v="443" actId="164"/>
          <ac:cxnSpMkLst>
            <pc:docMk/>
            <pc:sldMk cId="815178062" sldId="339"/>
            <ac:cxnSpMk id="43" creationId="{00000000-0000-0000-0000-000000000000}"/>
          </ac:cxnSpMkLst>
        </pc:cxnChg>
        <pc:cxnChg chg="mod">
          <ac:chgData name="Judson Santiago" userId="ebb108da2f256286" providerId="LiveId" clId="{F4DA7717-7859-4E9E-8EE6-74EB417F46DC}" dt="2019-07-18T04:29:40.594" v="443" actId="164"/>
          <ac:cxnSpMkLst>
            <pc:docMk/>
            <pc:sldMk cId="815178062" sldId="339"/>
            <ac:cxnSpMk id="49" creationId="{00000000-0000-0000-0000-000000000000}"/>
          </ac:cxnSpMkLst>
        </pc:cxnChg>
        <pc:cxnChg chg="mod">
          <ac:chgData name="Judson Santiago" userId="ebb108da2f256286" providerId="LiveId" clId="{F4DA7717-7859-4E9E-8EE6-74EB417F46DC}" dt="2019-07-18T04:29:40.594" v="443" actId="164"/>
          <ac:cxnSpMkLst>
            <pc:docMk/>
            <pc:sldMk cId="815178062" sldId="339"/>
            <ac:cxnSpMk id="50" creationId="{00000000-0000-0000-0000-000000000000}"/>
          </ac:cxnSpMkLst>
        </pc:cxnChg>
        <pc:cxnChg chg="mod">
          <ac:chgData name="Judson Santiago" userId="ebb108da2f256286" providerId="LiveId" clId="{F4DA7717-7859-4E9E-8EE6-74EB417F46DC}" dt="2019-07-18T04:29:40.594" v="443" actId="164"/>
          <ac:cxnSpMkLst>
            <pc:docMk/>
            <pc:sldMk cId="815178062" sldId="339"/>
            <ac:cxnSpMk id="53" creationId="{00000000-0000-0000-0000-000000000000}"/>
          </ac:cxnSpMkLst>
        </pc:cxnChg>
        <pc:cxnChg chg="mod">
          <ac:chgData name="Judson Santiago" userId="ebb108da2f256286" providerId="LiveId" clId="{F4DA7717-7859-4E9E-8EE6-74EB417F46DC}" dt="2019-07-18T04:29:40.594" v="443" actId="164"/>
          <ac:cxnSpMkLst>
            <pc:docMk/>
            <pc:sldMk cId="815178062" sldId="339"/>
            <ac:cxnSpMk id="58" creationId="{00000000-0000-0000-0000-000000000000}"/>
          </ac:cxnSpMkLst>
        </pc:cxnChg>
        <pc:cxnChg chg="mod">
          <ac:chgData name="Judson Santiago" userId="ebb108da2f256286" providerId="LiveId" clId="{F4DA7717-7859-4E9E-8EE6-74EB417F46DC}" dt="2019-07-18T04:29:40.594" v="443" actId="164"/>
          <ac:cxnSpMkLst>
            <pc:docMk/>
            <pc:sldMk cId="815178062" sldId="339"/>
            <ac:cxnSpMk id="68" creationId="{00000000-0000-0000-0000-000000000000}"/>
          </ac:cxnSpMkLst>
        </pc:cxnChg>
        <pc:cxnChg chg="mod">
          <ac:chgData name="Judson Santiago" userId="ebb108da2f256286" providerId="LiveId" clId="{F4DA7717-7859-4E9E-8EE6-74EB417F46DC}" dt="2019-07-18T04:29:40.594" v="443" actId="164"/>
          <ac:cxnSpMkLst>
            <pc:docMk/>
            <pc:sldMk cId="815178062" sldId="339"/>
            <ac:cxnSpMk id="73" creationId="{00000000-0000-0000-0000-000000000000}"/>
          </ac:cxnSpMkLst>
        </pc:cxnChg>
        <pc:cxnChg chg="mod">
          <ac:chgData name="Judson Santiago" userId="ebb108da2f256286" providerId="LiveId" clId="{F4DA7717-7859-4E9E-8EE6-74EB417F46DC}" dt="2019-07-18T04:29:40.594" v="443" actId="164"/>
          <ac:cxnSpMkLst>
            <pc:docMk/>
            <pc:sldMk cId="815178062" sldId="339"/>
            <ac:cxnSpMk id="74" creationId="{00000000-0000-0000-0000-000000000000}"/>
          </ac:cxnSpMkLst>
        </pc:cxnChg>
      </pc:sldChg>
      <pc:sldChg chg="modSp">
        <pc:chgData name="Judson Santiago" userId="ebb108da2f256286" providerId="LiveId" clId="{F4DA7717-7859-4E9E-8EE6-74EB417F46DC}" dt="2019-07-18T04:33:44.598" v="602" actId="20577"/>
        <pc:sldMkLst>
          <pc:docMk/>
          <pc:sldMk cId="975543489" sldId="340"/>
        </pc:sldMkLst>
        <pc:spChg chg="mod">
          <ac:chgData name="Judson Santiago" userId="ebb108da2f256286" providerId="LiveId" clId="{F4DA7717-7859-4E9E-8EE6-74EB417F46DC}" dt="2019-07-18T04:33:18.949" v="588" actId="6549"/>
          <ac:spMkLst>
            <pc:docMk/>
            <pc:sldMk cId="975543489" sldId="340"/>
            <ac:spMk id="2" creationId="{00000000-0000-0000-0000-000000000000}"/>
          </ac:spMkLst>
        </pc:spChg>
        <pc:spChg chg="mod">
          <ac:chgData name="Judson Santiago" userId="ebb108da2f256286" providerId="LiveId" clId="{F4DA7717-7859-4E9E-8EE6-74EB417F46DC}" dt="2019-07-18T04:33:44.598" v="602" actId="20577"/>
          <ac:spMkLst>
            <pc:docMk/>
            <pc:sldMk cId="975543489" sldId="340"/>
            <ac:spMk id="3" creationId="{00000000-0000-0000-0000-000000000000}"/>
          </ac:spMkLst>
        </pc:spChg>
      </pc:sldChg>
      <pc:sldChg chg="modSp add">
        <pc:chgData name="Judson Santiago" userId="ebb108da2f256286" providerId="LiveId" clId="{F4DA7717-7859-4E9E-8EE6-74EB417F46DC}" dt="2019-07-18T03:43:56.606" v="47" actId="20577"/>
        <pc:sldMkLst>
          <pc:docMk/>
          <pc:sldMk cId="2142784936" sldId="341"/>
        </pc:sldMkLst>
        <pc:spChg chg="mod">
          <ac:chgData name="Judson Santiago" userId="ebb108da2f256286" providerId="LiveId" clId="{F4DA7717-7859-4E9E-8EE6-74EB417F46DC}" dt="2019-07-18T03:43:50.105" v="23" actId="20577"/>
          <ac:spMkLst>
            <pc:docMk/>
            <pc:sldMk cId="2142784936" sldId="341"/>
            <ac:spMk id="2" creationId="{DD4FF545-18DF-4F73-852F-A93E05FE9866}"/>
          </ac:spMkLst>
        </pc:spChg>
        <pc:spChg chg="mod">
          <ac:chgData name="Judson Santiago" userId="ebb108da2f256286" providerId="LiveId" clId="{F4DA7717-7859-4E9E-8EE6-74EB417F46DC}" dt="2019-07-18T03:43:56.606" v="47" actId="20577"/>
          <ac:spMkLst>
            <pc:docMk/>
            <pc:sldMk cId="2142784936" sldId="341"/>
            <ac:spMk id="3" creationId="{C9B1D56F-8B23-4F61-B801-74324CC45760}"/>
          </ac:spMkLst>
        </pc:spChg>
      </pc:sldChg>
      <pc:sldChg chg="modSp add del">
        <pc:chgData name="Judson Santiago" userId="ebb108da2f256286" providerId="LiveId" clId="{F4DA7717-7859-4E9E-8EE6-74EB417F46DC}" dt="2019-07-18T04:17:26.724" v="282" actId="2696"/>
        <pc:sldMkLst>
          <pc:docMk/>
          <pc:sldMk cId="2787000914" sldId="342"/>
        </pc:sldMkLst>
        <pc:spChg chg="mod">
          <ac:chgData name="Judson Santiago" userId="ebb108da2f256286" providerId="LiveId" clId="{F4DA7717-7859-4E9E-8EE6-74EB417F46DC}" dt="2019-07-18T04:15:21.029" v="264" actId="20577"/>
          <ac:spMkLst>
            <pc:docMk/>
            <pc:sldMk cId="2787000914" sldId="342"/>
            <ac:spMk id="3" creationId="{8D65983A-AAAC-481E-9F6F-FC977D00B600}"/>
          </ac:spMkLst>
        </pc:spChg>
      </pc:sldChg>
      <pc:sldMasterChg chg="modSldLayout">
        <pc:chgData name="Judson Santiago" userId="ebb108da2f256286" providerId="LiveId" clId="{F4DA7717-7859-4E9E-8EE6-74EB417F46DC}" dt="2019-07-18T03:44:18.486" v="48" actId="207"/>
        <pc:sldMasterMkLst>
          <pc:docMk/>
          <pc:sldMasterMk cId="0" sldId="2147483780"/>
        </pc:sldMasterMkLst>
        <pc:sldLayoutChg chg="addSp delSp modSp">
          <pc:chgData name="Judson Santiago" userId="ebb108da2f256286" providerId="LiveId" clId="{F4DA7717-7859-4E9E-8EE6-74EB417F46DC}" dt="2019-07-18T03:44:18.486" v="48" actId="207"/>
          <pc:sldLayoutMkLst>
            <pc:docMk/>
            <pc:sldMasterMk cId="0" sldId="2147483780"/>
            <pc:sldLayoutMk cId="0" sldId="2147483781"/>
          </pc:sldLayoutMkLst>
          <pc:spChg chg="del">
            <ac:chgData name="Judson Santiago" userId="ebb108da2f256286" providerId="LiveId" clId="{F4DA7717-7859-4E9E-8EE6-74EB417F46DC}" dt="2019-07-18T03:43:17.942" v="0" actId="478"/>
            <ac:spMkLst>
              <pc:docMk/>
              <pc:sldMasterMk cId="0" sldId="2147483780"/>
              <pc:sldLayoutMk cId="0" sldId="2147483781"/>
              <ac:spMk id="9" creationId="{00000000-0000-0000-0000-000000000000}"/>
            </ac:spMkLst>
          </pc:spChg>
          <pc:spChg chg="del">
            <ac:chgData name="Judson Santiago" userId="ebb108da2f256286" providerId="LiveId" clId="{F4DA7717-7859-4E9E-8EE6-74EB417F46DC}" dt="2019-07-18T03:43:17.942" v="0" actId="478"/>
            <ac:spMkLst>
              <pc:docMk/>
              <pc:sldMasterMk cId="0" sldId="2147483780"/>
              <pc:sldLayoutMk cId="0" sldId="2147483781"/>
              <ac:spMk id="10" creationId="{00000000-0000-0000-0000-000000000000}"/>
            </ac:spMkLst>
          </pc:spChg>
          <pc:spChg chg="add">
            <ac:chgData name="Judson Santiago" userId="ebb108da2f256286" providerId="LiveId" clId="{F4DA7717-7859-4E9E-8EE6-74EB417F46DC}" dt="2019-07-18T03:43:18.805" v="1"/>
            <ac:spMkLst>
              <pc:docMk/>
              <pc:sldMasterMk cId="0" sldId="2147483780"/>
              <pc:sldLayoutMk cId="0" sldId="2147483781"/>
              <ac:spMk id="11" creationId="{1CC90C67-36DF-4CDB-8B77-F33DD5CCE196}"/>
            </ac:spMkLst>
          </pc:spChg>
          <pc:spChg chg="add">
            <ac:chgData name="Judson Santiago" userId="ebb108da2f256286" providerId="LiveId" clId="{F4DA7717-7859-4E9E-8EE6-74EB417F46DC}" dt="2019-07-18T03:43:18.805" v="1"/>
            <ac:spMkLst>
              <pc:docMk/>
              <pc:sldMasterMk cId="0" sldId="2147483780"/>
              <pc:sldLayoutMk cId="0" sldId="2147483781"/>
              <ac:spMk id="12" creationId="{F5772E73-E276-4D14-B80C-611C097D102B}"/>
            </ac:spMkLst>
          </pc:spChg>
          <pc:spChg chg="del">
            <ac:chgData name="Judson Santiago" userId="ebb108da2f256286" providerId="LiveId" clId="{F4DA7717-7859-4E9E-8EE6-74EB417F46DC}" dt="2019-07-18T03:43:17.942" v="0" actId="478"/>
            <ac:spMkLst>
              <pc:docMk/>
              <pc:sldMasterMk cId="0" sldId="2147483780"/>
              <pc:sldLayoutMk cId="0" sldId="2147483781"/>
              <ac:spMk id="17" creationId="{00000000-0000-0000-0000-000000000000}"/>
            </ac:spMkLst>
          </pc:spChg>
          <pc:spChg chg="add">
            <ac:chgData name="Judson Santiago" userId="ebb108da2f256286" providerId="LiveId" clId="{F4DA7717-7859-4E9E-8EE6-74EB417F46DC}" dt="2019-07-18T03:43:18.805" v="1"/>
            <ac:spMkLst>
              <pc:docMk/>
              <pc:sldMasterMk cId="0" sldId="2147483780"/>
              <pc:sldLayoutMk cId="0" sldId="2147483781"/>
              <ac:spMk id="18" creationId="{87C7A241-CE23-4C41-9A0E-789D59862D2E}"/>
            </ac:spMkLst>
          </pc:spChg>
          <pc:spChg chg="del">
            <ac:chgData name="Judson Santiago" userId="ebb108da2f256286" providerId="LiveId" clId="{F4DA7717-7859-4E9E-8EE6-74EB417F46DC}" dt="2019-07-18T03:43:17.942" v="0" actId="478"/>
            <ac:spMkLst>
              <pc:docMk/>
              <pc:sldMasterMk cId="0" sldId="2147483780"/>
              <pc:sldLayoutMk cId="0" sldId="2147483781"/>
              <ac:spMk id="20" creationId="{00000000-0000-0000-0000-000000000000}"/>
            </ac:spMkLst>
          </pc:spChg>
          <pc:spChg chg="add">
            <ac:chgData name="Judson Santiago" userId="ebb108da2f256286" providerId="LiveId" clId="{F4DA7717-7859-4E9E-8EE6-74EB417F46DC}" dt="2019-07-18T03:43:18.805" v="1"/>
            <ac:spMkLst>
              <pc:docMk/>
              <pc:sldMasterMk cId="0" sldId="2147483780"/>
              <pc:sldLayoutMk cId="0" sldId="2147483781"/>
              <ac:spMk id="21" creationId="{6FA30D39-1755-4ACD-A0F6-7D417D9B58E3}"/>
            </ac:spMkLst>
          </pc:spChg>
          <pc:spChg chg="add">
            <ac:chgData name="Judson Santiago" userId="ebb108da2f256286" providerId="LiveId" clId="{F4DA7717-7859-4E9E-8EE6-74EB417F46DC}" dt="2019-07-18T03:43:18.805" v="1"/>
            <ac:spMkLst>
              <pc:docMk/>
              <pc:sldMasterMk cId="0" sldId="2147483780"/>
              <pc:sldLayoutMk cId="0" sldId="2147483781"/>
              <ac:spMk id="22" creationId="{3DF6807C-8159-4849-BAC8-673457FD3990}"/>
            </ac:spMkLst>
          </pc:spChg>
          <pc:spChg chg="add">
            <ac:chgData name="Judson Santiago" userId="ebb108da2f256286" providerId="LiveId" clId="{F4DA7717-7859-4E9E-8EE6-74EB417F46DC}" dt="2019-07-18T03:43:18.805" v="1"/>
            <ac:spMkLst>
              <pc:docMk/>
              <pc:sldMasterMk cId="0" sldId="2147483780"/>
              <pc:sldLayoutMk cId="0" sldId="2147483781"/>
              <ac:spMk id="23" creationId="{839C93A5-4CBB-437B-BAAC-47FD189E61C7}"/>
            </ac:spMkLst>
          </pc:spChg>
          <pc:spChg chg="add mod">
            <ac:chgData name="Judson Santiago" userId="ebb108da2f256286" providerId="LiveId" clId="{F4DA7717-7859-4E9E-8EE6-74EB417F46DC}" dt="2019-07-18T03:44:18.486" v="48" actId="207"/>
            <ac:spMkLst>
              <pc:docMk/>
              <pc:sldMasterMk cId="0" sldId="2147483780"/>
              <pc:sldLayoutMk cId="0" sldId="2147483781"/>
              <ac:spMk id="24" creationId="{BD523B8A-638B-43A9-8FC0-9E92B4EEB13C}"/>
            </ac:spMkLst>
          </pc:spChg>
          <pc:grpChg chg="del">
            <ac:chgData name="Judson Santiago" userId="ebb108da2f256286" providerId="LiveId" clId="{F4DA7717-7859-4E9E-8EE6-74EB417F46DC}" dt="2019-07-18T03:43:17.942" v="0" actId="478"/>
            <ac:grpSpMkLst>
              <pc:docMk/>
              <pc:sldMasterMk cId="0" sldId="2147483780"/>
              <pc:sldLayoutMk cId="0" sldId="2147483781"/>
              <ac:grpSpMk id="13" creationId="{00000000-0000-0000-0000-000000000000}"/>
            </ac:grpSpMkLst>
          </pc:gr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457FC9-8E1D-4A40-BFF1-0E630693B1AB}" type="datetimeFigureOut">
              <a:rPr lang="pt-BR" smtClean="0"/>
              <a:pPr/>
              <a:t>18/07/2019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334A8D-C5BE-432D-90D0-92D67DD437A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52945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97141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94972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cálculo</a:t>
            </a:r>
            <a:r>
              <a:rPr lang="pt-BR" baseline="0" dirty="0"/>
              <a:t> acima nos dá a magnitude do vetor resultante.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61164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>
                <a:solidFill>
                  <a:schemeClr val="bg1"/>
                </a:solidFill>
              </a:rPr>
              <a:t>» Mostrar exemplos de uso de física vetorial no projeto </a:t>
            </a:r>
            <a:r>
              <a:rPr lang="pt-BR" sz="1200" b="1" dirty="0" err="1">
                <a:solidFill>
                  <a:schemeClr val="bg1"/>
                </a:solidFill>
              </a:rPr>
              <a:t>Projectile</a:t>
            </a:r>
            <a:r>
              <a:rPr lang="pt-BR" dirty="0"/>
              <a:t> e</a:t>
            </a:r>
            <a:r>
              <a:rPr lang="pt-BR" sz="1200" b="1" dirty="0">
                <a:solidFill>
                  <a:schemeClr val="bg1"/>
                </a:solidFill>
              </a:rPr>
              <a:t> </a:t>
            </a:r>
            <a:r>
              <a:rPr lang="pt-BR" sz="1200" b="1" dirty="0" err="1">
                <a:solidFill>
                  <a:schemeClr val="bg1"/>
                </a:solidFill>
              </a:rPr>
              <a:t>Inertia</a:t>
            </a:r>
            <a:r>
              <a:rPr lang="pt-BR" sz="1200" b="1" dirty="0">
                <a:solidFill>
                  <a:schemeClr val="bg1"/>
                </a:solidFill>
              </a:rPr>
              <a:t> </a:t>
            </a:r>
            <a:r>
              <a:rPr lang="pt-BR" dirty="0"/>
              <a:t>do material de apoio.</a:t>
            </a:r>
            <a:endParaRPr lang="pt-BR" b="1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61912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riângulo retângulo 9">
            <a:extLst>
              <a:ext uri="{FF2B5EF4-FFF2-40B4-BE49-F238E27FC236}">
                <a16:creationId xmlns:a16="http://schemas.microsoft.com/office/drawing/2014/main" id="{1CC90C67-36DF-4CDB-8B77-F33DD5CCE196}"/>
              </a:ext>
            </a:extLst>
          </p:cNvPr>
          <p:cNvSpPr/>
          <p:nvPr userDrawn="1"/>
        </p:nvSpPr>
        <p:spPr>
          <a:xfrm>
            <a:off x="-2" y="4664147"/>
            <a:ext cx="12201452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Forma livre 12">
            <a:extLst>
              <a:ext uri="{FF2B5EF4-FFF2-40B4-BE49-F238E27FC236}">
                <a16:creationId xmlns:a16="http://schemas.microsoft.com/office/drawing/2014/main" id="{F5772E73-E276-4D14-B80C-611C097D102B}"/>
              </a:ext>
            </a:extLst>
          </p:cNvPr>
          <p:cNvSpPr>
            <a:spLocks/>
          </p:cNvSpPr>
          <p:nvPr userDrawn="1"/>
        </p:nvSpPr>
        <p:spPr bwMode="auto">
          <a:xfrm>
            <a:off x="-2" y="5186981"/>
            <a:ext cx="12192002" cy="16710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8" name="Triângulo retângulo 13">
            <a:extLst>
              <a:ext uri="{FF2B5EF4-FFF2-40B4-BE49-F238E27FC236}">
                <a16:creationId xmlns:a16="http://schemas.microsoft.com/office/drawing/2014/main" id="{87C7A241-CE23-4C41-9A0E-789D59862D2E}"/>
              </a:ext>
            </a:extLst>
          </p:cNvPr>
          <p:cNvSpPr>
            <a:spLocks/>
          </p:cNvSpPr>
          <p:nvPr userDrawn="1"/>
        </p:nvSpPr>
        <p:spPr bwMode="auto">
          <a:xfrm>
            <a:off x="-2" y="5142592"/>
            <a:ext cx="9192346" cy="171540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FA30D39-1755-4ACD-A0F6-7D417D9B58E3}"/>
              </a:ext>
            </a:extLst>
          </p:cNvPr>
          <p:cNvSpPr txBox="1"/>
          <p:nvPr userDrawn="1"/>
        </p:nvSpPr>
        <p:spPr>
          <a:xfrm>
            <a:off x="983432" y="6274667"/>
            <a:ext cx="2877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800" dirty="0">
                <a:solidFill>
                  <a:schemeClr val="tx1"/>
                </a:solidFill>
              </a:rPr>
              <a:t>Judson</a:t>
            </a:r>
            <a:r>
              <a:rPr lang="pt-BR" sz="1800" baseline="0" dirty="0">
                <a:solidFill>
                  <a:schemeClr val="tx1"/>
                </a:solidFill>
              </a:rPr>
              <a:t> Santos Santiago</a:t>
            </a:r>
            <a:endParaRPr lang="pt-BR" sz="1800" dirty="0">
              <a:solidFill>
                <a:schemeClr val="tx1"/>
              </a:solidFill>
            </a:endParaRPr>
          </a:p>
        </p:txBody>
      </p:sp>
      <p:sp>
        <p:nvSpPr>
          <p:cNvPr id="22" name="Forma livre 11">
            <a:extLst>
              <a:ext uri="{FF2B5EF4-FFF2-40B4-BE49-F238E27FC236}">
                <a16:creationId xmlns:a16="http://schemas.microsoft.com/office/drawing/2014/main" id="{3DF6807C-8159-4849-BAC8-673457FD3990}"/>
              </a:ext>
            </a:extLst>
          </p:cNvPr>
          <p:cNvSpPr>
            <a:spLocks/>
          </p:cNvSpPr>
          <p:nvPr userDrawn="1"/>
        </p:nvSpPr>
        <p:spPr bwMode="auto">
          <a:xfrm>
            <a:off x="-2" y="5142592"/>
            <a:ext cx="9408370" cy="172872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3" name="Título 8">
            <a:extLst>
              <a:ext uri="{FF2B5EF4-FFF2-40B4-BE49-F238E27FC236}">
                <a16:creationId xmlns:a16="http://schemas.microsoft.com/office/drawing/2014/main" id="{839C93A5-4CBB-437B-BAAC-47FD189E61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1752602"/>
            <a:ext cx="103632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>
              <a:defRPr sz="4800" b="1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 dirty="0"/>
              <a:t>Clique para editar o título mestre</a:t>
            </a:r>
            <a:endParaRPr kumimoji="0" lang="en-US" dirty="0"/>
          </a:p>
        </p:txBody>
      </p:sp>
      <p:sp>
        <p:nvSpPr>
          <p:cNvPr id="24" name="Subtítulo 16">
            <a:extLst>
              <a:ext uri="{FF2B5EF4-FFF2-40B4-BE49-F238E27FC236}">
                <a16:creationId xmlns:a16="http://schemas.microsoft.com/office/drawing/2014/main" id="{BD523B8A-638B-43A9-8FC0-9E92B4EEB13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0" y="3611607"/>
            <a:ext cx="10363200" cy="1199704"/>
          </a:xfrm>
        </p:spPr>
        <p:txBody>
          <a:bodyPr lIns="108000" tIns="72000" rIns="108000" bIns="72000"/>
          <a:lstStyle>
            <a:lvl1pPr marL="0" marR="64008" indent="0" algn="l">
              <a:buNone/>
              <a:defRPr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BR" dirty="0"/>
              <a:t>Clique para editar o estilo do subtítulo mestre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09600" y="1481330"/>
            <a:ext cx="10972800" cy="4386071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7/18/2019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125351" y="274641"/>
            <a:ext cx="2369960" cy="5592761"/>
          </a:xfrm>
        </p:spPr>
        <p:txBody>
          <a:bodyPr vert="eaVert"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432800" cy="5592760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7/18/2019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3pPr>
            <a:lvl4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4pPr>
            <a:lvl5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lang="pt-BR" dirty="0"/>
              <a:t>Clique para editar o texto mestre</a:t>
            </a:r>
          </a:p>
          <a:p>
            <a:pPr lvl="1" eaLnBrk="1" latinLnBrk="0" hangingPunct="1"/>
            <a:r>
              <a:rPr lang="pt-BR" dirty="0"/>
              <a:t>Segundo nível</a:t>
            </a:r>
          </a:p>
          <a:p>
            <a:pPr lvl="2" eaLnBrk="1" latinLnBrk="0" hangingPunct="1"/>
            <a:r>
              <a:rPr lang="pt-BR" dirty="0"/>
              <a:t>Terceiro nível</a:t>
            </a:r>
          </a:p>
          <a:p>
            <a:pPr lvl="3" eaLnBrk="1" latinLnBrk="0" hangingPunct="1"/>
            <a:r>
              <a:rPr lang="pt-BR" dirty="0"/>
              <a:t>Quarto nível</a:t>
            </a:r>
          </a:p>
          <a:p>
            <a:pPr lvl="4" eaLnBrk="1" latinLnBrk="0" hangingPunct="1"/>
            <a:r>
              <a:rPr lang="pt-BR" dirty="0"/>
              <a:t>Quinto nível</a:t>
            </a:r>
            <a:endParaRPr kumimoji="0" lang="en-US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7/18/2019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extLst/>
          </a:lstStyle>
          <a:p>
            <a:r>
              <a:rPr kumimoji="0" lang="pt-BR" dirty="0"/>
              <a:t>Clique para editar o título mestre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168" y="1059712"/>
            <a:ext cx="103632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230284" y="2931712"/>
            <a:ext cx="6096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7/18/2019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  <p:sp>
        <p:nvSpPr>
          <p:cNvPr id="7" name="Divisa 6"/>
          <p:cNvSpPr/>
          <p:nvPr/>
        </p:nvSpPr>
        <p:spPr>
          <a:xfrm>
            <a:off x="4848907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800"/>
          </a:p>
        </p:txBody>
      </p:sp>
      <p:sp>
        <p:nvSpPr>
          <p:cNvPr id="8" name="Divisa 7"/>
          <p:cNvSpPr/>
          <p:nvPr/>
        </p:nvSpPr>
        <p:spPr>
          <a:xfrm>
            <a:off x="4600352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80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09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97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7/18/2019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600" y="5410200"/>
            <a:ext cx="5386917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6193369" y="5410200"/>
            <a:ext cx="5389033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609600" y="1444295"/>
            <a:ext cx="5386917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93368" y="1444295"/>
            <a:ext cx="5389033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7/18/2019</a:t>
            </a:fld>
            <a:endParaRPr lang="en-US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7/18/2019</a:t>
            </a:fld>
            <a:endParaRPr lang="en-US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7/18/2019</a:t>
            </a:fld>
            <a:endParaRPr lang="en-US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9200" y="4876800"/>
            <a:ext cx="9975701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5892800" y="5355102"/>
            <a:ext cx="5299456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1219200" y="274320"/>
            <a:ext cx="9973056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8969376" y="6407944"/>
            <a:ext cx="2560320" cy="365760"/>
          </a:xfrm>
        </p:spPr>
        <p:txBody>
          <a:bodyPr/>
          <a:lstStyle/>
          <a:p>
            <a:fld id="{B41ABA4E-CD72-497B-97AA-7213B3980F60}" type="datetimeFigureOut">
              <a:rPr lang="en-US" smtClean="0"/>
              <a:pPr/>
              <a:t>7/18/2019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521643" y="5443402"/>
            <a:ext cx="95504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304800" y="189968"/>
            <a:ext cx="115824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pt-BR"/>
              <a:t>Clique no ícone para adicionar uma imagem</a:t>
            </a:r>
            <a:endParaRPr kumimoji="0" lang="en-US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41ABA4E-CD72-497B-97AA-7213B3980F60}" type="datetimeFigureOut">
              <a:rPr lang="en-US" smtClean="0"/>
              <a:pPr/>
              <a:t>7/18/2019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5840097" y="6407945"/>
            <a:ext cx="313424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kumimoji="0"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4800" y="4865122"/>
            <a:ext cx="10767243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9" name="Forma livre 8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0" name="Triângulo retângulo 9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 sz="1800"/>
          </a:p>
        </p:txBody>
      </p:sp>
      <p:cxnSp>
        <p:nvCxnSpPr>
          <p:cNvPr id="11" name="Conector reto 10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Divisa 11"/>
          <p:cNvSpPr/>
          <p:nvPr/>
        </p:nvSpPr>
        <p:spPr>
          <a:xfrm>
            <a:off x="11552149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800"/>
          </a:p>
        </p:txBody>
      </p:sp>
      <p:sp>
        <p:nvSpPr>
          <p:cNvPr id="13" name="Divisa 12"/>
          <p:cNvSpPr/>
          <p:nvPr/>
        </p:nvSpPr>
        <p:spPr>
          <a:xfrm>
            <a:off x="11303595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80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rma livre 12"/>
          <p:cNvSpPr>
            <a:spLocks/>
          </p:cNvSpPr>
          <p:nvPr/>
        </p:nvSpPr>
        <p:spPr bwMode="auto">
          <a:xfrm>
            <a:off x="665698" y="6405474"/>
            <a:ext cx="4086153" cy="460538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2" name="Forma livre 11"/>
          <p:cNvSpPr>
            <a:spLocks/>
          </p:cNvSpPr>
          <p:nvPr/>
        </p:nvSpPr>
        <p:spPr bwMode="auto">
          <a:xfrm>
            <a:off x="647624" y="6418660"/>
            <a:ext cx="3052195" cy="44735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4" name="Triângulo retângulo 13"/>
          <p:cNvSpPr>
            <a:spLocks/>
          </p:cNvSpPr>
          <p:nvPr/>
        </p:nvSpPr>
        <p:spPr bwMode="auto">
          <a:xfrm>
            <a:off x="-8056" y="6331687"/>
            <a:ext cx="2813891" cy="540434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Espaço Reservado para Título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0" name="Espaço Reservado para Texto 29"/>
          <p:cNvSpPr>
            <a:spLocks noGrp="1"/>
          </p:cNvSpPr>
          <p:nvPr>
            <p:ph type="body" idx="1"/>
          </p:nvPr>
        </p:nvSpPr>
        <p:spPr>
          <a:xfrm>
            <a:off x="609600" y="1481329"/>
            <a:ext cx="10972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/>
              <a:t>Clique para editar o texto mestre</a:t>
            </a:r>
          </a:p>
          <a:p>
            <a:pPr lvl="1" eaLnBrk="1" latinLnBrk="0" hangingPunct="1"/>
            <a:r>
              <a:rPr kumimoji="0" lang="pt-BR"/>
              <a:t>Segundo nível</a:t>
            </a:r>
          </a:p>
          <a:p>
            <a:pPr lvl="2" eaLnBrk="1" latinLnBrk="0" hangingPunct="1"/>
            <a:r>
              <a:rPr kumimoji="0" lang="pt-BR"/>
              <a:t>Terceiro nível</a:t>
            </a:r>
          </a:p>
          <a:p>
            <a:pPr lvl="3" eaLnBrk="1" latinLnBrk="0" hangingPunct="1"/>
            <a:r>
              <a:rPr kumimoji="0" lang="pt-BR"/>
              <a:t>Quarto nível</a:t>
            </a:r>
          </a:p>
          <a:p>
            <a:pPr lvl="4" eaLnBrk="1" latinLnBrk="0" hangingPunct="1"/>
            <a:r>
              <a:rPr kumimoji="0" lang="pt-BR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B41ABA4E-CD72-497B-97AA-7213B3980F60}" type="datetimeFigureOut">
              <a:rPr lang="en-US" smtClean="0"/>
              <a:pPr/>
              <a:t>7/18/2019</a:t>
            </a:fld>
            <a:endParaRPr lang="en-US" dirty="0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5840097" y="6407945"/>
            <a:ext cx="313424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kumimoji="0" lang="en-US" dirty="0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11529696" y="6407945"/>
            <a:ext cx="48768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4FF545-18DF-4F73-852F-A93E05FE98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Física Vetorial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9B1D56F-8B23-4F61-B801-74324CC457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Desenvolvimento de Jogos</a:t>
            </a:r>
          </a:p>
        </p:txBody>
      </p:sp>
    </p:spTree>
    <p:extLst>
      <p:ext uri="{BB962C8B-B14F-4D97-AF65-F5344CB8AC3E}">
        <p14:creationId xmlns:p14="http://schemas.microsoft.com/office/powerpoint/2010/main" val="2142784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09600" y="1481328"/>
            <a:ext cx="10972800" cy="5188032"/>
          </a:xfrm>
        </p:spPr>
        <p:txBody>
          <a:bodyPr>
            <a:normAutofit/>
          </a:bodyPr>
          <a:lstStyle/>
          <a:p>
            <a:r>
              <a:rPr lang="pt-BR" dirty="0"/>
              <a:t>Um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vetor</a:t>
            </a:r>
            <a:r>
              <a:rPr lang="pt-BR" dirty="0"/>
              <a:t> possui uma magnitude e uma orientação</a:t>
            </a:r>
          </a:p>
          <a:p>
            <a:pPr lvl="1"/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5381CD6F-D57E-4DB3-A49E-5052580E57BC}"/>
              </a:ext>
            </a:extLst>
          </p:cNvPr>
          <p:cNvGrpSpPr/>
          <p:nvPr/>
        </p:nvGrpSpPr>
        <p:grpSpPr>
          <a:xfrm>
            <a:off x="1217209" y="2872693"/>
            <a:ext cx="2965086" cy="2628027"/>
            <a:chOff x="7079438" y="3995772"/>
            <a:chExt cx="2651479" cy="2149324"/>
          </a:xfrm>
        </p:grpSpPr>
        <p:cxnSp>
          <p:nvCxnSpPr>
            <p:cNvPr id="14" name="Conector reto 13">
              <a:extLst>
                <a:ext uri="{FF2B5EF4-FFF2-40B4-BE49-F238E27FC236}">
                  <a16:creationId xmlns:a16="http://schemas.microsoft.com/office/drawing/2014/main" id="{E7AB8645-EA26-42CF-8900-0AF6B110A7D3}"/>
                </a:ext>
              </a:extLst>
            </p:cNvPr>
            <p:cNvCxnSpPr/>
            <p:nvPr/>
          </p:nvCxnSpPr>
          <p:spPr>
            <a:xfrm flipH="1" flipV="1">
              <a:off x="7378628" y="4063776"/>
              <a:ext cx="5703" cy="2029520"/>
            </a:xfrm>
            <a:prstGeom prst="line">
              <a:avLst/>
            </a:prstGeom>
            <a:ln w="19050">
              <a:solidFill>
                <a:schemeClr val="accent1">
                  <a:lumMod val="50000"/>
                </a:schemeClr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AA2B59F2-BE18-4AC0-BE59-CECA35E268C4}"/>
                </a:ext>
              </a:extLst>
            </p:cNvPr>
            <p:cNvSpPr txBox="1"/>
            <p:nvPr/>
          </p:nvSpPr>
          <p:spPr>
            <a:xfrm>
              <a:off x="7079438" y="3995772"/>
              <a:ext cx="304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accent1">
                      <a:lumMod val="50000"/>
                    </a:schemeClr>
                  </a:solidFill>
                </a:rPr>
                <a:t>y</a:t>
              </a:r>
              <a:endParaRPr lang="pt-BR" baseline="-250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cxnSp>
          <p:nvCxnSpPr>
            <p:cNvPr id="16" name="Conector reto 15">
              <a:extLst>
                <a:ext uri="{FF2B5EF4-FFF2-40B4-BE49-F238E27FC236}">
                  <a16:creationId xmlns:a16="http://schemas.microsoft.com/office/drawing/2014/main" id="{7365B125-8288-42FB-A726-88ACA51028EF}"/>
                </a:ext>
              </a:extLst>
            </p:cNvPr>
            <p:cNvCxnSpPr/>
            <p:nvPr/>
          </p:nvCxnSpPr>
          <p:spPr>
            <a:xfrm flipV="1">
              <a:off x="7079439" y="5733257"/>
              <a:ext cx="2586461" cy="3447"/>
            </a:xfrm>
            <a:prstGeom prst="line">
              <a:avLst/>
            </a:prstGeom>
            <a:ln w="19050">
              <a:solidFill>
                <a:schemeClr val="accent1">
                  <a:lumMod val="50000"/>
                </a:schemeClr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Arco 17">
              <a:extLst>
                <a:ext uri="{FF2B5EF4-FFF2-40B4-BE49-F238E27FC236}">
                  <a16:creationId xmlns:a16="http://schemas.microsoft.com/office/drawing/2014/main" id="{6A65EC83-5B07-4FCB-BB23-E98FF8FFE4A0}"/>
                </a:ext>
              </a:extLst>
            </p:cNvPr>
            <p:cNvSpPr/>
            <p:nvPr/>
          </p:nvSpPr>
          <p:spPr>
            <a:xfrm>
              <a:off x="7341603" y="5332574"/>
              <a:ext cx="581767" cy="576063"/>
            </a:xfrm>
            <a:prstGeom prst="arc">
              <a:avLst>
                <a:gd name="adj1" fmla="val 17952378"/>
                <a:gd name="adj2" fmla="val 1445147"/>
              </a:avLst>
            </a:prstGeom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BC33C0E6-2F70-4757-9439-6148D6DA3EAE}"/>
                </a:ext>
              </a:extLst>
            </p:cNvPr>
            <p:cNvSpPr/>
            <p:nvPr/>
          </p:nvSpPr>
          <p:spPr>
            <a:xfrm>
              <a:off x="7907825" y="5331587"/>
              <a:ext cx="32573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l-GR" dirty="0">
                  <a:solidFill>
                    <a:schemeClr val="bg1">
                      <a:lumMod val="85000"/>
                    </a:schemeClr>
                  </a:solidFill>
                </a:rPr>
                <a:t>θ</a:t>
              </a:r>
              <a:endParaRPr lang="pt-BR" dirty="0"/>
            </a:p>
          </p:txBody>
        </p: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3FEDE357-CFFB-4DCD-B8CE-C4893535B631}"/>
                </a:ext>
              </a:extLst>
            </p:cNvPr>
            <p:cNvSpPr/>
            <p:nvPr/>
          </p:nvSpPr>
          <p:spPr>
            <a:xfrm>
              <a:off x="7834087" y="4686311"/>
              <a:ext cx="39946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dirty="0">
                  <a:solidFill>
                    <a:schemeClr val="bg1">
                      <a:lumMod val="85000"/>
                    </a:schemeClr>
                  </a:solidFill>
                </a:rPr>
                <a:t>m</a:t>
              </a:r>
              <a:endParaRPr lang="pt-BR" dirty="0"/>
            </a:p>
          </p:txBody>
        </p: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7831072B-5535-4F4E-B649-F135CCCC4B83}"/>
                </a:ext>
              </a:extLst>
            </p:cNvPr>
            <p:cNvSpPr txBox="1"/>
            <p:nvPr/>
          </p:nvSpPr>
          <p:spPr>
            <a:xfrm>
              <a:off x="9405187" y="5775764"/>
              <a:ext cx="325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accent1">
                      <a:lumMod val="50000"/>
                    </a:schemeClr>
                  </a:solidFill>
                </a:rPr>
                <a:t>x</a:t>
              </a:r>
              <a:endParaRPr lang="pt-BR" baseline="-250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cxnSp>
          <p:nvCxnSpPr>
            <p:cNvPr id="17" name="Conector de seta reta 46">
              <a:extLst>
                <a:ext uri="{FF2B5EF4-FFF2-40B4-BE49-F238E27FC236}">
                  <a16:creationId xmlns:a16="http://schemas.microsoft.com/office/drawing/2014/main" id="{8744BC92-CB13-44CF-A27E-13ACF86DCA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78628" y="4417193"/>
              <a:ext cx="1487909" cy="1316064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Retângulo 5">
            <a:extLst>
              <a:ext uri="{FF2B5EF4-FFF2-40B4-BE49-F238E27FC236}">
                <a16:creationId xmlns:a16="http://schemas.microsoft.com/office/drawing/2014/main" id="{5DFF5867-18EC-4EE3-B19E-9B70462A9BF0}"/>
              </a:ext>
            </a:extLst>
          </p:cNvPr>
          <p:cNvSpPr/>
          <p:nvPr/>
        </p:nvSpPr>
        <p:spPr>
          <a:xfrm>
            <a:off x="4784654" y="2759728"/>
            <a:ext cx="663993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Uma </a:t>
            </a:r>
            <a:r>
              <a:rPr lang="pt-BR" sz="2400" dirty="0">
                <a:solidFill>
                  <a:schemeClr val="accent1">
                    <a:lumMod val="75000"/>
                  </a:schemeClr>
                </a:solidFill>
              </a:rPr>
              <a:t>grandeza vetorial </a:t>
            </a:r>
            <a:r>
              <a:rPr lang="pt-BR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é uma </a:t>
            </a:r>
            <a:br>
              <a:rPr lang="pt-BR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pt-BR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grandeza física que possui magnitude </a:t>
            </a:r>
            <a:br>
              <a:rPr lang="pt-BR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pt-BR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 orientação e pode ser representada </a:t>
            </a:r>
            <a:br>
              <a:rPr lang="pt-BR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pt-BR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por um vetor</a:t>
            </a:r>
            <a:br>
              <a:rPr lang="pt-BR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br>
              <a:rPr lang="pt-BR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pt-BR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Halliday &amp; Resnick </a:t>
            </a:r>
            <a:br>
              <a:rPr lang="pt-BR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pt-BR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(Fundamentos de Física)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539462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Exemplos de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grandezas vetoriais</a:t>
            </a:r>
            <a:r>
              <a:rPr lang="pt-BR" dirty="0"/>
              <a:t>: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Deslocamento</a:t>
            </a:r>
          </a:p>
          <a:p>
            <a:pPr lvl="1"/>
            <a:r>
              <a:rPr lang="pt-BR" dirty="0"/>
              <a:t>Velocidade</a:t>
            </a:r>
          </a:p>
          <a:p>
            <a:pPr lvl="1"/>
            <a:r>
              <a:rPr lang="pt-BR" dirty="0"/>
              <a:t>Aceleração</a:t>
            </a:r>
            <a:endParaRPr lang="pt-BR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19" name="CaixaDeTexto 18"/>
          <p:cNvSpPr txBox="1"/>
          <p:nvPr/>
        </p:nvSpPr>
        <p:spPr>
          <a:xfrm>
            <a:off x="6717754" y="3319342"/>
            <a:ext cx="405355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Nem todas as grandezas físicas envolvem uma direção: temperatura, pressão, energia, massa e o tempo são </a:t>
            </a:r>
            <a:r>
              <a:rPr lang="pt-BR" sz="2000" dirty="0">
                <a:solidFill>
                  <a:schemeClr val="accent1">
                    <a:lumMod val="75000"/>
                  </a:schemeClr>
                </a:solidFill>
              </a:rPr>
              <a:t>grandezas escalares</a:t>
            </a:r>
          </a:p>
        </p:txBody>
      </p:sp>
      <p:grpSp>
        <p:nvGrpSpPr>
          <p:cNvPr id="29" name="Agrupar 28">
            <a:extLst>
              <a:ext uri="{FF2B5EF4-FFF2-40B4-BE49-F238E27FC236}">
                <a16:creationId xmlns:a16="http://schemas.microsoft.com/office/drawing/2014/main" id="{E4149BE5-94F8-4697-904F-2A503EAC5B4A}"/>
              </a:ext>
            </a:extLst>
          </p:cNvPr>
          <p:cNvGrpSpPr/>
          <p:nvPr/>
        </p:nvGrpSpPr>
        <p:grpSpPr>
          <a:xfrm>
            <a:off x="4051635" y="3140968"/>
            <a:ext cx="1422612" cy="1728861"/>
            <a:chOff x="3575720" y="3716405"/>
            <a:chExt cx="1422612" cy="1728861"/>
          </a:xfrm>
        </p:grpSpPr>
        <p:cxnSp>
          <p:nvCxnSpPr>
            <p:cNvPr id="9" name="Conector de seta reta 8"/>
            <p:cNvCxnSpPr>
              <a:cxnSpLocks/>
            </p:cNvCxnSpPr>
            <p:nvPr/>
          </p:nvCxnSpPr>
          <p:spPr>
            <a:xfrm flipV="1">
              <a:off x="4296385" y="3716405"/>
              <a:ext cx="701947" cy="866696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tângulo 11"/>
            <p:cNvSpPr/>
            <p:nvPr/>
          </p:nvSpPr>
          <p:spPr>
            <a:xfrm>
              <a:off x="4350180" y="3780421"/>
              <a:ext cx="30489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dirty="0">
                  <a:solidFill>
                    <a:schemeClr val="bg1">
                      <a:lumMod val="85000"/>
                    </a:schemeClr>
                  </a:solidFill>
                </a:rPr>
                <a:t>v</a:t>
              </a:r>
              <a:endParaRPr lang="pt-BR" dirty="0"/>
            </a:p>
          </p:txBody>
        </p:sp>
        <p:pic>
          <p:nvPicPr>
            <p:cNvPr id="4" name="Imagem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465831">
              <a:off x="3575720" y="4508778"/>
              <a:ext cx="805360" cy="936488"/>
            </a:xfrm>
            <a:prstGeom prst="rect">
              <a:avLst/>
            </a:prstGeom>
          </p:spPr>
        </p:pic>
        <p:sp>
          <p:nvSpPr>
            <p:cNvPr id="18" name="Elipse 17"/>
            <p:cNvSpPr/>
            <p:nvPr/>
          </p:nvSpPr>
          <p:spPr>
            <a:xfrm>
              <a:off x="4225878" y="4523267"/>
              <a:ext cx="141014" cy="1577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7072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09600" y="1481328"/>
            <a:ext cx="10814992" cy="5188032"/>
          </a:xfrm>
        </p:spPr>
        <p:txBody>
          <a:bodyPr>
            <a:normAutofit/>
          </a:bodyPr>
          <a:lstStyle/>
          <a:p>
            <a:r>
              <a:rPr lang="pt-BR" dirty="0"/>
              <a:t>Um objeto que se desloca vetorialmente deve ter sua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posição</a:t>
            </a:r>
            <a:r>
              <a:rPr lang="pt-BR" dirty="0"/>
              <a:t> atualizada pelas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componentes do vetor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Deslocamento</a:t>
            </a:r>
          </a:p>
        </p:txBody>
      </p:sp>
      <p:sp>
        <p:nvSpPr>
          <p:cNvPr id="30" name="CaixaDeTexto 29"/>
          <p:cNvSpPr txBox="1"/>
          <p:nvPr/>
        </p:nvSpPr>
        <p:spPr>
          <a:xfrm>
            <a:off x="7032104" y="3645993"/>
            <a:ext cx="23551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d</a:t>
            </a:r>
            <a:r>
              <a:rPr lang="pt-BR" sz="2400" baseline="-250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x</a:t>
            </a:r>
            <a:r>
              <a:rPr lang="pt-BR" sz="2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= m * cos</a:t>
            </a:r>
            <a:r>
              <a:rPr lang="el-GR" sz="2400" dirty="0">
                <a:solidFill>
                  <a:schemeClr val="bg1">
                    <a:lumMod val="85000"/>
                  </a:schemeClr>
                </a:solidFill>
              </a:rPr>
              <a:t>θ</a:t>
            </a:r>
            <a:endParaRPr lang="pt-BR" sz="2400" dirty="0"/>
          </a:p>
          <a:p>
            <a:r>
              <a:rPr lang="pt-BR" sz="2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d</a:t>
            </a:r>
            <a:r>
              <a:rPr lang="pt-BR" sz="2400" baseline="-250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y</a:t>
            </a:r>
            <a:r>
              <a:rPr lang="pt-BR" sz="2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= m * </a:t>
            </a:r>
            <a:r>
              <a:rPr lang="pt-BR" sz="24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sen</a:t>
            </a:r>
            <a:r>
              <a:rPr lang="el-GR" sz="2400" dirty="0">
                <a:solidFill>
                  <a:schemeClr val="bg1">
                    <a:lumMod val="85000"/>
                  </a:schemeClr>
                </a:solidFill>
              </a:rPr>
              <a:t>θ</a:t>
            </a:r>
            <a:endParaRPr lang="pt-BR" sz="2400" dirty="0"/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543709BF-FD3C-406E-8476-2F8AA804DED1}"/>
              </a:ext>
            </a:extLst>
          </p:cNvPr>
          <p:cNvGrpSpPr/>
          <p:nvPr/>
        </p:nvGrpSpPr>
        <p:grpSpPr>
          <a:xfrm>
            <a:off x="3064213" y="3068960"/>
            <a:ext cx="3115748" cy="3016451"/>
            <a:chOff x="3064213" y="3068960"/>
            <a:chExt cx="3115748" cy="3016451"/>
          </a:xfrm>
        </p:grpSpPr>
        <p:pic>
          <p:nvPicPr>
            <p:cNvPr id="32" name="Imagem 3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465831">
              <a:off x="3064213" y="5148923"/>
              <a:ext cx="805360" cy="936488"/>
            </a:xfrm>
            <a:prstGeom prst="rect">
              <a:avLst/>
            </a:prstGeom>
          </p:spPr>
        </p:pic>
        <p:cxnSp>
          <p:nvCxnSpPr>
            <p:cNvPr id="43" name="Conector reto 42"/>
            <p:cNvCxnSpPr/>
            <p:nvPr/>
          </p:nvCxnSpPr>
          <p:spPr>
            <a:xfrm flipH="1" flipV="1">
              <a:off x="3784878" y="3212977"/>
              <a:ext cx="7968" cy="2531285"/>
            </a:xfrm>
            <a:prstGeom prst="line">
              <a:avLst/>
            </a:prstGeom>
            <a:ln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CaixaDeTexto 43"/>
            <p:cNvSpPr txBox="1"/>
            <p:nvPr/>
          </p:nvSpPr>
          <p:spPr>
            <a:xfrm>
              <a:off x="3358928" y="3068960"/>
              <a:ext cx="304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accent1">
                      <a:lumMod val="75000"/>
                    </a:schemeClr>
                  </a:solidFill>
                </a:rPr>
                <a:t>y</a:t>
              </a:r>
              <a:endParaRPr lang="pt-BR" baseline="-250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cxnSp>
          <p:nvCxnSpPr>
            <p:cNvPr id="45" name="Conector reto 44"/>
            <p:cNvCxnSpPr>
              <a:cxnSpLocks/>
            </p:cNvCxnSpPr>
            <p:nvPr/>
          </p:nvCxnSpPr>
          <p:spPr>
            <a:xfrm flipV="1">
              <a:off x="3366896" y="5223245"/>
              <a:ext cx="2729104" cy="4987"/>
            </a:xfrm>
            <a:prstGeom prst="line">
              <a:avLst/>
            </a:prstGeom>
            <a:ln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Elipse 45"/>
            <p:cNvSpPr/>
            <p:nvPr/>
          </p:nvSpPr>
          <p:spPr>
            <a:xfrm>
              <a:off x="5074968" y="3815128"/>
              <a:ext cx="141014" cy="1577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47" name="Conector de seta reta 46"/>
            <p:cNvCxnSpPr>
              <a:endCxn id="46" idx="3"/>
            </p:cNvCxnSpPr>
            <p:nvPr/>
          </p:nvCxnSpPr>
          <p:spPr>
            <a:xfrm flipV="1">
              <a:off x="3784878" y="3949770"/>
              <a:ext cx="1310742" cy="1273475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Arco 50"/>
            <p:cNvSpPr/>
            <p:nvPr/>
          </p:nvSpPr>
          <p:spPr>
            <a:xfrm>
              <a:off x="3733153" y="4632256"/>
              <a:ext cx="812759" cy="833624"/>
            </a:xfrm>
            <a:prstGeom prst="arc">
              <a:avLst>
                <a:gd name="adj1" fmla="val 17952378"/>
                <a:gd name="adj2" fmla="val 1445147"/>
              </a:avLst>
            </a:prstGeom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Retângulo 51"/>
            <p:cNvSpPr/>
            <p:nvPr/>
          </p:nvSpPr>
          <p:spPr>
            <a:xfrm>
              <a:off x="4563143" y="4742092"/>
              <a:ext cx="32573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l-GR" dirty="0">
                  <a:solidFill>
                    <a:schemeClr val="bg1">
                      <a:lumMod val="85000"/>
                    </a:schemeClr>
                  </a:solidFill>
                </a:rPr>
                <a:t>θ</a:t>
              </a:r>
              <a:endParaRPr lang="pt-BR" dirty="0"/>
            </a:p>
          </p:txBody>
        </p:sp>
        <p:sp>
          <p:nvSpPr>
            <p:cNvPr id="53" name="Retângulo 52"/>
            <p:cNvSpPr/>
            <p:nvPr/>
          </p:nvSpPr>
          <p:spPr>
            <a:xfrm>
              <a:off x="4153039" y="4181089"/>
              <a:ext cx="39946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dirty="0">
                  <a:solidFill>
                    <a:schemeClr val="bg1">
                      <a:lumMod val="85000"/>
                    </a:schemeClr>
                  </a:solidFill>
                </a:rPr>
                <a:t>m</a:t>
              </a:r>
              <a:endParaRPr lang="pt-BR" dirty="0"/>
            </a:p>
          </p:txBody>
        </p:sp>
        <p:sp>
          <p:nvSpPr>
            <p:cNvPr id="54" name="CaixaDeTexto 53"/>
            <p:cNvSpPr txBox="1"/>
            <p:nvPr/>
          </p:nvSpPr>
          <p:spPr>
            <a:xfrm>
              <a:off x="5854231" y="5281214"/>
              <a:ext cx="325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accent1">
                      <a:lumMod val="75000"/>
                    </a:schemeClr>
                  </a:solidFill>
                </a:rPr>
                <a:t>x</a:t>
              </a:r>
              <a:endParaRPr lang="pt-BR" baseline="-250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cxnSp>
          <p:nvCxnSpPr>
            <p:cNvPr id="6" name="Conector reto 5"/>
            <p:cNvCxnSpPr>
              <a:stCxn id="46" idx="2"/>
            </p:cNvCxnSpPr>
            <p:nvPr/>
          </p:nvCxnSpPr>
          <p:spPr>
            <a:xfrm flipH="1" flipV="1">
              <a:off x="3792846" y="3893999"/>
              <a:ext cx="1282123" cy="1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to 21"/>
            <p:cNvCxnSpPr>
              <a:stCxn id="46" idx="4"/>
            </p:cNvCxnSpPr>
            <p:nvPr/>
          </p:nvCxnSpPr>
          <p:spPr>
            <a:xfrm>
              <a:off x="5145475" y="3972870"/>
              <a:ext cx="0" cy="1255362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CaixaDeTexto 8"/>
            <p:cNvSpPr txBox="1"/>
            <p:nvPr/>
          </p:nvSpPr>
          <p:spPr>
            <a:xfrm>
              <a:off x="4231675" y="3453072"/>
              <a:ext cx="4251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bg1">
                      <a:lumMod val="85000"/>
                    </a:schemeClr>
                  </a:solidFill>
                </a:rPr>
                <a:t>d</a:t>
              </a:r>
              <a:r>
                <a:rPr lang="pt-BR" baseline="-25000" dirty="0">
                  <a:solidFill>
                    <a:schemeClr val="bg1">
                      <a:lumMod val="85000"/>
                    </a:schemeClr>
                  </a:solidFill>
                </a:rPr>
                <a:t>x</a:t>
              </a:r>
            </a:p>
          </p:txBody>
        </p:sp>
        <p:sp>
          <p:nvSpPr>
            <p:cNvPr id="28" name="CaixaDeTexto 27"/>
            <p:cNvSpPr txBox="1"/>
            <p:nvPr/>
          </p:nvSpPr>
          <p:spPr>
            <a:xfrm>
              <a:off x="5207130" y="4401841"/>
              <a:ext cx="4106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bg1">
                      <a:lumMod val="85000"/>
                    </a:schemeClr>
                  </a:solidFill>
                </a:rPr>
                <a:t>d</a:t>
              </a:r>
              <a:r>
                <a:rPr lang="pt-BR" baseline="-25000" dirty="0">
                  <a:solidFill>
                    <a:schemeClr val="bg1">
                      <a:lumMod val="85000"/>
                    </a:schemeClr>
                  </a:solidFill>
                </a:rPr>
                <a:t>y</a:t>
              </a:r>
            </a:p>
          </p:txBody>
        </p:sp>
        <p:sp>
          <p:nvSpPr>
            <p:cNvPr id="31" name="Elipse 30"/>
            <p:cNvSpPr/>
            <p:nvPr/>
          </p:nvSpPr>
          <p:spPr>
            <a:xfrm>
              <a:off x="3714371" y="5163412"/>
              <a:ext cx="141014" cy="1577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2445905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09600" y="1481328"/>
            <a:ext cx="10972800" cy="5188032"/>
          </a:xfrm>
        </p:spPr>
        <p:txBody>
          <a:bodyPr>
            <a:normAutofit/>
          </a:bodyPr>
          <a:lstStyle/>
          <a:p>
            <a:r>
              <a:rPr lang="pt-BR" dirty="0"/>
              <a:t>Um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projétil</a:t>
            </a:r>
            <a:r>
              <a:rPr lang="pt-BR" dirty="0"/>
              <a:t> é uma partícula que se desloca com uma velocidade inicial v</a:t>
            </a:r>
            <a:r>
              <a:rPr lang="pt-BR" baseline="-25000" dirty="0"/>
              <a:t>0 </a:t>
            </a:r>
            <a:r>
              <a:rPr lang="pt-BR" dirty="0"/>
              <a:t>e uma aceleração de queda livre g</a:t>
            </a:r>
            <a:endParaRPr lang="pt-B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Velocidade e Aceleração</a:t>
            </a:r>
          </a:p>
        </p:txBody>
      </p: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8F0AC48A-5C2C-4189-9EB2-B427B29F195A}"/>
              </a:ext>
            </a:extLst>
          </p:cNvPr>
          <p:cNvGrpSpPr/>
          <p:nvPr/>
        </p:nvGrpSpPr>
        <p:grpSpPr>
          <a:xfrm>
            <a:off x="2008391" y="2852936"/>
            <a:ext cx="7666015" cy="3323015"/>
            <a:chOff x="2008391" y="2852936"/>
            <a:chExt cx="7666015" cy="3323015"/>
          </a:xfrm>
        </p:grpSpPr>
        <p:sp>
          <p:nvSpPr>
            <p:cNvPr id="44" name="Forma livre 43"/>
            <p:cNvSpPr/>
            <p:nvPr/>
          </p:nvSpPr>
          <p:spPr>
            <a:xfrm>
              <a:off x="2365742" y="3132037"/>
              <a:ext cx="6143625" cy="2328943"/>
            </a:xfrm>
            <a:custGeom>
              <a:avLst/>
              <a:gdLst>
                <a:gd name="connsiteX0" fmla="*/ 0 w 6143625"/>
                <a:gd name="connsiteY0" fmla="*/ 2581278 h 2581278"/>
                <a:gd name="connsiteX1" fmla="*/ 3076575 w 6143625"/>
                <a:gd name="connsiteY1" fmla="*/ 3 h 2581278"/>
                <a:gd name="connsiteX2" fmla="*/ 6143625 w 6143625"/>
                <a:gd name="connsiteY2" fmla="*/ 2562228 h 2581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43625" h="2581278">
                  <a:moveTo>
                    <a:pt x="0" y="2581278"/>
                  </a:moveTo>
                  <a:cubicBezTo>
                    <a:pt x="1026319" y="1292228"/>
                    <a:pt x="2052638" y="3178"/>
                    <a:pt x="3076575" y="3"/>
                  </a:cubicBezTo>
                  <a:cubicBezTo>
                    <a:pt x="4100512" y="-3172"/>
                    <a:pt x="5645150" y="2001840"/>
                    <a:pt x="6143625" y="2562228"/>
                  </a:cubicBezTo>
                </a:path>
              </a:pathLst>
            </a:custGeom>
            <a:noFill/>
            <a:ln w="19050" cmpd="sng">
              <a:solidFill>
                <a:schemeClr val="accent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7" name="Conector reto 16"/>
            <p:cNvCxnSpPr/>
            <p:nvPr/>
          </p:nvCxnSpPr>
          <p:spPr>
            <a:xfrm flipV="1">
              <a:off x="2368445" y="2992479"/>
              <a:ext cx="17077" cy="2768978"/>
            </a:xfrm>
            <a:prstGeom prst="line">
              <a:avLst/>
            </a:prstGeom>
            <a:ln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CaixaDeTexto 17"/>
            <p:cNvSpPr txBox="1"/>
            <p:nvPr/>
          </p:nvSpPr>
          <p:spPr>
            <a:xfrm>
              <a:off x="2008391" y="2923133"/>
              <a:ext cx="304892" cy="3332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accent1">
                      <a:lumMod val="75000"/>
                    </a:schemeClr>
                  </a:solidFill>
                </a:rPr>
                <a:t>y</a:t>
              </a:r>
              <a:endParaRPr lang="pt-BR" baseline="-250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cxnSp>
          <p:nvCxnSpPr>
            <p:cNvPr id="19" name="Conector reto 18"/>
            <p:cNvCxnSpPr>
              <a:cxnSpLocks/>
            </p:cNvCxnSpPr>
            <p:nvPr/>
          </p:nvCxnSpPr>
          <p:spPr>
            <a:xfrm flipV="1">
              <a:off x="2077057" y="5446603"/>
              <a:ext cx="7499988" cy="2"/>
            </a:xfrm>
            <a:prstGeom prst="line">
              <a:avLst/>
            </a:prstGeom>
            <a:ln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de seta reta 19"/>
            <p:cNvCxnSpPr/>
            <p:nvPr/>
          </p:nvCxnSpPr>
          <p:spPr>
            <a:xfrm flipV="1">
              <a:off x="2362740" y="4491356"/>
              <a:ext cx="720080" cy="945260"/>
            </a:xfrm>
            <a:prstGeom prst="straightConnector1">
              <a:avLst/>
            </a:pr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Arco 20"/>
            <p:cNvSpPr/>
            <p:nvPr/>
          </p:nvSpPr>
          <p:spPr>
            <a:xfrm>
              <a:off x="2214026" y="5068144"/>
              <a:ext cx="581767" cy="519749"/>
            </a:xfrm>
            <a:prstGeom prst="arc">
              <a:avLst>
                <a:gd name="adj1" fmla="val 17952378"/>
                <a:gd name="adj2" fmla="val 1445147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Retângulo 21"/>
            <p:cNvSpPr/>
            <p:nvPr/>
          </p:nvSpPr>
          <p:spPr>
            <a:xfrm>
              <a:off x="2736500" y="5053768"/>
              <a:ext cx="423514" cy="33322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l-GR" dirty="0">
                  <a:solidFill>
                    <a:schemeClr val="bg1">
                      <a:lumMod val="85000"/>
                    </a:schemeClr>
                  </a:solidFill>
                </a:rPr>
                <a:t>θ</a:t>
              </a:r>
              <a:r>
                <a:rPr lang="el-GR" baseline="-25000" dirty="0">
                  <a:solidFill>
                    <a:schemeClr val="bg1">
                      <a:lumMod val="85000"/>
                    </a:schemeClr>
                  </a:solidFill>
                </a:rPr>
                <a:t>0</a:t>
              </a:r>
              <a:endParaRPr lang="pt-BR" baseline="-25000" dirty="0"/>
            </a:p>
          </p:txBody>
        </p:sp>
        <p:sp>
          <p:nvSpPr>
            <p:cNvPr id="23" name="Retângulo 22"/>
            <p:cNvSpPr/>
            <p:nvPr/>
          </p:nvSpPr>
          <p:spPr>
            <a:xfrm>
              <a:off x="2415261" y="4551730"/>
              <a:ext cx="402674" cy="33322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dirty="0">
                  <a:solidFill>
                    <a:schemeClr val="bg1">
                      <a:lumMod val="85000"/>
                    </a:schemeClr>
                  </a:solidFill>
                </a:rPr>
                <a:t>v</a:t>
              </a:r>
              <a:r>
                <a:rPr lang="pt-BR" baseline="-25000" dirty="0">
                  <a:solidFill>
                    <a:schemeClr val="bg1">
                      <a:lumMod val="85000"/>
                    </a:schemeClr>
                  </a:solidFill>
                </a:rPr>
                <a:t>0</a:t>
              </a:r>
              <a:endParaRPr lang="pt-BR" baseline="-25000" dirty="0"/>
            </a:p>
          </p:txBody>
        </p:sp>
        <p:sp>
          <p:nvSpPr>
            <p:cNvPr id="24" name="CaixaDeTexto 23"/>
            <p:cNvSpPr txBox="1"/>
            <p:nvPr/>
          </p:nvSpPr>
          <p:spPr>
            <a:xfrm>
              <a:off x="9348676" y="5485922"/>
              <a:ext cx="325730" cy="3332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accent1">
                      <a:lumMod val="75000"/>
                    </a:schemeClr>
                  </a:solidFill>
                </a:rPr>
                <a:t>x</a:t>
              </a:r>
              <a:endParaRPr lang="pt-BR" baseline="-250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0" name="Elipse 29"/>
            <p:cNvSpPr/>
            <p:nvPr/>
          </p:nvSpPr>
          <p:spPr>
            <a:xfrm flipV="1">
              <a:off x="3489734" y="4107849"/>
              <a:ext cx="134413" cy="139462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34" name="Conector de seta reta 33"/>
            <p:cNvCxnSpPr>
              <a:cxnSpLocks/>
              <a:stCxn id="30" idx="5"/>
            </p:cNvCxnSpPr>
            <p:nvPr/>
          </p:nvCxnSpPr>
          <p:spPr>
            <a:xfrm flipV="1">
              <a:off x="3604463" y="3526615"/>
              <a:ext cx="486470" cy="601658"/>
            </a:xfrm>
            <a:prstGeom prst="straightConnector1">
              <a:avLst/>
            </a:pr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ector de seta reta 35"/>
            <p:cNvCxnSpPr>
              <a:cxnSpLocks/>
            </p:cNvCxnSpPr>
            <p:nvPr/>
          </p:nvCxnSpPr>
          <p:spPr>
            <a:xfrm>
              <a:off x="5541767" y="3132037"/>
              <a:ext cx="514732" cy="0"/>
            </a:xfrm>
            <a:prstGeom prst="straightConnector1">
              <a:avLst/>
            </a:pr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ector de seta reta 52"/>
            <p:cNvCxnSpPr>
              <a:cxnSpLocks/>
            </p:cNvCxnSpPr>
            <p:nvPr/>
          </p:nvCxnSpPr>
          <p:spPr>
            <a:xfrm>
              <a:off x="7330031" y="4226887"/>
              <a:ext cx="505318" cy="389812"/>
            </a:xfrm>
            <a:prstGeom prst="straightConnector1">
              <a:avLst/>
            </a:pr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ector de seta reta 59"/>
            <p:cNvCxnSpPr>
              <a:cxnSpLocks/>
            </p:cNvCxnSpPr>
            <p:nvPr/>
          </p:nvCxnSpPr>
          <p:spPr>
            <a:xfrm>
              <a:off x="8569333" y="5485922"/>
              <a:ext cx="668477" cy="690029"/>
            </a:xfrm>
            <a:prstGeom prst="straightConnector1">
              <a:avLst/>
            </a:pr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ector de seta reta 63"/>
            <p:cNvCxnSpPr/>
            <p:nvPr/>
          </p:nvCxnSpPr>
          <p:spPr>
            <a:xfrm>
              <a:off x="3550990" y="4247311"/>
              <a:ext cx="0" cy="304420"/>
            </a:xfrm>
            <a:prstGeom prst="straightConnector1">
              <a:avLst/>
            </a:pr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ector de seta reta 70"/>
            <p:cNvCxnSpPr/>
            <p:nvPr/>
          </p:nvCxnSpPr>
          <p:spPr>
            <a:xfrm>
              <a:off x="5459084" y="3190685"/>
              <a:ext cx="0" cy="304420"/>
            </a:xfrm>
            <a:prstGeom prst="straightConnector1">
              <a:avLst/>
            </a:pr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ector de seta reta 71"/>
            <p:cNvCxnSpPr/>
            <p:nvPr/>
          </p:nvCxnSpPr>
          <p:spPr>
            <a:xfrm>
              <a:off x="7283633" y="4247311"/>
              <a:ext cx="0" cy="304420"/>
            </a:xfrm>
            <a:prstGeom prst="straightConnector1">
              <a:avLst/>
            </a:pr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Retângulo 73"/>
            <p:cNvSpPr/>
            <p:nvPr/>
          </p:nvSpPr>
          <p:spPr>
            <a:xfrm>
              <a:off x="3550990" y="3686122"/>
              <a:ext cx="304892" cy="33322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dirty="0">
                  <a:solidFill>
                    <a:schemeClr val="bg1">
                      <a:lumMod val="85000"/>
                    </a:schemeClr>
                  </a:solidFill>
                </a:rPr>
                <a:t>v</a:t>
              </a:r>
              <a:endParaRPr lang="pt-BR" baseline="-25000" dirty="0"/>
            </a:p>
          </p:txBody>
        </p:sp>
        <p:sp>
          <p:nvSpPr>
            <p:cNvPr id="75" name="Retângulo 74"/>
            <p:cNvSpPr/>
            <p:nvPr/>
          </p:nvSpPr>
          <p:spPr>
            <a:xfrm>
              <a:off x="5646686" y="2852936"/>
              <a:ext cx="304892" cy="33322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dirty="0">
                  <a:solidFill>
                    <a:schemeClr val="bg1">
                      <a:lumMod val="85000"/>
                    </a:schemeClr>
                  </a:solidFill>
                </a:rPr>
                <a:t>v</a:t>
              </a:r>
              <a:endParaRPr lang="pt-BR" baseline="-25000" dirty="0"/>
            </a:p>
          </p:txBody>
        </p:sp>
        <p:sp>
          <p:nvSpPr>
            <p:cNvPr id="76" name="Retângulo 75"/>
            <p:cNvSpPr/>
            <p:nvPr/>
          </p:nvSpPr>
          <p:spPr>
            <a:xfrm>
              <a:off x="7458448" y="4088565"/>
              <a:ext cx="304892" cy="33322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dirty="0">
                  <a:solidFill>
                    <a:schemeClr val="bg1">
                      <a:lumMod val="85000"/>
                    </a:schemeClr>
                  </a:solidFill>
                </a:rPr>
                <a:t>v</a:t>
              </a:r>
              <a:endParaRPr lang="pt-BR" baseline="-25000" dirty="0"/>
            </a:p>
          </p:txBody>
        </p:sp>
        <p:sp>
          <p:nvSpPr>
            <p:cNvPr id="77" name="Retângulo 76"/>
            <p:cNvSpPr/>
            <p:nvPr/>
          </p:nvSpPr>
          <p:spPr>
            <a:xfrm>
              <a:off x="8887991" y="5606337"/>
              <a:ext cx="304892" cy="33322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dirty="0">
                  <a:solidFill>
                    <a:schemeClr val="bg1">
                      <a:lumMod val="85000"/>
                    </a:schemeClr>
                  </a:solidFill>
                </a:rPr>
                <a:t>v</a:t>
              </a:r>
              <a:endParaRPr lang="pt-BR" baseline="-25000" dirty="0"/>
            </a:p>
          </p:txBody>
        </p:sp>
        <p:sp>
          <p:nvSpPr>
            <p:cNvPr id="79" name="Retângulo 78"/>
            <p:cNvSpPr/>
            <p:nvPr/>
          </p:nvSpPr>
          <p:spPr>
            <a:xfrm>
              <a:off x="3604172" y="4218502"/>
              <a:ext cx="328936" cy="33322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dirty="0">
                  <a:solidFill>
                    <a:schemeClr val="bg1">
                      <a:lumMod val="85000"/>
                    </a:schemeClr>
                  </a:solidFill>
                </a:rPr>
                <a:t>g</a:t>
              </a:r>
              <a:endParaRPr lang="pt-BR" baseline="-25000" dirty="0"/>
            </a:p>
          </p:txBody>
        </p:sp>
        <p:sp>
          <p:nvSpPr>
            <p:cNvPr id="80" name="Retângulo 79"/>
            <p:cNvSpPr/>
            <p:nvPr/>
          </p:nvSpPr>
          <p:spPr>
            <a:xfrm>
              <a:off x="5498115" y="3193384"/>
              <a:ext cx="328936" cy="33322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dirty="0">
                  <a:solidFill>
                    <a:schemeClr val="bg1">
                      <a:lumMod val="85000"/>
                    </a:schemeClr>
                  </a:solidFill>
                </a:rPr>
                <a:t>g</a:t>
              </a:r>
              <a:endParaRPr lang="pt-BR" baseline="-25000" dirty="0"/>
            </a:p>
          </p:txBody>
        </p:sp>
        <p:sp>
          <p:nvSpPr>
            <p:cNvPr id="81" name="Retângulo 80"/>
            <p:cNvSpPr/>
            <p:nvPr/>
          </p:nvSpPr>
          <p:spPr>
            <a:xfrm>
              <a:off x="6941023" y="4226886"/>
              <a:ext cx="328936" cy="33322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dirty="0">
                  <a:solidFill>
                    <a:schemeClr val="bg1">
                      <a:lumMod val="85000"/>
                    </a:schemeClr>
                  </a:solidFill>
                </a:rPr>
                <a:t>g</a:t>
              </a:r>
              <a:endParaRPr lang="pt-BR" baseline="-25000" dirty="0"/>
            </a:p>
          </p:txBody>
        </p:sp>
        <p:sp>
          <p:nvSpPr>
            <p:cNvPr id="37" name="Elipse 36">
              <a:extLst>
                <a:ext uri="{FF2B5EF4-FFF2-40B4-BE49-F238E27FC236}">
                  <a16:creationId xmlns:a16="http://schemas.microsoft.com/office/drawing/2014/main" id="{1C160F02-6E40-4B69-9AE9-2482545E21B0}"/>
                </a:ext>
              </a:extLst>
            </p:cNvPr>
            <p:cNvSpPr/>
            <p:nvPr/>
          </p:nvSpPr>
          <p:spPr>
            <a:xfrm flipV="1">
              <a:off x="2305072" y="5368439"/>
              <a:ext cx="134413" cy="139462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Elipse 37">
              <a:extLst>
                <a:ext uri="{FF2B5EF4-FFF2-40B4-BE49-F238E27FC236}">
                  <a16:creationId xmlns:a16="http://schemas.microsoft.com/office/drawing/2014/main" id="{7AAF6321-FE38-48F0-BAFE-48F401888616}"/>
                </a:ext>
              </a:extLst>
            </p:cNvPr>
            <p:cNvSpPr/>
            <p:nvPr/>
          </p:nvSpPr>
          <p:spPr>
            <a:xfrm flipV="1">
              <a:off x="5398563" y="3063772"/>
              <a:ext cx="134413" cy="139462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Elipse 38">
              <a:extLst>
                <a:ext uri="{FF2B5EF4-FFF2-40B4-BE49-F238E27FC236}">
                  <a16:creationId xmlns:a16="http://schemas.microsoft.com/office/drawing/2014/main" id="{3FC7632C-5A22-42B0-A586-B15DDCF5AD70}"/>
                </a:ext>
              </a:extLst>
            </p:cNvPr>
            <p:cNvSpPr/>
            <p:nvPr/>
          </p:nvSpPr>
          <p:spPr>
            <a:xfrm flipV="1">
              <a:off x="7219847" y="4118539"/>
              <a:ext cx="134413" cy="139462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Elipse 39">
              <a:extLst>
                <a:ext uri="{FF2B5EF4-FFF2-40B4-BE49-F238E27FC236}">
                  <a16:creationId xmlns:a16="http://schemas.microsoft.com/office/drawing/2014/main" id="{13C1D6EC-EF7F-485E-8C73-9691166D04F2}"/>
                </a:ext>
              </a:extLst>
            </p:cNvPr>
            <p:cNvSpPr/>
            <p:nvPr/>
          </p:nvSpPr>
          <p:spPr>
            <a:xfrm flipV="1">
              <a:off x="8457030" y="5366885"/>
              <a:ext cx="134413" cy="139462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23887316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Para trabalhar com física vetorial é preciso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adicionar vetores 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Adição de Vetores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84632D39-8662-4851-BBA3-2E9AE9F11B32}"/>
              </a:ext>
            </a:extLst>
          </p:cNvPr>
          <p:cNvGrpSpPr/>
          <p:nvPr/>
        </p:nvGrpSpPr>
        <p:grpSpPr>
          <a:xfrm>
            <a:off x="1923255" y="2492896"/>
            <a:ext cx="3138584" cy="2492578"/>
            <a:chOff x="2423592" y="2869804"/>
            <a:chExt cx="2641143" cy="2097524"/>
          </a:xfrm>
        </p:grpSpPr>
        <p:cxnSp>
          <p:nvCxnSpPr>
            <p:cNvPr id="27" name="Conector reto 26"/>
            <p:cNvCxnSpPr/>
            <p:nvPr/>
          </p:nvCxnSpPr>
          <p:spPr>
            <a:xfrm flipH="1" flipV="1">
              <a:off x="2722782" y="2937808"/>
              <a:ext cx="5703" cy="2029520"/>
            </a:xfrm>
            <a:prstGeom prst="line">
              <a:avLst/>
            </a:prstGeom>
            <a:ln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CaixaDeTexto 27"/>
            <p:cNvSpPr txBox="1"/>
            <p:nvPr/>
          </p:nvSpPr>
          <p:spPr>
            <a:xfrm>
              <a:off x="2423592" y="2869804"/>
              <a:ext cx="304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accent1">
                      <a:lumMod val="75000"/>
                    </a:schemeClr>
                  </a:solidFill>
                </a:rPr>
                <a:t>y</a:t>
              </a:r>
              <a:endParaRPr lang="pt-BR" baseline="-250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cxnSp>
          <p:nvCxnSpPr>
            <p:cNvPr id="29" name="Conector reto 28"/>
            <p:cNvCxnSpPr/>
            <p:nvPr/>
          </p:nvCxnSpPr>
          <p:spPr>
            <a:xfrm>
              <a:off x="2423593" y="4610736"/>
              <a:ext cx="2586461" cy="0"/>
            </a:xfrm>
            <a:prstGeom prst="line">
              <a:avLst/>
            </a:prstGeom>
            <a:ln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de seta reta 30"/>
            <p:cNvCxnSpPr/>
            <p:nvPr/>
          </p:nvCxnSpPr>
          <p:spPr>
            <a:xfrm flipV="1">
              <a:off x="2722782" y="3661345"/>
              <a:ext cx="708923" cy="945944"/>
            </a:xfrm>
            <a:prstGeom prst="straightConnector1">
              <a:avLst/>
            </a:prstGeom>
            <a:ln w="1905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CaixaDeTexto 31"/>
            <p:cNvSpPr txBox="1"/>
            <p:nvPr/>
          </p:nvSpPr>
          <p:spPr>
            <a:xfrm>
              <a:off x="2817942" y="3701720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000" dirty="0">
                  <a:solidFill>
                    <a:schemeClr val="bg1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a</a:t>
              </a:r>
            </a:p>
          </p:txBody>
        </p:sp>
        <p:sp>
          <p:nvSpPr>
            <p:cNvPr id="33" name="CaixaDeTexto 32"/>
            <p:cNvSpPr txBox="1"/>
            <p:nvPr/>
          </p:nvSpPr>
          <p:spPr>
            <a:xfrm>
              <a:off x="4739005" y="4595942"/>
              <a:ext cx="325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accent1">
                      <a:lumMod val="75000"/>
                    </a:schemeClr>
                  </a:solidFill>
                </a:rPr>
                <a:t>x</a:t>
              </a:r>
              <a:endParaRPr lang="pt-BR" baseline="-250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7" name="CaixaDeTexto 36"/>
            <p:cNvSpPr txBox="1"/>
            <p:nvPr/>
          </p:nvSpPr>
          <p:spPr>
            <a:xfrm>
              <a:off x="3647728" y="3773728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000" dirty="0">
                  <a:solidFill>
                    <a:schemeClr val="bg1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b</a:t>
              </a:r>
            </a:p>
          </p:txBody>
        </p:sp>
        <p:cxnSp>
          <p:nvCxnSpPr>
            <p:cNvPr id="38" name="Conector de seta reta 37"/>
            <p:cNvCxnSpPr/>
            <p:nvPr/>
          </p:nvCxnSpPr>
          <p:spPr>
            <a:xfrm flipV="1">
              <a:off x="2728485" y="3959392"/>
              <a:ext cx="1722489" cy="651345"/>
            </a:xfrm>
            <a:prstGeom prst="straightConnector1">
              <a:avLst/>
            </a:prstGeom>
            <a:ln w="1905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1" name="Conector reto 40"/>
          <p:cNvCxnSpPr/>
          <p:nvPr/>
        </p:nvCxnSpPr>
        <p:spPr>
          <a:xfrm flipH="1" flipV="1">
            <a:off x="6616918" y="2492896"/>
            <a:ext cx="1" cy="2492578"/>
          </a:xfrm>
          <a:prstGeom prst="line">
            <a:avLst/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aixaDeTexto 41"/>
          <p:cNvSpPr txBox="1"/>
          <p:nvPr/>
        </p:nvSpPr>
        <p:spPr>
          <a:xfrm>
            <a:off x="6304052" y="2492896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y</a:t>
            </a:r>
            <a:endParaRPr lang="pt-BR" baseline="-250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43" name="Conector reto 42"/>
          <p:cNvCxnSpPr/>
          <p:nvPr/>
        </p:nvCxnSpPr>
        <p:spPr>
          <a:xfrm>
            <a:off x="6312024" y="4628882"/>
            <a:ext cx="3384376" cy="1"/>
          </a:xfrm>
          <a:prstGeom prst="line">
            <a:avLst/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aixaDeTexto 45"/>
          <p:cNvSpPr txBox="1"/>
          <p:nvPr/>
        </p:nvSpPr>
        <p:spPr>
          <a:xfrm>
            <a:off x="6767945" y="3752513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</a:t>
            </a:r>
          </a:p>
        </p:txBody>
      </p:sp>
      <p:sp>
        <p:nvSpPr>
          <p:cNvPr id="48" name="CaixaDeTexto 47"/>
          <p:cNvSpPr txBox="1"/>
          <p:nvPr/>
        </p:nvSpPr>
        <p:spPr>
          <a:xfrm>
            <a:off x="9442678" y="4628881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x</a:t>
            </a:r>
            <a:endParaRPr lang="pt-BR" baseline="-250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49" name="Conector de seta reta 48"/>
          <p:cNvCxnSpPr/>
          <p:nvPr/>
        </p:nvCxnSpPr>
        <p:spPr>
          <a:xfrm flipV="1">
            <a:off x="7318932" y="3725619"/>
            <a:ext cx="7273" cy="999525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de seta reta 49"/>
          <p:cNvCxnSpPr/>
          <p:nvPr/>
        </p:nvCxnSpPr>
        <p:spPr>
          <a:xfrm>
            <a:off x="6528048" y="3682938"/>
            <a:ext cx="790884" cy="2589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CaixaDeTexto 51"/>
          <p:cNvSpPr txBox="1"/>
          <p:nvPr/>
        </p:nvSpPr>
        <p:spPr>
          <a:xfrm>
            <a:off x="7813573" y="3016499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</a:t>
            </a:r>
          </a:p>
        </p:txBody>
      </p:sp>
      <p:cxnSp>
        <p:nvCxnSpPr>
          <p:cNvPr id="53" name="Conector de seta reta 52"/>
          <p:cNvCxnSpPr/>
          <p:nvPr/>
        </p:nvCxnSpPr>
        <p:spPr>
          <a:xfrm flipV="1">
            <a:off x="6616917" y="3018983"/>
            <a:ext cx="2392543" cy="1609900"/>
          </a:xfrm>
          <a:prstGeom prst="straightConnector1">
            <a:avLst/>
          </a:prstGeom>
          <a:ln w="1905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de seta reta 57"/>
          <p:cNvCxnSpPr/>
          <p:nvPr/>
        </p:nvCxnSpPr>
        <p:spPr>
          <a:xfrm flipV="1">
            <a:off x="7318933" y="3018984"/>
            <a:ext cx="1690527" cy="663955"/>
          </a:xfrm>
          <a:prstGeom prst="straightConnector1">
            <a:avLst/>
          </a:prstGeom>
          <a:ln w="1905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CaixaDeTexto 64"/>
          <p:cNvSpPr txBox="1"/>
          <p:nvPr/>
        </p:nvSpPr>
        <p:spPr>
          <a:xfrm>
            <a:off x="7765777" y="3790616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</a:t>
            </a:r>
          </a:p>
        </p:txBody>
      </p:sp>
      <p:cxnSp>
        <p:nvCxnSpPr>
          <p:cNvPr id="68" name="Conector de seta reta 67"/>
          <p:cNvCxnSpPr/>
          <p:nvPr/>
        </p:nvCxnSpPr>
        <p:spPr>
          <a:xfrm flipV="1">
            <a:off x="6616917" y="3682938"/>
            <a:ext cx="708923" cy="945944"/>
          </a:xfrm>
          <a:prstGeom prst="straightConnector1">
            <a:avLst/>
          </a:prstGeom>
          <a:ln w="1905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de seta reta 72"/>
          <p:cNvCxnSpPr/>
          <p:nvPr/>
        </p:nvCxnSpPr>
        <p:spPr>
          <a:xfrm flipV="1">
            <a:off x="9009460" y="3016500"/>
            <a:ext cx="4909" cy="1708644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 de seta reta 73"/>
          <p:cNvCxnSpPr/>
          <p:nvPr/>
        </p:nvCxnSpPr>
        <p:spPr>
          <a:xfrm>
            <a:off x="6528048" y="3016499"/>
            <a:ext cx="2484021" cy="2486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CaixaDeTexto 81"/>
          <p:cNvSpPr txBox="1"/>
          <p:nvPr/>
        </p:nvSpPr>
        <p:spPr>
          <a:xfrm>
            <a:off x="2317921" y="5556998"/>
            <a:ext cx="2678938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2000" dirty="0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 = </a:t>
            </a:r>
            <a:r>
              <a:rPr lang="pt-BR" sz="2000" dirty="0" err="1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sqrt</a:t>
            </a:r>
            <a:r>
              <a:rPr lang="pt-BR" sz="2000" dirty="0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(r</a:t>
            </a:r>
            <a:r>
              <a:rPr lang="pt-BR" sz="2000" baseline="-25000" dirty="0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x</a:t>
            </a:r>
            <a:r>
              <a:rPr lang="pt-BR" sz="2000" baseline="30000" dirty="0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pt-BR" sz="2000" dirty="0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+ r</a:t>
            </a:r>
            <a:r>
              <a:rPr lang="pt-BR" sz="2000" baseline="-25000" dirty="0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y</a:t>
            </a:r>
            <a:r>
              <a:rPr lang="pt-BR" sz="2000" baseline="30000" dirty="0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pt-BR" sz="2000" dirty="0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</a:p>
        </p:txBody>
      </p:sp>
      <p:sp>
        <p:nvSpPr>
          <p:cNvPr id="83" name="CaixaDeTexto 82"/>
          <p:cNvSpPr txBox="1"/>
          <p:nvPr/>
        </p:nvSpPr>
        <p:spPr>
          <a:xfrm>
            <a:off x="6811538" y="4628883"/>
            <a:ext cx="4203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 err="1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pt-BR" sz="2000" baseline="-25000" dirty="0" err="1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x</a:t>
            </a:r>
            <a:endParaRPr lang="pt-BR" sz="2000" baseline="-25000" dirty="0">
              <a:solidFill>
                <a:schemeClr val="bg1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5" name="CaixaDeTexto 84"/>
          <p:cNvSpPr txBox="1"/>
          <p:nvPr/>
        </p:nvSpPr>
        <p:spPr>
          <a:xfrm>
            <a:off x="8004212" y="4639373"/>
            <a:ext cx="4203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 err="1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pt-BR" sz="2000" baseline="-25000" dirty="0" err="1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x</a:t>
            </a:r>
            <a:endParaRPr lang="pt-BR" sz="2000" baseline="-25000" dirty="0">
              <a:solidFill>
                <a:schemeClr val="bg1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6" name="CaixaDeTexto 85"/>
          <p:cNvSpPr txBox="1"/>
          <p:nvPr/>
        </p:nvSpPr>
        <p:spPr>
          <a:xfrm>
            <a:off x="6185163" y="3934262"/>
            <a:ext cx="4203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 err="1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pt-BR" sz="2000" baseline="-25000" dirty="0" err="1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y</a:t>
            </a:r>
            <a:endParaRPr lang="pt-BR" sz="2000" baseline="-25000" dirty="0">
              <a:solidFill>
                <a:schemeClr val="bg1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8" name="CaixaDeTexto 87"/>
          <p:cNvSpPr txBox="1"/>
          <p:nvPr/>
        </p:nvSpPr>
        <p:spPr>
          <a:xfrm>
            <a:off x="6184785" y="3150905"/>
            <a:ext cx="4203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 err="1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pt-BR" sz="2000" baseline="-25000" dirty="0" err="1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y</a:t>
            </a:r>
            <a:endParaRPr lang="pt-BR" sz="2000" baseline="-25000" dirty="0">
              <a:solidFill>
                <a:schemeClr val="bg1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9" name="CaixaDeTexto 88"/>
          <p:cNvSpPr txBox="1"/>
          <p:nvPr/>
        </p:nvSpPr>
        <p:spPr>
          <a:xfrm>
            <a:off x="7603035" y="2507823"/>
            <a:ext cx="4203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 err="1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</a:t>
            </a:r>
            <a:r>
              <a:rPr lang="pt-BR" sz="2000" baseline="-25000" dirty="0" err="1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x</a:t>
            </a:r>
            <a:endParaRPr lang="pt-BR" sz="2000" baseline="-25000" dirty="0">
              <a:solidFill>
                <a:schemeClr val="bg1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0" name="CaixaDeTexto 89"/>
          <p:cNvSpPr txBox="1"/>
          <p:nvPr/>
        </p:nvSpPr>
        <p:spPr>
          <a:xfrm>
            <a:off x="9155295" y="3611529"/>
            <a:ext cx="4203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 err="1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</a:t>
            </a:r>
            <a:r>
              <a:rPr lang="pt-BR" sz="2000" baseline="-25000" dirty="0" err="1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y</a:t>
            </a:r>
            <a:endParaRPr lang="pt-BR" sz="2000" baseline="-25000" dirty="0">
              <a:solidFill>
                <a:schemeClr val="bg1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6E01A0C0-681C-40E8-9C6C-7BE7E987458D}"/>
              </a:ext>
            </a:extLst>
          </p:cNvPr>
          <p:cNvSpPr/>
          <p:nvPr/>
        </p:nvSpPr>
        <p:spPr>
          <a:xfrm>
            <a:off x="7090891" y="5409090"/>
            <a:ext cx="159691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 err="1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</a:t>
            </a:r>
            <a:r>
              <a:rPr lang="pt-BR" sz="2000" baseline="-25000" dirty="0" err="1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x</a:t>
            </a:r>
            <a:r>
              <a:rPr lang="pt-BR" sz="2000" dirty="0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= </a:t>
            </a:r>
            <a:r>
              <a:rPr lang="pt-BR" sz="2000" dirty="0" err="1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pt-BR" sz="2000" baseline="-25000" dirty="0" err="1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x</a:t>
            </a:r>
            <a:r>
              <a:rPr lang="pt-BR" sz="2000" dirty="0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+ </a:t>
            </a:r>
            <a:r>
              <a:rPr lang="pt-BR" sz="2000" dirty="0" err="1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pt-BR" sz="2000" baseline="-25000" dirty="0" err="1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x</a:t>
            </a:r>
            <a:endParaRPr lang="pt-BR" sz="2000" baseline="-25000" dirty="0">
              <a:solidFill>
                <a:schemeClr val="bg1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sz="2000" dirty="0" err="1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</a:t>
            </a:r>
            <a:r>
              <a:rPr lang="pt-BR" sz="2000" baseline="-25000" dirty="0" err="1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y</a:t>
            </a:r>
            <a:r>
              <a:rPr lang="pt-BR" sz="2000" dirty="0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= </a:t>
            </a:r>
            <a:r>
              <a:rPr lang="pt-BR" sz="2000" dirty="0" err="1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pt-BR" sz="2000" baseline="-25000" dirty="0" err="1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y</a:t>
            </a:r>
            <a:r>
              <a:rPr lang="pt-BR" sz="2000" dirty="0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+ </a:t>
            </a:r>
            <a:r>
              <a:rPr lang="pt-BR" sz="2000" dirty="0" err="1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pt-BR" sz="2000" baseline="-25000" dirty="0" err="1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y</a:t>
            </a:r>
            <a:endParaRPr lang="pt-BR" sz="2000" baseline="-25000" dirty="0">
              <a:solidFill>
                <a:schemeClr val="bg1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65464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ângulo do vetor</a:t>
            </a:r>
            <a:r>
              <a:rPr lang="pt-BR" dirty="0"/>
              <a:t> resultante pode ser calculado pela tangente</a:t>
            </a:r>
            <a:endParaRPr lang="pt-B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Adição de Vetores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B014DD04-9154-4999-AC55-751F0D1F3B3B}"/>
              </a:ext>
            </a:extLst>
          </p:cNvPr>
          <p:cNvGrpSpPr/>
          <p:nvPr/>
        </p:nvGrpSpPr>
        <p:grpSpPr>
          <a:xfrm>
            <a:off x="1991544" y="2324122"/>
            <a:ext cx="4536504" cy="3280662"/>
            <a:chOff x="3063692" y="2324122"/>
            <a:chExt cx="3464356" cy="2505317"/>
          </a:xfrm>
        </p:grpSpPr>
        <p:cxnSp>
          <p:nvCxnSpPr>
            <p:cNvPr id="41" name="Conector reto 40"/>
            <p:cNvCxnSpPr/>
            <p:nvPr/>
          </p:nvCxnSpPr>
          <p:spPr>
            <a:xfrm flipH="1" flipV="1">
              <a:off x="3376558" y="2324122"/>
              <a:ext cx="1" cy="2492578"/>
            </a:xfrm>
            <a:prstGeom prst="line">
              <a:avLst/>
            </a:prstGeom>
            <a:ln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CaixaDeTexto 41"/>
            <p:cNvSpPr txBox="1"/>
            <p:nvPr/>
          </p:nvSpPr>
          <p:spPr>
            <a:xfrm>
              <a:off x="3063692" y="2324122"/>
              <a:ext cx="304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accent1">
                      <a:lumMod val="75000"/>
                    </a:schemeClr>
                  </a:solidFill>
                </a:rPr>
                <a:t>y</a:t>
              </a:r>
              <a:endParaRPr lang="pt-BR" baseline="-250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cxnSp>
          <p:nvCxnSpPr>
            <p:cNvPr id="43" name="Conector reto 42"/>
            <p:cNvCxnSpPr/>
            <p:nvPr/>
          </p:nvCxnSpPr>
          <p:spPr>
            <a:xfrm>
              <a:off x="3071664" y="4460108"/>
              <a:ext cx="3384376" cy="1"/>
            </a:xfrm>
            <a:prstGeom prst="line">
              <a:avLst/>
            </a:prstGeom>
            <a:ln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CaixaDeTexto 47"/>
            <p:cNvSpPr txBox="1"/>
            <p:nvPr/>
          </p:nvSpPr>
          <p:spPr>
            <a:xfrm>
              <a:off x="6202318" y="4460107"/>
              <a:ext cx="325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accent1">
                      <a:lumMod val="75000"/>
                    </a:schemeClr>
                  </a:solidFill>
                </a:rPr>
                <a:t>x</a:t>
              </a:r>
              <a:endParaRPr lang="pt-BR" baseline="-250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cxnSp>
          <p:nvCxnSpPr>
            <p:cNvPr id="49" name="Conector de seta reta 48"/>
            <p:cNvCxnSpPr/>
            <p:nvPr/>
          </p:nvCxnSpPr>
          <p:spPr>
            <a:xfrm flipH="1" flipV="1">
              <a:off x="4085845" y="3556843"/>
              <a:ext cx="10068" cy="885277"/>
            </a:xfrm>
            <a:prstGeom prst="straightConnector1">
              <a:avLst/>
            </a:prstGeom>
            <a:ln>
              <a:solidFill>
                <a:schemeClr val="accent4">
                  <a:lumMod val="75000"/>
                </a:schemeClr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ctor de seta reta 49"/>
            <p:cNvCxnSpPr/>
            <p:nvPr/>
          </p:nvCxnSpPr>
          <p:spPr>
            <a:xfrm>
              <a:off x="3363946" y="3516753"/>
              <a:ext cx="714626" cy="0"/>
            </a:xfrm>
            <a:prstGeom prst="straightConnector1">
              <a:avLst/>
            </a:prstGeom>
            <a:ln>
              <a:solidFill>
                <a:schemeClr val="accent4">
                  <a:lumMod val="75000"/>
                </a:schemeClr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ector de seta reta 52"/>
            <p:cNvCxnSpPr/>
            <p:nvPr/>
          </p:nvCxnSpPr>
          <p:spPr>
            <a:xfrm flipV="1">
              <a:off x="3376557" y="2850209"/>
              <a:ext cx="2392543" cy="1609900"/>
            </a:xfrm>
            <a:prstGeom prst="straightConnector1">
              <a:avLst/>
            </a:prstGeom>
            <a:ln w="1905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ector de seta reta 57"/>
            <p:cNvCxnSpPr/>
            <p:nvPr/>
          </p:nvCxnSpPr>
          <p:spPr>
            <a:xfrm flipV="1">
              <a:off x="4078573" y="2850210"/>
              <a:ext cx="1690527" cy="663955"/>
            </a:xfrm>
            <a:prstGeom prst="straightConnector1">
              <a:avLst/>
            </a:prstGeom>
            <a:ln w="1905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CaixaDeTexto 64"/>
            <p:cNvSpPr txBox="1"/>
            <p:nvPr/>
          </p:nvSpPr>
          <p:spPr>
            <a:xfrm>
              <a:off x="4699159" y="3455104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000" dirty="0">
                  <a:solidFill>
                    <a:schemeClr val="bg1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r</a:t>
              </a:r>
            </a:p>
          </p:txBody>
        </p:sp>
        <p:cxnSp>
          <p:nvCxnSpPr>
            <p:cNvPr id="68" name="Conector de seta reta 67"/>
            <p:cNvCxnSpPr/>
            <p:nvPr/>
          </p:nvCxnSpPr>
          <p:spPr>
            <a:xfrm flipV="1">
              <a:off x="3376557" y="3514164"/>
              <a:ext cx="708923" cy="945944"/>
            </a:xfrm>
            <a:prstGeom prst="straightConnector1">
              <a:avLst/>
            </a:prstGeom>
            <a:ln w="1905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ector de seta reta 72"/>
            <p:cNvCxnSpPr/>
            <p:nvPr/>
          </p:nvCxnSpPr>
          <p:spPr>
            <a:xfrm flipH="1" flipV="1">
              <a:off x="5774008" y="2847725"/>
              <a:ext cx="5034" cy="1612384"/>
            </a:xfrm>
            <a:prstGeom prst="straightConnector1">
              <a:avLst/>
            </a:prstGeom>
            <a:ln>
              <a:solidFill>
                <a:schemeClr val="accent4">
                  <a:lumMod val="75000"/>
                </a:schemeClr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ector de seta reta 73"/>
            <p:cNvCxnSpPr/>
            <p:nvPr/>
          </p:nvCxnSpPr>
          <p:spPr>
            <a:xfrm>
              <a:off x="3369224" y="2850210"/>
              <a:ext cx="2402485" cy="1"/>
            </a:xfrm>
            <a:prstGeom prst="straightConnector1">
              <a:avLst/>
            </a:prstGeom>
            <a:ln>
              <a:solidFill>
                <a:schemeClr val="accent4">
                  <a:lumMod val="75000"/>
                </a:schemeClr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CaixaDeTexto 88"/>
            <p:cNvSpPr txBox="1"/>
            <p:nvPr/>
          </p:nvSpPr>
          <p:spPr>
            <a:xfrm>
              <a:off x="4360312" y="2370554"/>
              <a:ext cx="42030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000" dirty="0" err="1">
                  <a:solidFill>
                    <a:schemeClr val="bg1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r</a:t>
              </a:r>
              <a:r>
                <a:rPr lang="pt-BR" sz="2000" baseline="-25000" dirty="0" err="1">
                  <a:solidFill>
                    <a:schemeClr val="bg1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x</a:t>
              </a:r>
              <a:endParaRPr lang="pt-BR" sz="2000" baseline="-25000" dirty="0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0" name="CaixaDeTexto 89"/>
            <p:cNvSpPr txBox="1"/>
            <p:nvPr/>
          </p:nvSpPr>
          <p:spPr>
            <a:xfrm>
              <a:off x="5907387" y="3356788"/>
              <a:ext cx="42030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000" dirty="0" err="1">
                  <a:solidFill>
                    <a:schemeClr val="bg1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r</a:t>
              </a:r>
              <a:r>
                <a:rPr lang="pt-BR" sz="2000" baseline="-25000" dirty="0" err="1">
                  <a:solidFill>
                    <a:schemeClr val="bg1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y</a:t>
              </a:r>
              <a:endParaRPr lang="pt-BR" sz="2000" baseline="-25000" dirty="0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5" name="Arco 34"/>
            <p:cNvSpPr/>
            <p:nvPr/>
          </p:nvSpPr>
          <p:spPr>
            <a:xfrm>
              <a:off x="3554886" y="3876346"/>
              <a:ext cx="812759" cy="833624"/>
            </a:xfrm>
            <a:prstGeom prst="arc">
              <a:avLst>
                <a:gd name="adj1" fmla="val 17952378"/>
                <a:gd name="adj2" fmla="val 1445147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Retângulo 35"/>
            <p:cNvSpPr/>
            <p:nvPr/>
          </p:nvSpPr>
          <p:spPr>
            <a:xfrm>
              <a:off x="4397127" y="4021952"/>
              <a:ext cx="32573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l-GR" dirty="0">
                  <a:solidFill>
                    <a:schemeClr val="bg1">
                      <a:lumMod val="85000"/>
                    </a:schemeClr>
                  </a:solidFill>
                </a:rPr>
                <a:t>θ</a:t>
              </a:r>
              <a:endParaRPr lang="pt-BR" dirty="0"/>
            </a:p>
          </p:txBody>
        </p:sp>
      </p:grpSp>
      <p:sp>
        <p:nvSpPr>
          <p:cNvPr id="39" name="CaixaDeTexto 38"/>
          <p:cNvSpPr txBox="1"/>
          <p:nvPr/>
        </p:nvSpPr>
        <p:spPr>
          <a:xfrm>
            <a:off x="7312536" y="3323330"/>
            <a:ext cx="2164375" cy="111825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2000" dirty="0" err="1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tan</a:t>
            </a:r>
            <a:r>
              <a:rPr lang="el-GR" sz="2000" dirty="0">
                <a:solidFill>
                  <a:schemeClr val="bg1">
                    <a:lumMod val="85000"/>
                  </a:schemeClr>
                </a:solidFill>
              </a:rPr>
              <a:t>θ</a:t>
            </a:r>
            <a:r>
              <a:rPr lang="pt-BR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pt-BR" sz="2000" dirty="0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= </a:t>
            </a:r>
            <a:r>
              <a:rPr lang="pt-BR" sz="2000" dirty="0" err="1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</a:t>
            </a:r>
            <a:r>
              <a:rPr lang="pt-BR" sz="2000" baseline="-25000" dirty="0" err="1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y</a:t>
            </a:r>
            <a:r>
              <a:rPr lang="pt-BR" sz="2000" dirty="0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</a:t>
            </a:r>
            <a:r>
              <a:rPr lang="pt-BR" sz="2000" dirty="0" err="1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</a:t>
            </a:r>
            <a:r>
              <a:rPr lang="pt-BR" sz="2000" baseline="-25000" dirty="0" err="1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x</a:t>
            </a:r>
            <a:endParaRPr lang="pt-BR" sz="2000" baseline="-25000" dirty="0">
              <a:solidFill>
                <a:schemeClr val="bg1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endParaRPr lang="pt-BR" sz="2000" baseline="-25000" dirty="0">
              <a:solidFill>
                <a:schemeClr val="bg1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endParaRPr lang="pt-BR" sz="2000" baseline="-25000" dirty="0">
              <a:solidFill>
                <a:schemeClr val="bg1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l-GR" sz="2000" dirty="0">
                <a:solidFill>
                  <a:schemeClr val="bg1">
                    <a:lumMod val="85000"/>
                  </a:schemeClr>
                </a:solidFill>
              </a:rPr>
              <a:t>θ</a:t>
            </a:r>
            <a:r>
              <a:rPr lang="pt-BR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pt-BR" sz="2000" dirty="0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= </a:t>
            </a:r>
            <a:r>
              <a:rPr lang="pt-BR" sz="2000" dirty="0" err="1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atan</a:t>
            </a:r>
            <a:r>
              <a:rPr lang="pt-BR" sz="2000" dirty="0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pt-BR" sz="2000" dirty="0" err="1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</a:t>
            </a:r>
            <a:r>
              <a:rPr lang="pt-BR" sz="2000" baseline="-25000" dirty="0" err="1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y</a:t>
            </a:r>
            <a:r>
              <a:rPr lang="pt-BR" sz="2000" dirty="0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</a:t>
            </a:r>
            <a:r>
              <a:rPr lang="pt-BR" sz="2000" dirty="0" err="1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</a:t>
            </a:r>
            <a:r>
              <a:rPr lang="pt-BR" sz="2000" baseline="-25000" dirty="0" err="1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x</a:t>
            </a:r>
            <a:r>
              <a:rPr lang="pt-BR" sz="2000" dirty="0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</a:p>
        </p:txBody>
      </p:sp>
      <p:grpSp>
        <p:nvGrpSpPr>
          <p:cNvPr id="26" name="Agrupar 25">
            <a:extLst>
              <a:ext uri="{FF2B5EF4-FFF2-40B4-BE49-F238E27FC236}">
                <a16:creationId xmlns:a16="http://schemas.microsoft.com/office/drawing/2014/main" id="{87FF8989-7975-4878-950F-4EF97F7CD07D}"/>
              </a:ext>
            </a:extLst>
          </p:cNvPr>
          <p:cNvGrpSpPr/>
          <p:nvPr/>
        </p:nvGrpSpPr>
        <p:grpSpPr>
          <a:xfrm>
            <a:off x="11574734" y="6372414"/>
            <a:ext cx="617266" cy="495111"/>
            <a:chOff x="11574734" y="6372414"/>
            <a:chExt cx="617266" cy="495111"/>
          </a:xfrm>
        </p:grpSpPr>
        <p:sp>
          <p:nvSpPr>
            <p:cNvPr id="27" name="Triângulo isósceles 6">
              <a:extLst>
                <a:ext uri="{FF2B5EF4-FFF2-40B4-BE49-F238E27FC236}">
                  <a16:creationId xmlns:a16="http://schemas.microsoft.com/office/drawing/2014/main" id="{FA06FF30-E6F7-4624-91E7-645FC4F9B822}"/>
                </a:ext>
              </a:extLst>
            </p:cNvPr>
            <p:cNvSpPr/>
            <p:nvPr/>
          </p:nvSpPr>
          <p:spPr>
            <a:xfrm>
              <a:off x="11574734" y="6372414"/>
              <a:ext cx="593516" cy="464210"/>
            </a:xfrm>
            <a:custGeom>
              <a:avLst/>
              <a:gdLst>
                <a:gd name="connsiteX0" fmla="*/ 0 w 864096"/>
                <a:gd name="connsiteY0" fmla="*/ 1512168 h 1512168"/>
                <a:gd name="connsiteX1" fmla="*/ 432048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0" fmla="*/ 0 w 864096"/>
                <a:gd name="connsiteY0" fmla="*/ 787773 h 787773"/>
                <a:gd name="connsiteX1" fmla="*/ 847684 w 864096"/>
                <a:gd name="connsiteY1" fmla="*/ 0 h 787773"/>
                <a:gd name="connsiteX2" fmla="*/ 864096 w 864096"/>
                <a:gd name="connsiteY2" fmla="*/ 787773 h 787773"/>
                <a:gd name="connsiteX3" fmla="*/ 0 w 864096"/>
                <a:gd name="connsiteY3" fmla="*/ 787773 h 787773"/>
                <a:gd name="connsiteX0" fmla="*/ 0 w 864096"/>
                <a:gd name="connsiteY0" fmla="*/ 797298 h 797298"/>
                <a:gd name="connsiteX1" fmla="*/ 857209 w 864096"/>
                <a:gd name="connsiteY1" fmla="*/ 0 h 797298"/>
                <a:gd name="connsiteX2" fmla="*/ 864096 w 864096"/>
                <a:gd name="connsiteY2" fmla="*/ 797298 h 797298"/>
                <a:gd name="connsiteX3" fmla="*/ 0 w 864096"/>
                <a:gd name="connsiteY3" fmla="*/ 797298 h 797298"/>
                <a:gd name="connsiteX0" fmla="*/ 0 w 864096"/>
                <a:gd name="connsiteY0" fmla="*/ 799680 h 799680"/>
                <a:gd name="connsiteX1" fmla="*/ 861971 w 864096"/>
                <a:gd name="connsiteY1" fmla="*/ 0 h 799680"/>
                <a:gd name="connsiteX2" fmla="*/ 864096 w 864096"/>
                <a:gd name="connsiteY2" fmla="*/ 799680 h 799680"/>
                <a:gd name="connsiteX3" fmla="*/ 0 w 864096"/>
                <a:gd name="connsiteY3" fmla="*/ 799680 h 799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4096" h="799680">
                  <a:moveTo>
                    <a:pt x="0" y="799680"/>
                  </a:moveTo>
                  <a:lnTo>
                    <a:pt x="861971" y="0"/>
                  </a:lnTo>
                  <a:cubicBezTo>
                    <a:pt x="864267" y="265766"/>
                    <a:pt x="861800" y="533914"/>
                    <a:pt x="864096" y="799680"/>
                  </a:cubicBezTo>
                  <a:lnTo>
                    <a:pt x="0" y="79968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8" name="Retângulo 27">
              <a:extLst>
                <a:ext uri="{FF2B5EF4-FFF2-40B4-BE49-F238E27FC236}">
                  <a16:creationId xmlns:a16="http://schemas.microsoft.com/office/drawing/2014/main" id="{D04787C4-1E8D-4AB5-9D04-FBD90739F0EC}"/>
                </a:ext>
              </a:extLst>
            </p:cNvPr>
            <p:cNvSpPr/>
            <p:nvPr/>
          </p:nvSpPr>
          <p:spPr>
            <a:xfrm>
              <a:off x="11800716" y="6467415"/>
              <a:ext cx="39128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68580" indent="0">
                <a:buNone/>
              </a:pPr>
              <a:r>
                <a:rPr lang="pt-BR" sz="2000" dirty="0">
                  <a:solidFill>
                    <a:schemeClr val="bg1"/>
                  </a:solidFill>
                  <a:latin typeface="Consolas" panose="020B0609020204030204" pitchFamily="49" charset="0"/>
                </a:rPr>
                <a:t>»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151780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Podemos representar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grandezas vetoriais </a:t>
            </a:r>
            <a:r>
              <a:rPr lang="pt-BR" dirty="0"/>
              <a:t>através de vetores:</a:t>
            </a:r>
          </a:p>
          <a:p>
            <a:pPr lvl="1"/>
            <a:r>
              <a:rPr lang="pt-BR" dirty="0"/>
              <a:t>Deslocamento</a:t>
            </a:r>
          </a:p>
          <a:p>
            <a:pPr lvl="1"/>
            <a:r>
              <a:rPr lang="pt-BR" dirty="0"/>
              <a:t>Velocidade</a:t>
            </a:r>
          </a:p>
          <a:p>
            <a:pPr lvl="1"/>
            <a:r>
              <a:rPr lang="pt-BR" dirty="0"/>
              <a:t>Aceleração</a:t>
            </a:r>
          </a:p>
          <a:p>
            <a:pPr lvl="1"/>
            <a:r>
              <a:rPr lang="pt-BR" dirty="0"/>
              <a:t>Força</a:t>
            </a:r>
          </a:p>
          <a:p>
            <a:pPr lvl="1"/>
            <a:r>
              <a:rPr lang="pt-BR" dirty="0"/>
              <a:t>Etc.</a:t>
            </a:r>
          </a:p>
          <a:p>
            <a:endParaRPr lang="pt-BR" dirty="0"/>
          </a:p>
          <a:p>
            <a:r>
              <a:rPr lang="pt-BR" dirty="0"/>
              <a:t>Para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simular a ação de várias forças </a:t>
            </a:r>
            <a:r>
              <a:rPr lang="pt-BR" dirty="0"/>
              <a:t>sobre um objeto é </a:t>
            </a:r>
            <a:br>
              <a:rPr lang="pt-BR" dirty="0"/>
            </a:br>
            <a:r>
              <a:rPr lang="pt-BR" dirty="0"/>
              <a:t>preciso implementar a operação de soma de vetores</a:t>
            </a:r>
          </a:p>
          <a:p>
            <a:pPr lvl="1"/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Resumo</a:t>
            </a:r>
          </a:p>
        </p:txBody>
      </p:sp>
    </p:spTree>
    <p:extLst>
      <p:ext uri="{BB962C8B-B14F-4D97-AF65-F5344CB8AC3E}">
        <p14:creationId xmlns:p14="http://schemas.microsoft.com/office/powerpoint/2010/main" val="9755434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so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Concurso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urso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5962</TotalTime>
  <Words>261</Words>
  <Application>Microsoft Office PowerPoint</Application>
  <PresentationFormat>Widescreen</PresentationFormat>
  <Paragraphs>90</Paragraphs>
  <Slides>8</Slides>
  <Notes>4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5" baseType="lpstr">
      <vt:lpstr>Calibri</vt:lpstr>
      <vt:lpstr>Consolas</vt:lpstr>
      <vt:lpstr>Lucida Sans Unicode</vt:lpstr>
      <vt:lpstr>Verdana</vt:lpstr>
      <vt:lpstr>Wingdings 2</vt:lpstr>
      <vt:lpstr>Wingdings 3</vt:lpstr>
      <vt:lpstr>Concurso</vt:lpstr>
      <vt:lpstr>Física Vetorial</vt:lpstr>
      <vt:lpstr>Introdução</vt:lpstr>
      <vt:lpstr>Introdução</vt:lpstr>
      <vt:lpstr>Deslocamento</vt:lpstr>
      <vt:lpstr>Velocidade e Aceleração</vt:lpstr>
      <vt:lpstr>Adição de Vetores</vt:lpstr>
      <vt:lpstr>Adição de Vetores</vt:lpstr>
      <vt:lpstr>Resumo</vt:lpstr>
    </vt:vector>
  </TitlesOfParts>
  <Company>Anabele Studios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Introdução a Ciência da Computação</dc:title>
  <dc:creator>Judson Santiago</dc:creator>
  <cp:keywords>Vetores;Adição;Projétil</cp:keywords>
  <cp:lastModifiedBy>Judson Santiago</cp:lastModifiedBy>
  <cp:revision>659</cp:revision>
  <dcterms:created xsi:type="dcterms:W3CDTF">2009-02-25T19:16:57Z</dcterms:created>
  <dcterms:modified xsi:type="dcterms:W3CDTF">2019-07-18T17:12:54Z</dcterms:modified>
</cp:coreProperties>
</file>