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14"/>
  </p:notesMasterIdLst>
  <p:sldIdLst>
    <p:sldId id="347" r:id="rId2"/>
    <p:sldId id="339" r:id="rId3"/>
    <p:sldId id="341" r:id="rId4"/>
    <p:sldId id="338" r:id="rId5"/>
    <p:sldId id="328" r:id="rId6"/>
    <p:sldId id="342" r:id="rId7"/>
    <p:sldId id="330" r:id="rId8"/>
    <p:sldId id="343" r:id="rId9"/>
    <p:sldId id="344" r:id="rId10"/>
    <p:sldId id="345" r:id="rId11"/>
    <p:sldId id="346" r:id="rId12"/>
    <p:sldId id="33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435FBD8-EEDD-4979-8EB3-4A48221CE137}" v="35" dt="2019-07-24T18:51:17.56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Estilo com Tema 1 - Ênfase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42" autoAdjust="0"/>
    <p:restoredTop sz="90029" autoAdjust="0"/>
  </p:normalViewPr>
  <p:slideViewPr>
    <p:cSldViewPr>
      <p:cViewPr>
        <p:scale>
          <a:sx n="100" d="100"/>
          <a:sy n="100" d="100"/>
        </p:scale>
        <p:origin x="960" y="13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7" d="100"/>
          <a:sy n="97" d="100"/>
        </p:scale>
        <p:origin x="361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dson Santiago" userId="ebb108da2f256286" providerId="LiveId" clId="{F435FBD8-EEDD-4979-8EB3-4A48221CE137}"/>
    <pc:docChg chg="undo custSel addSld delSld modSld modMainMaster">
      <pc:chgData name="Judson Santiago" userId="ebb108da2f256286" providerId="LiveId" clId="{F435FBD8-EEDD-4979-8EB3-4A48221CE137}" dt="2019-07-24T18:52:57.616" v="569" actId="208"/>
      <pc:docMkLst>
        <pc:docMk/>
      </pc:docMkLst>
      <pc:sldChg chg="del">
        <pc:chgData name="Judson Santiago" userId="ebb108da2f256286" providerId="LiveId" clId="{F435FBD8-EEDD-4979-8EB3-4A48221CE137}" dt="2019-07-24T13:03:57.465" v="46" actId="2696"/>
        <pc:sldMkLst>
          <pc:docMk/>
          <pc:sldMk cId="0" sldId="256"/>
        </pc:sldMkLst>
      </pc:sldChg>
      <pc:sldChg chg="modSp">
        <pc:chgData name="Judson Santiago" userId="ebb108da2f256286" providerId="LiveId" clId="{F435FBD8-EEDD-4979-8EB3-4A48221CE137}" dt="2019-07-24T18:52:57.616" v="569" actId="208"/>
        <pc:sldMkLst>
          <pc:docMk/>
          <pc:sldMk cId="210981869" sldId="336"/>
        </pc:sldMkLst>
        <pc:spChg chg="mod">
          <ac:chgData name="Judson Santiago" userId="ebb108da2f256286" providerId="LiveId" clId="{F435FBD8-EEDD-4979-8EB3-4A48221CE137}" dt="2019-07-24T18:52:30.460" v="567" actId="20577"/>
          <ac:spMkLst>
            <pc:docMk/>
            <pc:sldMk cId="210981869" sldId="336"/>
            <ac:spMk id="2" creationId="{00000000-0000-0000-0000-000000000000}"/>
          </ac:spMkLst>
        </pc:spChg>
        <pc:spChg chg="mod">
          <ac:chgData name="Judson Santiago" userId="ebb108da2f256286" providerId="LiveId" clId="{F435FBD8-EEDD-4979-8EB3-4A48221CE137}" dt="2019-07-24T18:51:49.583" v="562" actId="20577"/>
          <ac:spMkLst>
            <pc:docMk/>
            <pc:sldMk cId="210981869" sldId="336"/>
            <ac:spMk id="3" creationId="{00000000-0000-0000-0000-000000000000}"/>
          </ac:spMkLst>
        </pc:spChg>
        <pc:spChg chg="mod">
          <ac:chgData name="Judson Santiago" userId="ebb108da2f256286" providerId="LiveId" clId="{F435FBD8-EEDD-4979-8EB3-4A48221CE137}" dt="2019-07-24T18:52:57.616" v="569" actId="208"/>
          <ac:spMkLst>
            <pc:docMk/>
            <pc:sldMk cId="210981869" sldId="336"/>
            <ac:spMk id="16" creationId="{00000000-0000-0000-0000-000000000000}"/>
          </ac:spMkLst>
        </pc:spChg>
      </pc:sldChg>
      <pc:sldChg chg="addSp modSp">
        <pc:chgData name="Judson Santiago" userId="ebb108da2f256286" providerId="LiveId" clId="{F435FBD8-EEDD-4979-8EB3-4A48221CE137}" dt="2019-07-24T16:40:12.982" v="296" actId="166"/>
        <pc:sldMkLst>
          <pc:docMk/>
          <pc:sldMk cId="2056540154" sldId="338"/>
        </pc:sldMkLst>
        <pc:spChg chg="mod">
          <ac:chgData name="Judson Santiago" userId="ebb108da2f256286" providerId="LiveId" clId="{F435FBD8-EEDD-4979-8EB3-4A48221CE137}" dt="2019-07-24T13:20:49.505" v="268" actId="20577"/>
          <ac:spMkLst>
            <pc:docMk/>
            <pc:sldMk cId="2056540154" sldId="338"/>
            <ac:spMk id="2" creationId="{00000000-0000-0000-0000-000000000000}"/>
          </ac:spMkLst>
        </pc:spChg>
        <pc:spChg chg="mod">
          <ac:chgData name="Judson Santiago" userId="ebb108da2f256286" providerId="LiveId" clId="{F435FBD8-EEDD-4979-8EB3-4A48221CE137}" dt="2019-07-24T13:23:06.662" v="275" actId="14100"/>
          <ac:spMkLst>
            <pc:docMk/>
            <pc:sldMk cId="2056540154" sldId="338"/>
            <ac:spMk id="7" creationId="{00000000-0000-0000-0000-000000000000}"/>
          </ac:spMkLst>
        </pc:spChg>
        <pc:spChg chg="mod ord">
          <ac:chgData name="Judson Santiago" userId="ebb108da2f256286" providerId="LiveId" clId="{F435FBD8-EEDD-4979-8EB3-4A48221CE137}" dt="2019-07-24T16:40:00.609" v="295" actId="166"/>
          <ac:spMkLst>
            <pc:docMk/>
            <pc:sldMk cId="2056540154" sldId="338"/>
            <ac:spMk id="20" creationId="{00000000-0000-0000-0000-000000000000}"/>
          </ac:spMkLst>
        </pc:spChg>
        <pc:spChg chg="mod ord">
          <ac:chgData name="Judson Santiago" userId="ebb108da2f256286" providerId="LiveId" clId="{F435FBD8-EEDD-4979-8EB3-4A48221CE137}" dt="2019-07-24T16:40:12.982" v="296" actId="166"/>
          <ac:spMkLst>
            <pc:docMk/>
            <pc:sldMk cId="2056540154" sldId="338"/>
            <ac:spMk id="21" creationId="{00000000-0000-0000-0000-000000000000}"/>
          </ac:spMkLst>
        </pc:spChg>
        <pc:grpChg chg="add mod">
          <ac:chgData name="Judson Santiago" userId="ebb108da2f256286" providerId="LiveId" clId="{F435FBD8-EEDD-4979-8EB3-4A48221CE137}" dt="2019-07-24T13:25:26.943" v="288" actId="164"/>
          <ac:grpSpMkLst>
            <pc:docMk/>
            <pc:sldMk cId="2056540154" sldId="338"/>
            <ac:grpSpMk id="24" creationId="{67461792-88C1-46E8-AD3E-01F480635510}"/>
          </ac:grpSpMkLst>
        </pc:grpChg>
        <pc:cxnChg chg="add mod">
          <ac:chgData name="Judson Santiago" userId="ebb108da2f256286" providerId="LiveId" clId="{F435FBD8-EEDD-4979-8EB3-4A48221CE137}" dt="2019-07-24T13:25:26.943" v="288" actId="164"/>
          <ac:cxnSpMkLst>
            <pc:docMk/>
            <pc:sldMk cId="2056540154" sldId="338"/>
            <ac:cxnSpMk id="5" creationId="{4121A64C-2280-4DAA-91F4-C7B54215D80A}"/>
          </ac:cxnSpMkLst>
        </pc:cxnChg>
        <pc:cxnChg chg="add mod">
          <ac:chgData name="Judson Santiago" userId="ebb108da2f256286" providerId="LiveId" clId="{F435FBD8-EEDD-4979-8EB3-4A48221CE137}" dt="2019-07-24T13:25:26.943" v="288" actId="164"/>
          <ac:cxnSpMkLst>
            <pc:docMk/>
            <pc:sldMk cId="2056540154" sldId="338"/>
            <ac:cxnSpMk id="9" creationId="{8FCE5499-5EEF-4252-B529-D03742B7792C}"/>
          </ac:cxnSpMkLst>
        </pc:cxnChg>
        <pc:cxnChg chg="add mod">
          <ac:chgData name="Judson Santiago" userId="ebb108da2f256286" providerId="LiveId" clId="{F435FBD8-EEDD-4979-8EB3-4A48221CE137}" dt="2019-07-24T13:25:26.943" v="288" actId="164"/>
          <ac:cxnSpMkLst>
            <pc:docMk/>
            <pc:sldMk cId="2056540154" sldId="338"/>
            <ac:cxnSpMk id="11" creationId="{DB1DA7D4-005A-43C5-8B1F-C2915B7C4EDE}"/>
          </ac:cxnSpMkLst>
        </pc:cxnChg>
      </pc:sldChg>
      <pc:sldChg chg="addSp delSp modSp">
        <pc:chgData name="Judson Santiago" userId="ebb108da2f256286" providerId="LiveId" clId="{F435FBD8-EEDD-4979-8EB3-4A48221CE137}" dt="2019-07-24T13:18:20.433" v="251" actId="1038"/>
        <pc:sldMkLst>
          <pc:docMk/>
          <pc:sldMk cId="616868683" sldId="339"/>
        </pc:sldMkLst>
        <pc:spChg chg="mod">
          <ac:chgData name="Judson Santiago" userId="ebb108da2f256286" providerId="LiveId" clId="{F435FBD8-EEDD-4979-8EB3-4A48221CE137}" dt="2019-07-24T13:17:06.661" v="113" actId="20577"/>
          <ac:spMkLst>
            <pc:docMk/>
            <pc:sldMk cId="616868683" sldId="339"/>
            <ac:spMk id="2" creationId="{00000000-0000-0000-0000-000000000000}"/>
          </ac:spMkLst>
        </pc:spChg>
        <pc:spChg chg="mod">
          <ac:chgData name="Judson Santiago" userId="ebb108da2f256286" providerId="LiveId" clId="{F435FBD8-EEDD-4979-8EB3-4A48221CE137}" dt="2019-07-24T13:06:53.867" v="56" actId="164"/>
          <ac:spMkLst>
            <pc:docMk/>
            <pc:sldMk cId="616868683" sldId="339"/>
            <ac:spMk id="4" creationId="{00000000-0000-0000-0000-000000000000}"/>
          </ac:spMkLst>
        </pc:spChg>
        <pc:spChg chg="mod">
          <ac:chgData name="Judson Santiago" userId="ebb108da2f256286" providerId="LiveId" clId="{F435FBD8-EEDD-4979-8EB3-4A48221CE137}" dt="2019-07-24T13:06:53.867" v="56" actId="164"/>
          <ac:spMkLst>
            <pc:docMk/>
            <pc:sldMk cId="616868683" sldId="339"/>
            <ac:spMk id="5" creationId="{00000000-0000-0000-0000-000000000000}"/>
          </ac:spMkLst>
        </pc:spChg>
        <pc:spChg chg="mod">
          <ac:chgData name="Judson Santiago" userId="ebb108da2f256286" providerId="LiveId" clId="{F435FBD8-EEDD-4979-8EB3-4A48221CE137}" dt="2019-07-24T13:08:48.605" v="63" actId="164"/>
          <ac:spMkLst>
            <pc:docMk/>
            <pc:sldMk cId="616868683" sldId="339"/>
            <ac:spMk id="29" creationId="{00000000-0000-0000-0000-000000000000}"/>
          </ac:spMkLst>
        </pc:spChg>
        <pc:spChg chg="mod">
          <ac:chgData name="Judson Santiago" userId="ebb108da2f256286" providerId="LiveId" clId="{F435FBD8-EEDD-4979-8EB3-4A48221CE137}" dt="2019-07-24T13:08:48.605" v="63" actId="164"/>
          <ac:spMkLst>
            <pc:docMk/>
            <pc:sldMk cId="616868683" sldId="339"/>
            <ac:spMk id="30" creationId="{00000000-0000-0000-0000-000000000000}"/>
          </ac:spMkLst>
        </pc:spChg>
        <pc:spChg chg="mod">
          <ac:chgData name="Judson Santiago" userId="ebb108da2f256286" providerId="LiveId" clId="{F435FBD8-EEDD-4979-8EB3-4A48221CE137}" dt="2019-07-24T13:08:48.605" v="63" actId="164"/>
          <ac:spMkLst>
            <pc:docMk/>
            <pc:sldMk cId="616868683" sldId="339"/>
            <ac:spMk id="31" creationId="{00000000-0000-0000-0000-000000000000}"/>
          </ac:spMkLst>
        </pc:spChg>
        <pc:spChg chg="mod">
          <ac:chgData name="Judson Santiago" userId="ebb108da2f256286" providerId="LiveId" clId="{F435FBD8-EEDD-4979-8EB3-4A48221CE137}" dt="2019-07-24T13:08:48.605" v="63" actId="164"/>
          <ac:spMkLst>
            <pc:docMk/>
            <pc:sldMk cId="616868683" sldId="339"/>
            <ac:spMk id="32" creationId="{00000000-0000-0000-0000-000000000000}"/>
          </ac:spMkLst>
        </pc:spChg>
        <pc:spChg chg="mod">
          <ac:chgData name="Judson Santiago" userId="ebb108da2f256286" providerId="LiveId" clId="{F435FBD8-EEDD-4979-8EB3-4A48221CE137}" dt="2019-07-24T13:08:48.605" v="63" actId="164"/>
          <ac:spMkLst>
            <pc:docMk/>
            <pc:sldMk cId="616868683" sldId="339"/>
            <ac:spMk id="35" creationId="{00000000-0000-0000-0000-000000000000}"/>
          </ac:spMkLst>
        </pc:spChg>
        <pc:spChg chg="mod">
          <ac:chgData name="Judson Santiago" userId="ebb108da2f256286" providerId="LiveId" clId="{F435FBD8-EEDD-4979-8EB3-4A48221CE137}" dt="2019-07-24T13:08:48.605" v="63" actId="164"/>
          <ac:spMkLst>
            <pc:docMk/>
            <pc:sldMk cId="616868683" sldId="339"/>
            <ac:spMk id="36" creationId="{00000000-0000-0000-0000-000000000000}"/>
          </ac:spMkLst>
        </pc:spChg>
        <pc:spChg chg="mod">
          <ac:chgData name="Judson Santiago" userId="ebb108da2f256286" providerId="LiveId" clId="{F435FBD8-EEDD-4979-8EB3-4A48221CE137}" dt="2019-07-24T13:08:48.605" v="63" actId="164"/>
          <ac:spMkLst>
            <pc:docMk/>
            <pc:sldMk cId="616868683" sldId="339"/>
            <ac:spMk id="37" creationId="{00000000-0000-0000-0000-000000000000}"/>
          </ac:spMkLst>
        </pc:spChg>
        <pc:spChg chg="mod">
          <ac:chgData name="Judson Santiago" userId="ebb108da2f256286" providerId="LiveId" clId="{F435FBD8-EEDD-4979-8EB3-4A48221CE137}" dt="2019-07-24T13:08:48.605" v="63" actId="164"/>
          <ac:spMkLst>
            <pc:docMk/>
            <pc:sldMk cId="616868683" sldId="339"/>
            <ac:spMk id="38" creationId="{00000000-0000-0000-0000-000000000000}"/>
          </ac:spMkLst>
        </pc:spChg>
        <pc:spChg chg="mod">
          <ac:chgData name="Judson Santiago" userId="ebb108da2f256286" providerId="LiveId" clId="{F435FBD8-EEDD-4979-8EB3-4A48221CE137}" dt="2019-07-24T13:08:48.605" v="63" actId="164"/>
          <ac:spMkLst>
            <pc:docMk/>
            <pc:sldMk cId="616868683" sldId="339"/>
            <ac:spMk id="39" creationId="{00000000-0000-0000-0000-000000000000}"/>
          </ac:spMkLst>
        </pc:spChg>
        <pc:spChg chg="mod">
          <ac:chgData name="Judson Santiago" userId="ebb108da2f256286" providerId="LiveId" clId="{F435FBD8-EEDD-4979-8EB3-4A48221CE137}" dt="2019-07-24T13:08:48.605" v="63" actId="164"/>
          <ac:spMkLst>
            <pc:docMk/>
            <pc:sldMk cId="616868683" sldId="339"/>
            <ac:spMk id="40" creationId="{00000000-0000-0000-0000-000000000000}"/>
          </ac:spMkLst>
        </pc:spChg>
        <pc:spChg chg="mod">
          <ac:chgData name="Judson Santiago" userId="ebb108da2f256286" providerId="LiveId" clId="{F435FBD8-EEDD-4979-8EB3-4A48221CE137}" dt="2019-07-24T13:06:53.867" v="56" actId="164"/>
          <ac:spMkLst>
            <pc:docMk/>
            <pc:sldMk cId="616868683" sldId="339"/>
            <ac:spMk id="41" creationId="{00000000-0000-0000-0000-000000000000}"/>
          </ac:spMkLst>
        </pc:spChg>
        <pc:spChg chg="mod">
          <ac:chgData name="Judson Santiago" userId="ebb108da2f256286" providerId="LiveId" clId="{F435FBD8-EEDD-4979-8EB3-4A48221CE137}" dt="2019-07-24T13:17:45.214" v="219" actId="1035"/>
          <ac:spMkLst>
            <pc:docMk/>
            <pc:sldMk cId="616868683" sldId="339"/>
            <ac:spMk id="58" creationId="{77B472DF-42AA-487F-BEC2-7F062AA0BF54}"/>
          </ac:spMkLst>
        </pc:spChg>
        <pc:spChg chg="mod">
          <ac:chgData name="Judson Santiago" userId="ebb108da2f256286" providerId="LiveId" clId="{F435FBD8-EEDD-4979-8EB3-4A48221CE137}" dt="2019-07-24T13:17:50.850" v="229" actId="1037"/>
          <ac:spMkLst>
            <pc:docMk/>
            <pc:sldMk cId="616868683" sldId="339"/>
            <ac:spMk id="60" creationId="{63707574-3B0F-4EA6-85FF-5077C47E92FD}"/>
          </ac:spMkLst>
        </pc:spChg>
        <pc:grpChg chg="add del mod">
          <ac:chgData name="Judson Santiago" userId="ebb108da2f256286" providerId="LiveId" clId="{F435FBD8-EEDD-4979-8EB3-4A48221CE137}" dt="2019-07-24T13:15:58.932" v="99" actId="478"/>
          <ac:grpSpMkLst>
            <pc:docMk/>
            <pc:sldMk cId="616868683" sldId="339"/>
            <ac:grpSpMk id="6" creationId="{42AE883C-6B98-4C80-AB90-6A14CFA495D4}"/>
          </ac:grpSpMkLst>
        </pc:grpChg>
        <pc:grpChg chg="add del mod">
          <ac:chgData name="Judson Santiago" userId="ebb108da2f256286" providerId="LiveId" clId="{F435FBD8-EEDD-4979-8EB3-4A48221CE137}" dt="2019-07-24T13:15:58.932" v="99" actId="478"/>
          <ac:grpSpMkLst>
            <pc:docMk/>
            <pc:sldMk cId="616868683" sldId="339"/>
            <ac:grpSpMk id="7" creationId="{74C01412-D5D6-4D8D-8973-74246FD33F94}"/>
          </ac:grpSpMkLst>
        </pc:grpChg>
        <pc:grpChg chg="mod">
          <ac:chgData name="Judson Santiago" userId="ebb108da2f256286" providerId="LiveId" clId="{F435FBD8-EEDD-4979-8EB3-4A48221CE137}" dt="2019-07-24T13:08:48.605" v="63" actId="164"/>
          <ac:grpSpMkLst>
            <pc:docMk/>
            <pc:sldMk cId="616868683" sldId="339"/>
            <ac:grpSpMk id="24" creationId="{00000000-0000-0000-0000-000000000000}"/>
          </ac:grpSpMkLst>
        </pc:grpChg>
        <pc:grpChg chg="add mod">
          <ac:chgData name="Judson Santiago" userId="ebb108da2f256286" providerId="LiveId" clId="{F435FBD8-EEDD-4979-8EB3-4A48221CE137}" dt="2019-07-24T13:18:20.433" v="251" actId="1038"/>
          <ac:grpSpMkLst>
            <pc:docMk/>
            <pc:sldMk cId="616868683" sldId="339"/>
            <ac:grpSpMk id="33" creationId="{B82AC2C9-DF44-485E-8304-CBB9EB9F7202}"/>
          </ac:grpSpMkLst>
        </pc:grpChg>
        <pc:grpChg chg="add mod">
          <ac:chgData name="Judson Santiago" userId="ebb108da2f256286" providerId="LiveId" clId="{F435FBD8-EEDD-4979-8EB3-4A48221CE137}" dt="2019-07-24T13:18:10.636" v="246" actId="1076"/>
          <ac:grpSpMkLst>
            <pc:docMk/>
            <pc:sldMk cId="616868683" sldId="339"/>
            <ac:grpSpMk id="57" creationId="{28AE483E-7450-44A9-A455-662F0DBC92D0}"/>
          </ac:grpSpMkLst>
        </pc:grpChg>
        <pc:cxnChg chg="mod">
          <ac:chgData name="Judson Santiago" userId="ebb108da2f256286" providerId="LiveId" clId="{F435FBD8-EEDD-4979-8EB3-4A48221CE137}" dt="2019-07-24T13:08:48.605" v="63" actId="164"/>
          <ac:cxnSpMkLst>
            <pc:docMk/>
            <pc:sldMk cId="616868683" sldId="339"/>
            <ac:cxnSpMk id="23" creationId="{00000000-0000-0000-0000-000000000000}"/>
          </ac:cxnSpMkLst>
        </pc:cxnChg>
        <pc:cxnChg chg="mod">
          <ac:chgData name="Judson Santiago" userId="ebb108da2f256286" providerId="LiveId" clId="{F435FBD8-EEDD-4979-8EB3-4A48221CE137}" dt="2019-07-24T13:15:58.932" v="99" actId="478"/>
          <ac:cxnSpMkLst>
            <pc:docMk/>
            <pc:sldMk cId="616868683" sldId="339"/>
            <ac:cxnSpMk id="26" creationId="{00000000-0000-0000-0000-000000000000}"/>
          </ac:cxnSpMkLst>
        </pc:cxnChg>
        <pc:cxnChg chg="mod">
          <ac:chgData name="Judson Santiago" userId="ebb108da2f256286" providerId="LiveId" clId="{F435FBD8-EEDD-4979-8EB3-4A48221CE137}" dt="2019-07-24T13:15:58.932" v="99" actId="478"/>
          <ac:cxnSpMkLst>
            <pc:docMk/>
            <pc:sldMk cId="616868683" sldId="339"/>
            <ac:cxnSpMk id="27" creationId="{00000000-0000-0000-0000-000000000000}"/>
          </ac:cxnSpMkLst>
        </pc:cxnChg>
        <pc:cxnChg chg="mod">
          <ac:chgData name="Judson Santiago" userId="ebb108da2f256286" providerId="LiveId" clId="{F435FBD8-EEDD-4979-8EB3-4A48221CE137}" dt="2019-07-24T13:08:48.605" v="63" actId="164"/>
          <ac:cxnSpMkLst>
            <pc:docMk/>
            <pc:sldMk cId="616868683" sldId="339"/>
            <ac:cxnSpMk id="28" creationId="{00000000-0000-0000-0000-000000000000}"/>
          </ac:cxnSpMkLst>
        </pc:cxnChg>
      </pc:sldChg>
      <pc:sldChg chg="addSp delSp modSp">
        <pc:chgData name="Judson Santiago" userId="ebb108da2f256286" providerId="LiveId" clId="{F435FBD8-EEDD-4979-8EB3-4A48221CE137}" dt="2019-07-24T13:13:40.055" v="89" actId="20577"/>
        <pc:sldMkLst>
          <pc:docMk/>
          <pc:sldMk cId="2500003549" sldId="341"/>
        </pc:sldMkLst>
        <pc:spChg chg="mod">
          <ac:chgData name="Judson Santiago" userId="ebb108da2f256286" providerId="LiveId" clId="{F435FBD8-EEDD-4979-8EB3-4A48221CE137}" dt="2019-07-24T13:13:40.055" v="89" actId="20577"/>
          <ac:spMkLst>
            <pc:docMk/>
            <pc:sldMk cId="2500003549" sldId="341"/>
            <ac:spMk id="2" creationId="{00000000-0000-0000-0000-000000000000}"/>
          </ac:spMkLst>
        </pc:spChg>
        <pc:spChg chg="mod topLvl">
          <ac:chgData name="Judson Santiago" userId="ebb108da2f256286" providerId="LiveId" clId="{F435FBD8-EEDD-4979-8EB3-4A48221CE137}" dt="2019-07-24T13:13:08.479" v="81" actId="164"/>
          <ac:spMkLst>
            <pc:docMk/>
            <pc:sldMk cId="2500003549" sldId="341"/>
            <ac:spMk id="4" creationId="{00000000-0000-0000-0000-000000000000}"/>
          </ac:spMkLst>
        </pc:spChg>
        <pc:spChg chg="mod topLvl">
          <ac:chgData name="Judson Santiago" userId="ebb108da2f256286" providerId="LiveId" clId="{F435FBD8-EEDD-4979-8EB3-4A48221CE137}" dt="2019-07-24T13:13:08.479" v="81" actId="164"/>
          <ac:spMkLst>
            <pc:docMk/>
            <pc:sldMk cId="2500003549" sldId="341"/>
            <ac:spMk id="5" creationId="{00000000-0000-0000-0000-000000000000}"/>
          </ac:spMkLst>
        </pc:spChg>
        <pc:spChg chg="mod topLvl">
          <ac:chgData name="Judson Santiago" userId="ebb108da2f256286" providerId="LiveId" clId="{F435FBD8-EEDD-4979-8EB3-4A48221CE137}" dt="2019-07-24T13:13:00.949" v="80" actId="164"/>
          <ac:spMkLst>
            <pc:docMk/>
            <pc:sldMk cId="2500003549" sldId="341"/>
            <ac:spMk id="7" creationId="{00000000-0000-0000-0000-000000000000}"/>
          </ac:spMkLst>
        </pc:spChg>
        <pc:spChg chg="mod topLvl">
          <ac:chgData name="Judson Santiago" userId="ebb108da2f256286" providerId="LiveId" clId="{F435FBD8-EEDD-4979-8EB3-4A48221CE137}" dt="2019-07-24T13:13:00.949" v="80" actId="164"/>
          <ac:spMkLst>
            <pc:docMk/>
            <pc:sldMk cId="2500003549" sldId="341"/>
            <ac:spMk id="8" creationId="{00000000-0000-0000-0000-000000000000}"/>
          </ac:spMkLst>
        </pc:spChg>
        <pc:spChg chg="mod topLvl">
          <ac:chgData name="Judson Santiago" userId="ebb108da2f256286" providerId="LiveId" clId="{F435FBD8-EEDD-4979-8EB3-4A48221CE137}" dt="2019-07-24T13:13:08.479" v="81" actId="164"/>
          <ac:spMkLst>
            <pc:docMk/>
            <pc:sldMk cId="2500003549" sldId="341"/>
            <ac:spMk id="9" creationId="{00000000-0000-0000-0000-000000000000}"/>
          </ac:spMkLst>
        </pc:spChg>
        <pc:spChg chg="mod topLvl">
          <ac:chgData name="Judson Santiago" userId="ebb108da2f256286" providerId="LiveId" clId="{F435FBD8-EEDD-4979-8EB3-4A48221CE137}" dt="2019-07-24T13:13:00.949" v="80" actId="164"/>
          <ac:spMkLst>
            <pc:docMk/>
            <pc:sldMk cId="2500003549" sldId="341"/>
            <ac:spMk id="10" creationId="{00000000-0000-0000-0000-000000000000}"/>
          </ac:spMkLst>
        </pc:spChg>
        <pc:grpChg chg="add del mod">
          <ac:chgData name="Judson Santiago" userId="ebb108da2f256286" providerId="LiveId" clId="{F435FBD8-EEDD-4979-8EB3-4A48221CE137}" dt="2019-07-24T13:11:54.504" v="71" actId="165"/>
          <ac:grpSpMkLst>
            <pc:docMk/>
            <pc:sldMk cId="2500003549" sldId="341"/>
            <ac:grpSpMk id="6" creationId="{DE31BF76-F48B-4C73-B7D7-0F82451601D7}"/>
          </ac:grpSpMkLst>
        </pc:grpChg>
        <pc:grpChg chg="add del mod">
          <ac:chgData name="Judson Santiago" userId="ebb108da2f256286" providerId="LiveId" clId="{F435FBD8-EEDD-4979-8EB3-4A48221CE137}" dt="2019-07-24T13:11:47.202" v="70" actId="165"/>
          <ac:grpSpMkLst>
            <pc:docMk/>
            <pc:sldMk cId="2500003549" sldId="341"/>
            <ac:grpSpMk id="11" creationId="{D791F379-6EAD-42F1-8FB5-2BAE402B417F}"/>
          </ac:grpSpMkLst>
        </pc:grpChg>
        <pc:grpChg chg="add mod">
          <ac:chgData name="Judson Santiago" userId="ebb108da2f256286" providerId="LiveId" clId="{F435FBD8-EEDD-4979-8EB3-4A48221CE137}" dt="2019-07-24T13:13:00.949" v="80" actId="164"/>
          <ac:grpSpMkLst>
            <pc:docMk/>
            <pc:sldMk cId="2500003549" sldId="341"/>
            <ac:grpSpMk id="12" creationId="{64844C43-EEE8-42C8-865D-B1B736454EC6}"/>
          </ac:grpSpMkLst>
        </pc:grpChg>
        <pc:grpChg chg="add mod">
          <ac:chgData name="Judson Santiago" userId="ebb108da2f256286" providerId="LiveId" clId="{F435FBD8-EEDD-4979-8EB3-4A48221CE137}" dt="2019-07-24T13:13:08.479" v="81" actId="164"/>
          <ac:grpSpMkLst>
            <pc:docMk/>
            <pc:sldMk cId="2500003549" sldId="341"/>
            <ac:grpSpMk id="13" creationId="{078C3213-ECC9-493A-BBE1-935E111505AA}"/>
          </ac:grpSpMkLst>
        </pc:grpChg>
      </pc:sldChg>
      <pc:sldChg chg="modSp">
        <pc:chgData name="Judson Santiago" userId="ebb108da2f256286" providerId="LiveId" clId="{F435FBD8-EEDD-4979-8EB3-4A48221CE137}" dt="2019-07-24T13:31:39.303" v="289" actId="403"/>
        <pc:sldMkLst>
          <pc:docMk/>
          <pc:sldMk cId="1714289473" sldId="342"/>
        </pc:sldMkLst>
        <pc:spChg chg="mod">
          <ac:chgData name="Judson Santiago" userId="ebb108da2f256286" providerId="LiveId" clId="{F435FBD8-EEDD-4979-8EB3-4A48221CE137}" dt="2019-07-24T13:31:39.303" v="289" actId="403"/>
          <ac:spMkLst>
            <pc:docMk/>
            <pc:sldMk cId="1714289473" sldId="342"/>
            <ac:spMk id="7" creationId="{00000000-0000-0000-0000-000000000000}"/>
          </ac:spMkLst>
        </pc:spChg>
      </pc:sldChg>
      <pc:sldChg chg="addSp modSp modNotesTx">
        <pc:chgData name="Judson Santiago" userId="ebb108da2f256286" providerId="LiveId" clId="{F435FBD8-EEDD-4979-8EB3-4A48221CE137}" dt="2019-07-24T18:49:11.900" v="475" actId="1036"/>
        <pc:sldMkLst>
          <pc:docMk/>
          <pc:sldMk cId="3957506149" sldId="343"/>
        </pc:sldMkLst>
        <pc:spChg chg="mod">
          <ac:chgData name="Judson Santiago" userId="ebb108da2f256286" providerId="LiveId" clId="{F435FBD8-EEDD-4979-8EB3-4A48221CE137}" dt="2019-07-24T17:29:04.600" v="322" actId="164"/>
          <ac:spMkLst>
            <pc:docMk/>
            <pc:sldMk cId="3957506149" sldId="343"/>
            <ac:spMk id="5" creationId="{00000000-0000-0000-0000-000000000000}"/>
          </ac:spMkLst>
        </pc:spChg>
        <pc:spChg chg="mod">
          <ac:chgData name="Judson Santiago" userId="ebb108da2f256286" providerId="LiveId" clId="{F435FBD8-EEDD-4979-8EB3-4A48221CE137}" dt="2019-07-24T17:29:04.600" v="322" actId="164"/>
          <ac:spMkLst>
            <pc:docMk/>
            <pc:sldMk cId="3957506149" sldId="343"/>
            <ac:spMk id="6" creationId="{00000000-0000-0000-0000-000000000000}"/>
          </ac:spMkLst>
        </pc:spChg>
        <pc:spChg chg="mod">
          <ac:chgData name="Judson Santiago" userId="ebb108da2f256286" providerId="LiveId" clId="{F435FBD8-EEDD-4979-8EB3-4A48221CE137}" dt="2019-07-24T17:28:25.404" v="308" actId="14100"/>
          <ac:spMkLst>
            <pc:docMk/>
            <pc:sldMk cId="3957506149" sldId="343"/>
            <ac:spMk id="19" creationId="{00000000-0000-0000-0000-000000000000}"/>
          </ac:spMkLst>
        </pc:spChg>
        <pc:spChg chg="mod ord">
          <ac:chgData name="Judson Santiago" userId="ebb108da2f256286" providerId="LiveId" clId="{F435FBD8-EEDD-4979-8EB3-4A48221CE137}" dt="2019-07-24T18:48:56.645" v="468" actId="2085"/>
          <ac:spMkLst>
            <pc:docMk/>
            <pc:sldMk cId="3957506149" sldId="343"/>
            <ac:spMk id="21" creationId="{00000000-0000-0000-0000-000000000000}"/>
          </ac:spMkLst>
        </pc:spChg>
        <pc:spChg chg="mod">
          <ac:chgData name="Judson Santiago" userId="ebb108da2f256286" providerId="LiveId" clId="{F435FBD8-EEDD-4979-8EB3-4A48221CE137}" dt="2019-07-24T17:29:04.600" v="322" actId="164"/>
          <ac:spMkLst>
            <pc:docMk/>
            <pc:sldMk cId="3957506149" sldId="343"/>
            <ac:spMk id="40" creationId="{00000000-0000-0000-0000-000000000000}"/>
          </ac:spMkLst>
        </pc:spChg>
        <pc:spChg chg="mod">
          <ac:chgData name="Judson Santiago" userId="ebb108da2f256286" providerId="LiveId" clId="{F435FBD8-EEDD-4979-8EB3-4A48221CE137}" dt="2019-07-24T17:29:04.600" v="322" actId="164"/>
          <ac:spMkLst>
            <pc:docMk/>
            <pc:sldMk cId="3957506149" sldId="343"/>
            <ac:spMk id="41" creationId="{00000000-0000-0000-0000-000000000000}"/>
          </ac:spMkLst>
        </pc:spChg>
        <pc:spChg chg="mod">
          <ac:chgData name="Judson Santiago" userId="ebb108da2f256286" providerId="LiveId" clId="{F435FBD8-EEDD-4979-8EB3-4A48221CE137}" dt="2019-07-24T17:29:04.600" v="322" actId="164"/>
          <ac:spMkLst>
            <pc:docMk/>
            <pc:sldMk cId="3957506149" sldId="343"/>
            <ac:spMk id="45" creationId="{00000000-0000-0000-0000-000000000000}"/>
          </ac:spMkLst>
        </pc:spChg>
        <pc:spChg chg="mod">
          <ac:chgData name="Judson Santiago" userId="ebb108da2f256286" providerId="LiveId" clId="{F435FBD8-EEDD-4979-8EB3-4A48221CE137}" dt="2019-07-24T17:41:35.522" v="395" actId="1076"/>
          <ac:spMkLst>
            <pc:docMk/>
            <pc:sldMk cId="3957506149" sldId="343"/>
            <ac:spMk id="49" creationId="{00000000-0000-0000-0000-000000000000}"/>
          </ac:spMkLst>
        </pc:spChg>
        <pc:spChg chg="mod">
          <ac:chgData name="Judson Santiago" userId="ebb108da2f256286" providerId="LiveId" clId="{F435FBD8-EEDD-4979-8EB3-4A48221CE137}" dt="2019-07-24T17:29:10.335" v="323" actId="164"/>
          <ac:spMkLst>
            <pc:docMk/>
            <pc:sldMk cId="3957506149" sldId="343"/>
            <ac:spMk id="50" creationId="{00000000-0000-0000-0000-000000000000}"/>
          </ac:spMkLst>
        </pc:spChg>
        <pc:spChg chg="mod">
          <ac:chgData name="Judson Santiago" userId="ebb108da2f256286" providerId="LiveId" clId="{F435FBD8-EEDD-4979-8EB3-4A48221CE137}" dt="2019-07-24T17:29:04.600" v="322" actId="164"/>
          <ac:spMkLst>
            <pc:docMk/>
            <pc:sldMk cId="3957506149" sldId="343"/>
            <ac:spMk id="58" creationId="{00000000-0000-0000-0000-000000000000}"/>
          </ac:spMkLst>
        </pc:spChg>
        <pc:spChg chg="mod">
          <ac:chgData name="Judson Santiago" userId="ebb108da2f256286" providerId="LiveId" clId="{F435FBD8-EEDD-4979-8EB3-4A48221CE137}" dt="2019-07-24T17:29:04.600" v="322" actId="164"/>
          <ac:spMkLst>
            <pc:docMk/>
            <pc:sldMk cId="3957506149" sldId="343"/>
            <ac:spMk id="63" creationId="{00000000-0000-0000-0000-000000000000}"/>
          </ac:spMkLst>
        </pc:spChg>
        <pc:spChg chg="mod">
          <ac:chgData name="Judson Santiago" userId="ebb108da2f256286" providerId="LiveId" clId="{F435FBD8-EEDD-4979-8EB3-4A48221CE137}" dt="2019-07-24T17:31:03.651" v="333" actId="1076"/>
          <ac:spMkLst>
            <pc:docMk/>
            <pc:sldMk cId="3957506149" sldId="343"/>
            <ac:spMk id="71" creationId="{00000000-0000-0000-0000-000000000000}"/>
          </ac:spMkLst>
        </pc:spChg>
        <pc:spChg chg="mod">
          <ac:chgData name="Judson Santiago" userId="ebb108da2f256286" providerId="LiveId" clId="{F435FBD8-EEDD-4979-8EB3-4A48221CE137}" dt="2019-07-24T17:29:10.335" v="323" actId="164"/>
          <ac:spMkLst>
            <pc:docMk/>
            <pc:sldMk cId="3957506149" sldId="343"/>
            <ac:spMk id="74" creationId="{00000000-0000-0000-0000-000000000000}"/>
          </ac:spMkLst>
        </pc:spChg>
        <pc:spChg chg="mod">
          <ac:chgData name="Judson Santiago" userId="ebb108da2f256286" providerId="LiveId" clId="{F435FBD8-EEDD-4979-8EB3-4A48221CE137}" dt="2019-07-24T17:30:45.682" v="330" actId="1038"/>
          <ac:spMkLst>
            <pc:docMk/>
            <pc:sldMk cId="3957506149" sldId="343"/>
            <ac:spMk id="75" creationId="{00000000-0000-0000-0000-000000000000}"/>
          </ac:spMkLst>
        </pc:spChg>
        <pc:spChg chg="mod">
          <ac:chgData name="Judson Santiago" userId="ebb108da2f256286" providerId="LiveId" clId="{F435FBD8-EEDD-4979-8EB3-4A48221CE137}" dt="2019-07-24T17:30:45.682" v="330" actId="1038"/>
          <ac:spMkLst>
            <pc:docMk/>
            <pc:sldMk cId="3957506149" sldId="343"/>
            <ac:spMk id="76" creationId="{00000000-0000-0000-0000-000000000000}"/>
          </ac:spMkLst>
        </pc:spChg>
        <pc:spChg chg="mod">
          <ac:chgData name="Judson Santiago" userId="ebb108da2f256286" providerId="LiveId" clId="{F435FBD8-EEDD-4979-8EB3-4A48221CE137}" dt="2019-07-24T17:29:10.335" v="323" actId="164"/>
          <ac:spMkLst>
            <pc:docMk/>
            <pc:sldMk cId="3957506149" sldId="343"/>
            <ac:spMk id="84" creationId="{00000000-0000-0000-0000-000000000000}"/>
          </ac:spMkLst>
        </pc:spChg>
        <pc:spChg chg="mod">
          <ac:chgData name="Judson Santiago" userId="ebb108da2f256286" providerId="LiveId" clId="{F435FBD8-EEDD-4979-8EB3-4A48221CE137}" dt="2019-07-24T17:29:10.335" v="323" actId="164"/>
          <ac:spMkLst>
            <pc:docMk/>
            <pc:sldMk cId="3957506149" sldId="343"/>
            <ac:spMk id="87" creationId="{00000000-0000-0000-0000-000000000000}"/>
          </ac:spMkLst>
        </pc:spChg>
        <pc:spChg chg="mod">
          <ac:chgData name="Judson Santiago" userId="ebb108da2f256286" providerId="LiveId" clId="{F435FBD8-EEDD-4979-8EB3-4A48221CE137}" dt="2019-07-24T17:29:10.335" v="323" actId="164"/>
          <ac:spMkLst>
            <pc:docMk/>
            <pc:sldMk cId="3957506149" sldId="343"/>
            <ac:spMk id="88" creationId="{00000000-0000-0000-0000-000000000000}"/>
          </ac:spMkLst>
        </pc:spChg>
        <pc:spChg chg="mod">
          <ac:chgData name="Judson Santiago" userId="ebb108da2f256286" providerId="LiveId" clId="{F435FBD8-EEDD-4979-8EB3-4A48221CE137}" dt="2019-07-24T18:49:11.900" v="475" actId="1036"/>
          <ac:spMkLst>
            <pc:docMk/>
            <pc:sldMk cId="3957506149" sldId="343"/>
            <ac:spMk id="92" creationId="{00000000-0000-0000-0000-000000000000}"/>
          </ac:spMkLst>
        </pc:spChg>
        <pc:spChg chg="mod ord">
          <ac:chgData name="Judson Santiago" userId="ebb108da2f256286" providerId="LiveId" clId="{F435FBD8-EEDD-4979-8EB3-4A48221CE137}" dt="2019-07-24T18:49:07.865" v="471" actId="2085"/>
          <ac:spMkLst>
            <pc:docMk/>
            <pc:sldMk cId="3957506149" sldId="343"/>
            <ac:spMk id="97" creationId="{00000000-0000-0000-0000-000000000000}"/>
          </ac:spMkLst>
        </pc:spChg>
        <pc:grpChg chg="add mod">
          <ac:chgData name="Judson Santiago" userId="ebb108da2f256286" providerId="LiveId" clId="{F435FBD8-EEDD-4979-8EB3-4A48221CE137}" dt="2019-07-24T17:29:04.600" v="322" actId="164"/>
          <ac:grpSpMkLst>
            <pc:docMk/>
            <pc:sldMk cId="3957506149" sldId="343"/>
            <ac:grpSpMk id="4" creationId="{807BC8D5-B39A-4082-A37C-07AF0A0D1F13}"/>
          </ac:grpSpMkLst>
        </pc:grpChg>
        <pc:grpChg chg="add mod">
          <ac:chgData name="Judson Santiago" userId="ebb108da2f256286" providerId="LiveId" clId="{F435FBD8-EEDD-4979-8EB3-4A48221CE137}" dt="2019-07-24T17:29:10.335" v="323" actId="164"/>
          <ac:grpSpMkLst>
            <pc:docMk/>
            <pc:sldMk cId="3957506149" sldId="343"/>
            <ac:grpSpMk id="7" creationId="{4D53AA71-238D-4ED4-8E4B-37B78728DB42}"/>
          </ac:grpSpMkLst>
        </pc:grpChg>
        <pc:cxnChg chg="mod">
          <ac:chgData name="Judson Santiago" userId="ebb108da2f256286" providerId="LiveId" clId="{F435FBD8-EEDD-4979-8EB3-4A48221CE137}" dt="2019-07-24T17:29:04.600" v="322" actId="164"/>
          <ac:cxnSpMkLst>
            <pc:docMk/>
            <pc:sldMk cId="3957506149" sldId="343"/>
            <ac:cxnSpMk id="8" creationId="{00000000-0000-0000-0000-000000000000}"/>
          </ac:cxnSpMkLst>
        </pc:cxnChg>
        <pc:cxnChg chg="mod">
          <ac:chgData name="Judson Santiago" userId="ebb108da2f256286" providerId="LiveId" clId="{F435FBD8-EEDD-4979-8EB3-4A48221CE137}" dt="2019-07-24T17:29:04.600" v="322" actId="164"/>
          <ac:cxnSpMkLst>
            <pc:docMk/>
            <pc:sldMk cId="3957506149" sldId="343"/>
            <ac:cxnSpMk id="37" creationId="{00000000-0000-0000-0000-000000000000}"/>
          </ac:cxnSpMkLst>
        </pc:cxnChg>
        <pc:cxnChg chg="mod">
          <ac:chgData name="Judson Santiago" userId="ebb108da2f256286" providerId="LiveId" clId="{F435FBD8-EEDD-4979-8EB3-4A48221CE137}" dt="2019-07-24T17:29:10.335" v="323" actId="164"/>
          <ac:cxnSpMkLst>
            <pc:docMk/>
            <pc:sldMk cId="3957506149" sldId="343"/>
            <ac:cxnSpMk id="47" creationId="{00000000-0000-0000-0000-000000000000}"/>
          </ac:cxnSpMkLst>
        </pc:cxnChg>
        <pc:cxnChg chg="mod">
          <ac:chgData name="Judson Santiago" userId="ebb108da2f256286" providerId="LiveId" clId="{F435FBD8-EEDD-4979-8EB3-4A48221CE137}" dt="2019-07-24T17:29:10.335" v="323" actId="164"/>
          <ac:cxnSpMkLst>
            <pc:docMk/>
            <pc:sldMk cId="3957506149" sldId="343"/>
            <ac:cxnSpMk id="48" creationId="{00000000-0000-0000-0000-000000000000}"/>
          </ac:cxnSpMkLst>
        </pc:cxnChg>
        <pc:cxnChg chg="mod">
          <ac:chgData name="Judson Santiago" userId="ebb108da2f256286" providerId="LiveId" clId="{F435FBD8-EEDD-4979-8EB3-4A48221CE137}" dt="2019-07-24T17:29:10.335" v="323" actId="164"/>
          <ac:cxnSpMkLst>
            <pc:docMk/>
            <pc:sldMk cId="3957506149" sldId="343"/>
            <ac:cxnSpMk id="53" creationId="{00000000-0000-0000-0000-000000000000}"/>
          </ac:cxnSpMkLst>
        </pc:cxnChg>
        <pc:cxnChg chg="mod">
          <ac:chgData name="Judson Santiago" userId="ebb108da2f256286" providerId="LiveId" clId="{F435FBD8-EEDD-4979-8EB3-4A48221CE137}" dt="2019-07-24T17:30:52.199" v="331" actId="14100"/>
          <ac:cxnSpMkLst>
            <pc:docMk/>
            <pc:sldMk cId="3957506149" sldId="343"/>
            <ac:cxnSpMk id="73" creationId="{00000000-0000-0000-0000-000000000000}"/>
          </ac:cxnSpMkLst>
        </pc:cxnChg>
        <pc:cxnChg chg="mod">
          <ac:chgData name="Judson Santiago" userId="ebb108da2f256286" providerId="LiveId" clId="{F435FBD8-EEDD-4979-8EB3-4A48221CE137}" dt="2019-07-24T17:30:57.532" v="332" actId="14100"/>
          <ac:cxnSpMkLst>
            <pc:docMk/>
            <pc:sldMk cId="3957506149" sldId="343"/>
            <ac:cxnSpMk id="77" creationId="{00000000-0000-0000-0000-000000000000}"/>
          </ac:cxnSpMkLst>
        </pc:cxnChg>
        <pc:cxnChg chg="mod">
          <ac:chgData name="Judson Santiago" userId="ebb108da2f256286" providerId="LiveId" clId="{F435FBD8-EEDD-4979-8EB3-4A48221CE137}" dt="2019-07-24T17:29:10.335" v="323" actId="164"/>
          <ac:cxnSpMkLst>
            <pc:docMk/>
            <pc:sldMk cId="3957506149" sldId="343"/>
            <ac:cxnSpMk id="86" creationId="{00000000-0000-0000-0000-000000000000}"/>
          </ac:cxnSpMkLst>
        </pc:cxnChg>
      </pc:sldChg>
      <pc:sldChg chg="addSp modSp">
        <pc:chgData name="Judson Santiago" userId="ebb108da2f256286" providerId="LiveId" clId="{F435FBD8-EEDD-4979-8EB3-4A48221CE137}" dt="2019-07-24T17:41:51.794" v="398" actId="1076"/>
        <pc:sldMkLst>
          <pc:docMk/>
          <pc:sldMk cId="2768605075" sldId="344"/>
        </pc:sldMkLst>
        <pc:spChg chg="mod">
          <ac:chgData name="Judson Santiago" userId="ebb108da2f256286" providerId="LiveId" clId="{F435FBD8-EEDD-4979-8EB3-4A48221CE137}" dt="2019-07-24T17:41:42.801" v="396" actId="404"/>
          <ac:spMkLst>
            <pc:docMk/>
            <pc:sldMk cId="2768605075" sldId="344"/>
            <ac:spMk id="13" creationId="{00000000-0000-0000-0000-000000000000}"/>
          </ac:spMkLst>
        </pc:spChg>
        <pc:spChg chg="mod">
          <ac:chgData name="Judson Santiago" userId="ebb108da2f256286" providerId="LiveId" clId="{F435FBD8-EEDD-4979-8EB3-4A48221CE137}" dt="2019-07-24T17:33:19.933" v="335" actId="164"/>
          <ac:spMkLst>
            <pc:docMk/>
            <pc:sldMk cId="2768605075" sldId="344"/>
            <ac:spMk id="32" creationId="{00000000-0000-0000-0000-000000000000}"/>
          </ac:spMkLst>
        </pc:spChg>
        <pc:spChg chg="mod">
          <ac:chgData name="Judson Santiago" userId="ebb108da2f256286" providerId="LiveId" clId="{F435FBD8-EEDD-4979-8EB3-4A48221CE137}" dt="2019-07-24T17:33:19.933" v="335" actId="164"/>
          <ac:spMkLst>
            <pc:docMk/>
            <pc:sldMk cId="2768605075" sldId="344"/>
            <ac:spMk id="33" creationId="{00000000-0000-0000-0000-000000000000}"/>
          </ac:spMkLst>
        </pc:spChg>
        <pc:spChg chg="mod">
          <ac:chgData name="Judson Santiago" userId="ebb108da2f256286" providerId="LiveId" clId="{F435FBD8-EEDD-4979-8EB3-4A48221CE137}" dt="2019-07-24T17:34:44.452" v="351" actId="404"/>
          <ac:spMkLst>
            <pc:docMk/>
            <pc:sldMk cId="2768605075" sldId="344"/>
            <ac:spMk id="43" creationId="{00000000-0000-0000-0000-000000000000}"/>
          </ac:spMkLst>
        </pc:spChg>
        <pc:spChg chg="mod">
          <ac:chgData name="Judson Santiago" userId="ebb108da2f256286" providerId="LiveId" clId="{F435FBD8-EEDD-4979-8EB3-4A48221CE137}" dt="2019-07-24T17:36:24.067" v="365" actId="404"/>
          <ac:spMkLst>
            <pc:docMk/>
            <pc:sldMk cId="2768605075" sldId="344"/>
            <ac:spMk id="51" creationId="{00000000-0000-0000-0000-000000000000}"/>
          </ac:spMkLst>
        </pc:spChg>
        <pc:spChg chg="mod">
          <ac:chgData name="Judson Santiago" userId="ebb108da2f256286" providerId="LiveId" clId="{F435FBD8-EEDD-4979-8EB3-4A48221CE137}" dt="2019-07-24T17:35:58.188" v="362" actId="404"/>
          <ac:spMkLst>
            <pc:docMk/>
            <pc:sldMk cId="2768605075" sldId="344"/>
            <ac:spMk id="54" creationId="{00000000-0000-0000-0000-000000000000}"/>
          </ac:spMkLst>
        </pc:spChg>
        <pc:spChg chg="mod">
          <ac:chgData name="Judson Santiago" userId="ebb108da2f256286" providerId="LiveId" clId="{F435FBD8-EEDD-4979-8EB3-4A48221CE137}" dt="2019-07-24T17:35:56.118" v="361" actId="404"/>
          <ac:spMkLst>
            <pc:docMk/>
            <pc:sldMk cId="2768605075" sldId="344"/>
            <ac:spMk id="55" creationId="{00000000-0000-0000-0000-000000000000}"/>
          </ac:spMkLst>
        </pc:spChg>
        <pc:spChg chg="mod ord">
          <ac:chgData name="Judson Santiago" userId="ebb108da2f256286" providerId="LiveId" clId="{F435FBD8-EEDD-4979-8EB3-4A48221CE137}" dt="2019-07-24T17:38:02.666" v="384" actId="166"/>
          <ac:spMkLst>
            <pc:docMk/>
            <pc:sldMk cId="2768605075" sldId="344"/>
            <ac:spMk id="56" creationId="{00000000-0000-0000-0000-000000000000}"/>
          </ac:spMkLst>
        </pc:spChg>
        <pc:spChg chg="mod">
          <ac:chgData name="Judson Santiago" userId="ebb108da2f256286" providerId="LiveId" clId="{F435FBD8-EEDD-4979-8EB3-4A48221CE137}" dt="2019-07-24T17:41:51.794" v="398" actId="1076"/>
          <ac:spMkLst>
            <pc:docMk/>
            <pc:sldMk cId="2768605075" sldId="344"/>
            <ac:spMk id="64" creationId="{00000000-0000-0000-0000-000000000000}"/>
          </ac:spMkLst>
        </pc:spChg>
        <pc:spChg chg="mod">
          <ac:chgData name="Judson Santiago" userId="ebb108da2f256286" providerId="LiveId" clId="{F435FBD8-EEDD-4979-8EB3-4A48221CE137}" dt="2019-07-24T17:36:32.076" v="367" actId="404"/>
          <ac:spMkLst>
            <pc:docMk/>
            <pc:sldMk cId="2768605075" sldId="344"/>
            <ac:spMk id="65" creationId="{00000000-0000-0000-0000-000000000000}"/>
          </ac:spMkLst>
        </pc:spChg>
        <pc:spChg chg="mod">
          <ac:chgData name="Judson Santiago" userId="ebb108da2f256286" providerId="LiveId" clId="{F435FBD8-EEDD-4979-8EB3-4A48221CE137}" dt="2019-07-24T17:36:34.664" v="368" actId="404"/>
          <ac:spMkLst>
            <pc:docMk/>
            <pc:sldMk cId="2768605075" sldId="344"/>
            <ac:spMk id="66" creationId="{00000000-0000-0000-0000-000000000000}"/>
          </ac:spMkLst>
        </pc:spChg>
        <pc:grpChg chg="add mod">
          <ac:chgData name="Judson Santiago" userId="ebb108da2f256286" providerId="LiveId" clId="{F435FBD8-EEDD-4979-8EB3-4A48221CE137}" dt="2019-07-24T17:33:19.933" v="335" actId="164"/>
          <ac:grpSpMkLst>
            <pc:docMk/>
            <pc:sldMk cId="2768605075" sldId="344"/>
            <ac:grpSpMk id="4" creationId="{33E3A4C0-5675-4139-BB6E-E6F3A291F74B}"/>
          </ac:grpSpMkLst>
        </pc:grpChg>
        <pc:cxnChg chg="mod">
          <ac:chgData name="Judson Santiago" userId="ebb108da2f256286" providerId="LiveId" clId="{F435FBD8-EEDD-4979-8EB3-4A48221CE137}" dt="2019-07-24T17:33:19.933" v="335" actId="164"/>
          <ac:cxnSpMkLst>
            <pc:docMk/>
            <pc:sldMk cId="2768605075" sldId="344"/>
            <ac:cxnSpMk id="15" creationId="{00000000-0000-0000-0000-000000000000}"/>
          </ac:cxnSpMkLst>
        </pc:cxnChg>
        <pc:cxnChg chg="mod">
          <ac:chgData name="Judson Santiago" userId="ebb108da2f256286" providerId="LiveId" clId="{F435FBD8-EEDD-4979-8EB3-4A48221CE137}" dt="2019-07-24T17:33:19.933" v="335" actId="164"/>
          <ac:cxnSpMkLst>
            <pc:docMk/>
            <pc:sldMk cId="2768605075" sldId="344"/>
            <ac:cxnSpMk id="24" creationId="{00000000-0000-0000-0000-000000000000}"/>
          </ac:cxnSpMkLst>
        </pc:cxnChg>
        <pc:cxnChg chg="mod">
          <ac:chgData name="Judson Santiago" userId="ebb108da2f256286" providerId="LiveId" clId="{F435FBD8-EEDD-4979-8EB3-4A48221CE137}" dt="2019-07-24T17:37:37.449" v="383" actId="1035"/>
          <ac:cxnSpMkLst>
            <pc:docMk/>
            <pc:sldMk cId="2768605075" sldId="344"/>
            <ac:cxnSpMk id="27" creationId="{00000000-0000-0000-0000-000000000000}"/>
          </ac:cxnSpMkLst>
        </pc:cxnChg>
        <pc:cxnChg chg="mod">
          <ac:chgData name="Judson Santiago" userId="ebb108da2f256286" providerId="LiveId" clId="{F435FBD8-EEDD-4979-8EB3-4A48221CE137}" dt="2019-07-24T17:33:19.933" v="335" actId="164"/>
          <ac:cxnSpMkLst>
            <pc:docMk/>
            <pc:sldMk cId="2768605075" sldId="344"/>
            <ac:cxnSpMk id="30" creationId="{00000000-0000-0000-0000-000000000000}"/>
          </ac:cxnSpMkLst>
        </pc:cxnChg>
        <pc:cxnChg chg="mod">
          <ac:chgData name="Judson Santiago" userId="ebb108da2f256286" providerId="LiveId" clId="{F435FBD8-EEDD-4979-8EB3-4A48221CE137}" dt="2019-07-24T17:33:19.933" v="335" actId="164"/>
          <ac:cxnSpMkLst>
            <pc:docMk/>
            <pc:sldMk cId="2768605075" sldId="344"/>
            <ac:cxnSpMk id="31" creationId="{00000000-0000-0000-0000-000000000000}"/>
          </ac:cxnSpMkLst>
        </pc:cxnChg>
        <pc:cxnChg chg="mod">
          <ac:chgData name="Judson Santiago" userId="ebb108da2f256286" providerId="LiveId" clId="{F435FBD8-EEDD-4979-8EB3-4A48221CE137}" dt="2019-07-24T17:35:23.140" v="355" actId="14100"/>
          <ac:cxnSpMkLst>
            <pc:docMk/>
            <pc:sldMk cId="2768605075" sldId="344"/>
            <ac:cxnSpMk id="38" creationId="{00000000-0000-0000-0000-000000000000}"/>
          </ac:cxnSpMkLst>
        </pc:cxnChg>
        <pc:cxnChg chg="mod">
          <ac:chgData name="Judson Santiago" userId="ebb108da2f256286" providerId="LiveId" clId="{F435FBD8-EEDD-4979-8EB3-4A48221CE137}" dt="2019-07-24T17:35:47.749" v="360" actId="14100"/>
          <ac:cxnSpMkLst>
            <pc:docMk/>
            <pc:sldMk cId="2768605075" sldId="344"/>
            <ac:cxnSpMk id="42" creationId="{00000000-0000-0000-0000-000000000000}"/>
          </ac:cxnSpMkLst>
        </pc:cxnChg>
        <pc:cxnChg chg="mod">
          <ac:chgData name="Judson Santiago" userId="ebb108da2f256286" providerId="LiveId" clId="{F435FBD8-EEDD-4979-8EB3-4A48221CE137}" dt="2019-07-24T17:35:13.849" v="354" actId="1036"/>
          <ac:cxnSpMkLst>
            <pc:docMk/>
            <pc:sldMk cId="2768605075" sldId="344"/>
            <ac:cxnSpMk id="46" creationId="{00000000-0000-0000-0000-000000000000}"/>
          </ac:cxnSpMkLst>
        </pc:cxnChg>
        <pc:cxnChg chg="mod">
          <ac:chgData name="Judson Santiago" userId="ebb108da2f256286" providerId="LiveId" clId="{F435FBD8-EEDD-4979-8EB3-4A48221CE137}" dt="2019-07-24T17:33:19.933" v="335" actId="164"/>
          <ac:cxnSpMkLst>
            <pc:docMk/>
            <pc:sldMk cId="2768605075" sldId="344"/>
            <ac:cxnSpMk id="59" creationId="{00000000-0000-0000-0000-000000000000}"/>
          </ac:cxnSpMkLst>
        </pc:cxnChg>
        <pc:cxnChg chg="mod">
          <ac:chgData name="Judson Santiago" userId="ebb108da2f256286" providerId="LiveId" clId="{F435FBD8-EEDD-4979-8EB3-4A48221CE137}" dt="2019-07-24T17:33:19.933" v="335" actId="164"/>
          <ac:cxnSpMkLst>
            <pc:docMk/>
            <pc:sldMk cId="2768605075" sldId="344"/>
            <ac:cxnSpMk id="62" creationId="{00000000-0000-0000-0000-000000000000}"/>
          </ac:cxnSpMkLst>
        </pc:cxnChg>
        <pc:cxnChg chg="mod">
          <ac:chgData name="Judson Santiago" userId="ebb108da2f256286" providerId="LiveId" clId="{F435FBD8-EEDD-4979-8EB3-4A48221CE137}" dt="2019-07-24T17:33:19.933" v="335" actId="164"/>
          <ac:cxnSpMkLst>
            <pc:docMk/>
            <pc:sldMk cId="2768605075" sldId="344"/>
            <ac:cxnSpMk id="67" creationId="{00000000-0000-0000-0000-000000000000}"/>
          </ac:cxnSpMkLst>
        </pc:cxnChg>
        <pc:cxnChg chg="mod">
          <ac:chgData name="Judson Santiago" userId="ebb108da2f256286" providerId="LiveId" clId="{F435FBD8-EEDD-4979-8EB3-4A48221CE137}" dt="2019-07-24T17:33:19.933" v="335" actId="164"/>
          <ac:cxnSpMkLst>
            <pc:docMk/>
            <pc:sldMk cId="2768605075" sldId="344"/>
            <ac:cxnSpMk id="68" creationId="{00000000-0000-0000-0000-000000000000}"/>
          </ac:cxnSpMkLst>
        </pc:cxnChg>
        <pc:cxnChg chg="mod">
          <ac:chgData name="Judson Santiago" userId="ebb108da2f256286" providerId="LiveId" clId="{F435FBD8-EEDD-4979-8EB3-4A48221CE137}" dt="2019-07-24T17:35:38.700" v="358" actId="14100"/>
          <ac:cxnSpMkLst>
            <pc:docMk/>
            <pc:sldMk cId="2768605075" sldId="344"/>
            <ac:cxnSpMk id="69" creationId="{00000000-0000-0000-0000-000000000000}"/>
          </ac:cxnSpMkLst>
        </pc:cxnChg>
        <pc:cxnChg chg="mod">
          <ac:chgData name="Judson Santiago" userId="ebb108da2f256286" providerId="LiveId" clId="{F435FBD8-EEDD-4979-8EB3-4A48221CE137}" dt="2019-07-24T17:35:42.947" v="359" actId="14100"/>
          <ac:cxnSpMkLst>
            <pc:docMk/>
            <pc:sldMk cId="2768605075" sldId="344"/>
            <ac:cxnSpMk id="72" creationId="{00000000-0000-0000-0000-000000000000}"/>
          </ac:cxnSpMkLst>
        </pc:cxnChg>
      </pc:sldChg>
      <pc:sldChg chg="delSp modSp">
        <pc:chgData name="Judson Santiago" userId="ebb108da2f256286" providerId="LiveId" clId="{F435FBD8-EEDD-4979-8EB3-4A48221CE137}" dt="2019-07-24T17:53:39.156" v="454" actId="14100"/>
        <pc:sldMkLst>
          <pc:docMk/>
          <pc:sldMk cId="989165748" sldId="345"/>
        </pc:sldMkLst>
        <pc:spChg chg="mod">
          <ac:chgData name="Judson Santiago" userId="ebb108da2f256286" providerId="LiveId" clId="{F435FBD8-EEDD-4979-8EB3-4A48221CE137}" dt="2019-07-24T17:39:16.126" v="389" actId="208"/>
          <ac:spMkLst>
            <pc:docMk/>
            <pc:sldMk cId="989165748" sldId="345"/>
            <ac:spMk id="40" creationId="{00000000-0000-0000-0000-000000000000}"/>
          </ac:spMkLst>
        </pc:spChg>
        <pc:spChg chg="ord">
          <ac:chgData name="Judson Santiago" userId="ebb108da2f256286" providerId="LiveId" clId="{F435FBD8-EEDD-4979-8EB3-4A48221CE137}" dt="2019-07-24T17:40:25.445" v="392" actId="166"/>
          <ac:spMkLst>
            <pc:docMk/>
            <pc:sldMk cId="989165748" sldId="345"/>
            <ac:spMk id="41" creationId="{00000000-0000-0000-0000-000000000000}"/>
          </ac:spMkLst>
        </pc:spChg>
        <pc:spChg chg="ord">
          <ac:chgData name="Judson Santiago" userId="ebb108da2f256286" providerId="LiveId" clId="{F435FBD8-EEDD-4979-8EB3-4A48221CE137}" dt="2019-07-24T17:40:38.087" v="393" actId="166"/>
          <ac:spMkLst>
            <pc:docMk/>
            <pc:sldMk cId="989165748" sldId="345"/>
            <ac:spMk id="45" creationId="{00000000-0000-0000-0000-000000000000}"/>
          </ac:spMkLst>
        </pc:spChg>
        <pc:spChg chg="del mod">
          <ac:chgData name="Judson Santiago" userId="ebb108da2f256286" providerId="LiveId" clId="{F435FBD8-EEDD-4979-8EB3-4A48221CE137}" dt="2019-07-24T17:43:32.697" v="404" actId="478"/>
          <ac:spMkLst>
            <pc:docMk/>
            <pc:sldMk cId="989165748" sldId="345"/>
            <ac:spMk id="47" creationId="{00000000-0000-0000-0000-000000000000}"/>
          </ac:spMkLst>
        </pc:spChg>
        <pc:spChg chg="ord">
          <ac:chgData name="Judson Santiago" userId="ebb108da2f256286" providerId="LiveId" clId="{F435FBD8-EEDD-4979-8EB3-4A48221CE137}" dt="2019-07-24T17:48:36.570" v="426" actId="166"/>
          <ac:spMkLst>
            <pc:docMk/>
            <pc:sldMk cId="989165748" sldId="345"/>
            <ac:spMk id="48" creationId="{00000000-0000-0000-0000-000000000000}"/>
          </ac:spMkLst>
        </pc:spChg>
        <pc:spChg chg="mod">
          <ac:chgData name="Judson Santiago" userId="ebb108da2f256286" providerId="LiveId" clId="{F435FBD8-EEDD-4979-8EB3-4A48221CE137}" dt="2019-07-24T17:42:05.942" v="400" actId="1076"/>
          <ac:spMkLst>
            <pc:docMk/>
            <pc:sldMk cId="989165748" sldId="345"/>
            <ac:spMk id="49" creationId="{00000000-0000-0000-0000-000000000000}"/>
          </ac:spMkLst>
        </pc:spChg>
        <pc:spChg chg="ord">
          <ac:chgData name="Judson Santiago" userId="ebb108da2f256286" providerId="LiveId" clId="{F435FBD8-EEDD-4979-8EB3-4A48221CE137}" dt="2019-07-24T17:48:26.780" v="425" actId="166"/>
          <ac:spMkLst>
            <pc:docMk/>
            <pc:sldMk cId="989165748" sldId="345"/>
            <ac:spMk id="53" creationId="{00000000-0000-0000-0000-000000000000}"/>
          </ac:spMkLst>
        </pc:spChg>
        <pc:spChg chg="mod">
          <ac:chgData name="Judson Santiago" userId="ebb108da2f256286" providerId="LiveId" clId="{F435FBD8-EEDD-4979-8EB3-4A48221CE137}" dt="2019-07-24T17:46:24.485" v="415" actId="58"/>
          <ac:spMkLst>
            <pc:docMk/>
            <pc:sldMk cId="989165748" sldId="345"/>
            <ac:spMk id="61" creationId="{00000000-0000-0000-0000-000000000000}"/>
          </ac:spMkLst>
        </pc:spChg>
        <pc:spChg chg="mod">
          <ac:chgData name="Judson Santiago" userId="ebb108da2f256286" providerId="LiveId" clId="{F435FBD8-EEDD-4979-8EB3-4A48221CE137}" dt="2019-07-24T17:46:21.170" v="414" actId="58"/>
          <ac:spMkLst>
            <pc:docMk/>
            <pc:sldMk cId="989165748" sldId="345"/>
            <ac:spMk id="62" creationId="{00000000-0000-0000-0000-000000000000}"/>
          </ac:spMkLst>
        </pc:spChg>
        <pc:spChg chg="mod">
          <ac:chgData name="Judson Santiago" userId="ebb108da2f256286" providerId="LiveId" clId="{F435FBD8-EEDD-4979-8EB3-4A48221CE137}" dt="2019-07-24T17:46:29.371" v="416" actId="58"/>
          <ac:spMkLst>
            <pc:docMk/>
            <pc:sldMk cId="989165748" sldId="345"/>
            <ac:spMk id="64" creationId="{00000000-0000-0000-0000-000000000000}"/>
          </ac:spMkLst>
        </pc:spChg>
        <pc:spChg chg="mod">
          <ac:chgData name="Judson Santiago" userId="ebb108da2f256286" providerId="LiveId" clId="{F435FBD8-EEDD-4979-8EB3-4A48221CE137}" dt="2019-07-24T17:46:32.512" v="417" actId="58"/>
          <ac:spMkLst>
            <pc:docMk/>
            <pc:sldMk cId="989165748" sldId="345"/>
            <ac:spMk id="65" creationId="{00000000-0000-0000-0000-000000000000}"/>
          </ac:spMkLst>
        </pc:spChg>
        <pc:spChg chg="mod">
          <ac:chgData name="Judson Santiago" userId="ebb108da2f256286" providerId="LiveId" clId="{F435FBD8-EEDD-4979-8EB3-4A48221CE137}" dt="2019-07-24T17:42:15.087" v="402" actId="1076"/>
          <ac:spMkLst>
            <pc:docMk/>
            <pc:sldMk cId="989165748" sldId="345"/>
            <ac:spMk id="68" creationId="{00000000-0000-0000-0000-000000000000}"/>
          </ac:spMkLst>
        </pc:spChg>
        <pc:spChg chg="mod">
          <ac:chgData name="Judson Santiago" userId="ebb108da2f256286" providerId="LiveId" clId="{F435FBD8-EEDD-4979-8EB3-4A48221CE137}" dt="2019-07-24T17:45:45.025" v="410" actId="1076"/>
          <ac:spMkLst>
            <pc:docMk/>
            <pc:sldMk cId="989165748" sldId="345"/>
            <ac:spMk id="72" creationId="{00000000-0000-0000-0000-000000000000}"/>
          </ac:spMkLst>
        </pc:spChg>
        <pc:spChg chg="mod">
          <ac:chgData name="Judson Santiago" userId="ebb108da2f256286" providerId="LiveId" clId="{F435FBD8-EEDD-4979-8EB3-4A48221CE137}" dt="2019-07-24T17:44:12.854" v="408" actId="1076"/>
          <ac:spMkLst>
            <pc:docMk/>
            <pc:sldMk cId="989165748" sldId="345"/>
            <ac:spMk id="74" creationId="{00000000-0000-0000-0000-000000000000}"/>
          </ac:spMkLst>
        </pc:spChg>
        <pc:spChg chg="mod">
          <ac:chgData name="Judson Santiago" userId="ebb108da2f256286" providerId="LiveId" clId="{F435FBD8-EEDD-4979-8EB3-4A48221CE137}" dt="2019-07-24T17:43:53.010" v="406" actId="1076"/>
          <ac:spMkLst>
            <pc:docMk/>
            <pc:sldMk cId="989165748" sldId="345"/>
            <ac:spMk id="75" creationId="{00000000-0000-0000-0000-000000000000}"/>
          </ac:spMkLst>
        </pc:spChg>
        <pc:spChg chg="mod">
          <ac:chgData name="Judson Santiago" userId="ebb108da2f256286" providerId="LiveId" clId="{F435FBD8-EEDD-4979-8EB3-4A48221CE137}" dt="2019-07-24T17:46:41.376" v="419" actId="58"/>
          <ac:spMkLst>
            <pc:docMk/>
            <pc:sldMk cId="989165748" sldId="345"/>
            <ac:spMk id="80" creationId="{00000000-0000-0000-0000-000000000000}"/>
          </ac:spMkLst>
        </pc:spChg>
        <pc:spChg chg="mod">
          <ac:chgData name="Judson Santiago" userId="ebb108da2f256286" providerId="LiveId" clId="{F435FBD8-EEDD-4979-8EB3-4A48221CE137}" dt="2019-07-24T17:46:38.258" v="418" actId="58"/>
          <ac:spMkLst>
            <pc:docMk/>
            <pc:sldMk cId="989165748" sldId="345"/>
            <ac:spMk id="81" creationId="{00000000-0000-0000-0000-000000000000}"/>
          </ac:spMkLst>
        </pc:spChg>
        <pc:spChg chg="mod">
          <ac:chgData name="Judson Santiago" userId="ebb108da2f256286" providerId="LiveId" clId="{F435FBD8-EEDD-4979-8EB3-4A48221CE137}" dt="2019-07-24T17:49:36.981" v="429" actId="1076"/>
          <ac:spMkLst>
            <pc:docMk/>
            <pc:sldMk cId="989165748" sldId="345"/>
            <ac:spMk id="82" creationId="{00000000-0000-0000-0000-000000000000}"/>
          </ac:spMkLst>
        </pc:spChg>
        <pc:spChg chg="mod">
          <ac:chgData name="Judson Santiago" userId="ebb108da2f256286" providerId="LiveId" clId="{F435FBD8-EEDD-4979-8EB3-4A48221CE137}" dt="2019-07-24T17:49:47.269" v="430" actId="1076"/>
          <ac:spMkLst>
            <pc:docMk/>
            <pc:sldMk cId="989165748" sldId="345"/>
            <ac:spMk id="83" creationId="{00000000-0000-0000-0000-000000000000}"/>
          </ac:spMkLst>
        </pc:spChg>
        <pc:spChg chg="mod">
          <ac:chgData name="Judson Santiago" userId="ebb108da2f256286" providerId="LiveId" clId="{F435FBD8-EEDD-4979-8EB3-4A48221CE137}" dt="2019-07-24T17:45:51.018" v="412" actId="1076"/>
          <ac:spMkLst>
            <pc:docMk/>
            <pc:sldMk cId="989165748" sldId="345"/>
            <ac:spMk id="84" creationId="{00000000-0000-0000-0000-000000000000}"/>
          </ac:spMkLst>
        </pc:spChg>
        <pc:grpChg chg="mod">
          <ac:chgData name="Judson Santiago" userId="ebb108da2f256286" providerId="LiveId" clId="{F435FBD8-EEDD-4979-8EB3-4A48221CE137}" dt="2019-07-24T17:44:23.828" v="409" actId="1076"/>
          <ac:grpSpMkLst>
            <pc:docMk/>
            <pc:sldMk cId="989165748" sldId="345"/>
            <ac:grpSpMk id="12" creationId="{00000000-0000-0000-0000-000000000000}"/>
          </ac:grpSpMkLst>
        </pc:grpChg>
        <pc:cxnChg chg="ord">
          <ac:chgData name="Judson Santiago" userId="ebb108da2f256286" providerId="LiveId" clId="{F435FBD8-EEDD-4979-8EB3-4A48221CE137}" dt="2019-07-24T17:49:13.518" v="428" actId="166"/>
          <ac:cxnSpMkLst>
            <pc:docMk/>
            <pc:sldMk cId="989165748" sldId="345"/>
            <ac:cxnSpMk id="43" creationId="{00000000-0000-0000-0000-000000000000}"/>
          </ac:cxnSpMkLst>
        </pc:cxnChg>
        <pc:cxnChg chg="ord">
          <ac:chgData name="Judson Santiago" userId="ebb108da2f256286" providerId="LiveId" clId="{F435FBD8-EEDD-4979-8EB3-4A48221CE137}" dt="2019-07-24T17:49:13.518" v="428" actId="166"/>
          <ac:cxnSpMkLst>
            <pc:docMk/>
            <pc:sldMk cId="989165748" sldId="345"/>
            <ac:cxnSpMk id="44" creationId="{00000000-0000-0000-0000-000000000000}"/>
          </ac:cxnSpMkLst>
        </pc:cxnChg>
        <pc:cxnChg chg="mod">
          <ac:chgData name="Judson Santiago" userId="ebb108da2f256286" providerId="LiveId" clId="{F435FBD8-EEDD-4979-8EB3-4A48221CE137}" dt="2019-07-24T17:52:57.126" v="447" actId="14100"/>
          <ac:cxnSpMkLst>
            <pc:docMk/>
            <pc:sldMk cId="989165748" sldId="345"/>
            <ac:cxnSpMk id="52" creationId="{00000000-0000-0000-0000-000000000000}"/>
          </ac:cxnSpMkLst>
        </pc:cxnChg>
        <pc:cxnChg chg="mod">
          <ac:chgData name="Judson Santiago" userId="ebb108da2f256286" providerId="LiveId" clId="{F435FBD8-EEDD-4979-8EB3-4A48221CE137}" dt="2019-07-24T17:53:02.449" v="448" actId="14100"/>
          <ac:cxnSpMkLst>
            <pc:docMk/>
            <pc:sldMk cId="989165748" sldId="345"/>
            <ac:cxnSpMk id="54" creationId="{00000000-0000-0000-0000-000000000000}"/>
          </ac:cxnSpMkLst>
        </pc:cxnChg>
        <pc:cxnChg chg="mod">
          <ac:chgData name="Judson Santiago" userId="ebb108da2f256286" providerId="LiveId" clId="{F435FBD8-EEDD-4979-8EB3-4A48221CE137}" dt="2019-07-24T17:53:11.069" v="450" actId="14100"/>
          <ac:cxnSpMkLst>
            <pc:docMk/>
            <pc:sldMk cId="989165748" sldId="345"/>
            <ac:cxnSpMk id="55" creationId="{00000000-0000-0000-0000-000000000000}"/>
          </ac:cxnSpMkLst>
        </pc:cxnChg>
        <pc:cxnChg chg="mod">
          <ac:chgData name="Judson Santiago" userId="ebb108da2f256286" providerId="LiveId" clId="{F435FBD8-EEDD-4979-8EB3-4A48221CE137}" dt="2019-07-24T17:53:06.532" v="449" actId="14100"/>
          <ac:cxnSpMkLst>
            <pc:docMk/>
            <pc:sldMk cId="989165748" sldId="345"/>
            <ac:cxnSpMk id="59" creationId="{00000000-0000-0000-0000-000000000000}"/>
          </ac:cxnSpMkLst>
        </pc:cxnChg>
        <pc:cxnChg chg="ord">
          <ac:chgData name="Judson Santiago" userId="ebb108da2f256286" providerId="LiveId" clId="{F435FBD8-EEDD-4979-8EB3-4A48221CE137}" dt="2019-07-24T17:48:13.284" v="424" actId="166"/>
          <ac:cxnSpMkLst>
            <pc:docMk/>
            <pc:sldMk cId="989165748" sldId="345"/>
            <ac:cxnSpMk id="67" creationId="{00000000-0000-0000-0000-000000000000}"/>
          </ac:cxnSpMkLst>
        </pc:cxnChg>
        <pc:cxnChg chg="ord">
          <ac:chgData name="Judson Santiago" userId="ebb108da2f256286" providerId="LiveId" clId="{F435FBD8-EEDD-4979-8EB3-4A48221CE137}" dt="2019-07-24T17:49:07.095" v="427" actId="166"/>
          <ac:cxnSpMkLst>
            <pc:docMk/>
            <pc:sldMk cId="989165748" sldId="345"/>
            <ac:cxnSpMk id="71" creationId="{00000000-0000-0000-0000-000000000000}"/>
          </ac:cxnSpMkLst>
        </pc:cxnChg>
        <pc:cxnChg chg="mod ord">
          <ac:chgData name="Judson Santiago" userId="ebb108da2f256286" providerId="LiveId" clId="{F435FBD8-EEDD-4979-8EB3-4A48221CE137}" dt="2019-07-24T17:49:07.095" v="427" actId="166"/>
          <ac:cxnSpMkLst>
            <pc:docMk/>
            <pc:sldMk cId="989165748" sldId="345"/>
            <ac:cxnSpMk id="73" creationId="{00000000-0000-0000-0000-000000000000}"/>
          </ac:cxnSpMkLst>
        </pc:cxnChg>
        <pc:cxnChg chg="mod">
          <ac:chgData name="Judson Santiago" userId="ebb108da2f256286" providerId="LiveId" clId="{F435FBD8-EEDD-4979-8EB3-4A48221CE137}" dt="2019-07-24T17:53:39.156" v="454" actId="14100"/>
          <ac:cxnSpMkLst>
            <pc:docMk/>
            <pc:sldMk cId="989165748" sldId="345"/>
            <ac:cxnSpMk id="76" creationId="{00000000-0000-0000-0000-000000000000}"/>
          </ac:cxnSpMkLst>
        </pc:cxnChg>
        <pc:cxnChg chg="mod">
          <ac:chgData name="Judson Santiago" userId="ebb108da2f256286" providerId="LiveId" clId="{F435FBD8-EEDD-4979-8EB3-4A48221CE137}" dt="2019-07-24T17:53:35.261" v="453" actId="14100"/>
          <ac:cxnSpMkLst>
            <pc:docMk/>
            <pc:sldMk cId="989165748" sldId="345"/>
            <ac:cxnSpMk id="77" creationId="{00000000-0000-0000-0000-000000000000}"/>
          </ac:cxnSpMkLst>
        </pc:cxnChg>
        <pc:cxnChg chg="mod">
          <ac:chgData name="Judson Santiago" userId="ebb108da2f256286" providerId="LiveId" clId="{F435FBD8-EEDD-4979-8EB3-4A48221CE137}" dt="2019-07-24T17:53:29.931" v="452" actId="14100"/>
          <ac:cxnSpMkLst>
            <pc:docMk/>
            <pc:sldMk cId="989165748" sldId="345"/>
            <ac:cxnSpMk id="78" creationId="{00000000-0000-0000-0000-000000000000}"/>
          </ac:cxnSpMkLst>
        </pc:cxnChg>
        <pc:cxnChg chg="mod">
          <ac:chgData name="Judson Santiago" userId="ebb108da2f256286" providerId="LiveId" clId="{F435FBD8-EEDD-4979-8EB3-4A48221CE137}" dt="2019-07-24T17:53:26.260" v="451" actId="14100"/>
          <ac:cxnSpMkLst>
            <pc:docMk/>
            <pc:sldMk cId="989165748" sldId="345"/>
            <ac:cxnSpMk id="79" creationId="{00000000-0000-0000-0000-000000000000}"/>
          </ac:cxnSpMkLst>
        </pc:cxnChg>
      </pc:sldChg>
      <pc:sldChg chg="addSp modSp modNotesTx">
        <pc:chgData name="Judson Santiago" userId="ebb108da2f256286" providerId="LiveId" clId="{F435FBD8-EEDD-4979-8EB3-4A48221CE137}" dt="2019-07-24T18:51:41.080" v="556" actId="6549"/>
        <pc:sldMkLst>
          <pc:docMk/>
          <pc:sldMk cId="3455427496" sldId="346"/>
        </pc:sldMkLst>
        <pc:spChg chg="mod">
          <ac:chgData name="Judson Santiago" userId="ebb108da2f256286" providerId="LiveId" clId="{F435FBD8-EEDD-4979-8EB3-4A48221CE137}" dt="2019-07-24T17:54:09.550" v="458" actId="20577"/>
          <ac:spMkLst>
            <pc:docMk/>
            <pc:sldMk cId="3455427496" sldId="346"/>
            <ac:spMk id="2" creationId="{00000000-0000-0000-0000-000000000000}"/>
          </ac:spMkLst>
        </pc:spChg>
        <pc:spChg chg="mod ord">
          <ac:chgData name="Judson Santiago" userId="ebb108da2f256286" providerId="LiveId" clId="{F435FBD8-EEDD-4979-8EB3-4A48221CE137}" dt="2019-07-24T18:50:20.111" v="483" actId="166"/>
          <ac:spMkLst>
            <pc:docMk/>
            <pc:sldMk cId="3455427496" sldId="346"/>
            <ac:spMk id="4" creationId="{00000000-0000-0000-0000-000000000000}"/>
          </ac:spMkLst>
        </pc:spChg>
        <pc:spChg chg="mod ord">
          <ac:chgData name="Judson Santiago" userId="ebb108da2f256286" providerId="LiveId" clId="{F435FBD8-EEDD-4979-8EB3-4A48221CE137}" dt="2019-07-24T18:49:33.572" v="478" actId="167"/>
          <ac:spMkLst>
            <pc:docMk/>
            <pc:sldMk cId="3455427496" sldId="346"/>
            <ac:spMk id="21" creationId="{00000000-0000-0000-0000-000000000000}"/>
          </ac:spMkLst>
        </pc:spChg>
        <pc:spChg chg="mod">
          <ac:chgData name="Judson Santiago" userId="ebb108da2f256286" providerId="LiveId" clId="{F435FBD8-EEDD-4979-8EB3-4A48221CE137}" dt="2019-07-24T18:47:45.835" v="467" actId="6549"/>
          <ac:spMkLst>
            <pc:docMk/>
            <pc:sldMk cId="3455427496" sldId="346"/>
            <ac:spMk id="33" creationId="{00000000-0000-0000-0000-000000000000}"/>
          </ac:spMkLst>
        </pc:spChg>
        <pc:spChg chg="mod">
          <ac:chgData name="Judson Santiago" userId="ebb108da2f256286" providerId="LiveId" clId="{F435FBD8-EEDD-4979-8EB3-4A48221CE137}" dt="2019-07-24T17:51:20.577" v="432" actId="208"/>
          <ac:spMkLst>
            <pc:docMk/>
            <pc:sldMk cId="3455427496" sldId="346"/>
            <ac:spMk id="35" creationId="{00000000-0000-0000-0000-000000000000}"/>
          </ac:spMkLst>
        </pc:spChg>
        <pc:spChg chg="ord">
          <ac:chgData name="Judson Santiago" userId="ebb108da2f256286" providerId="LiveId" clId="{F435FBD8-EEDD-4979-8EB3-4A48221CE137}" dt="2019-07-24T17:51:38.172" v="435" actId="166"/>
          <ac:spMkLst>
            <pc:docMk/>
            <pc:sldMk cId="3455427496" sldId="346"/>
            <ac:spMk id="36" creationId="{00000000-0000-0000-0000-000000000000}"/>
          </ac:spMkLst>
        </pc:spChg>
        <pc:spChg chg="ord">
          <ac:chgData name="Judson Santiago" userId="ebb108da2f256286" providerId="LiveId" clId="{F435FBD8-EEDD-4979-8EB3-4A48221CE137}" dt="2019-07-24T17:51:32.793" v="434" actId="166"/>
          <ac:spMkLst>
            <pc:docMk/>
            <pc:sldMk cId="3455427496" sldId="346"/>
            <ac:spMk id="39" creationId="{00000000-0000-0000-0000-000000000000}"/>
          </ac:spMkLst>
        </pc:spChg>
        <pc:spChg chg="mod ord">
          <ac:chgData name="Judson Santiago" userId="ebb108da2f256286" providerId="LiveId" clId="{F435FBD8-EEDD-4979-8EB3-4A48221CE137}" dt="2019-07-24T18:50:01.967" v="481" actId="2085"/>
          <ac:spMkLst>
            <pc:docMk/>
            <pc:sldMk cId="3455427496" sldId="346"/>
            <ac:spMk id="47" creationId="{00000000-0000-0000-0000-000000000000}"/>
          </ac:spMkLst>
        </pc:spChg>
        <pc:spChg chg="mod">
          <ac:chgData name="Judson Santiago" userId="ebb108da2f256286" providerId="LiveId" clId="{F435FBD8-EEDD-4979-8EB3-4A48221CE137}" dt="2019-07-24T17:52:11.744" v="442" actId="58"/>
          <ac:spMkLst>
            <pc:docMk/>
            <pc:sldMk cId="3455427496" sldId="346"/>
            <ac:spMk id="76" creationId="{00000000-0000-0000-0000-000000000000}"/>
          </ac:spMkLst>
        </pc:spChg>
        <pc:spChg chg="mod">
          <ac:chgData name="Judson Santiago" userId="ebb108da2f256286" providerId="LiveId" clId="{F435FBD8-EEDD-4979-8EB3-4A48221CE137}" dt="2019-07-24T17:52:09.030" v="441" actId="58"/>
          <ac:spMkLst>
            <pc:docMk/>
            <pc:sldMk cId="3455427496" sldId="346"/>
            <ac:spMk id="77" creationId="{00000000-0000-0000-0000-000000000000}"/>
          </ac:spMkLst>
        </pc:spChg>
        <pc:spChg chg="mod">
          <ac:chgData name="Judson Santiago" userId="ebb108da2f256286" providerId="LiveId" clId="{F435FBD8-EEDD-4979-8EB3-4A48221CE137}" dt="2019-07-24T17:52:03.067" v="439" actId="58"/>
          <ac:spMkLst>
            <pc:docMk/>
            <pc:sldMk cId="3455427496" sldId="346"/>
            <ac:spMk id="78" creationId="{00000000-0000-0000-0000-000000000000}"/>
          </ac:spMkLst>
        </pc:spChg>
        <pc:spChg chg="mod">
          <ac:chgData name="Judson Santiago" userId="ebb108da2f256286" providerId="LiveId" clId="{F435FBD8-EEDD-4979-8EB3-4A48221CE137}" dt="2019-07-24T17:52:06.086" v="440" actId="58"/>
          <ac:spMkLst>
            <pc:docMk/>
            <pc:sldMk cId="3455427496" sldId="346"/>
            <ac:spMk id="79" creationId="{00000000-0000-0000-0000-000000000000}"/>
          </ac:spMkLst>
        </pc:spChg>
        <pc:grpChg chg="add">
          <ac:chgData name="Judson Santiago" userId="ebb108da2f256286" providerId="LiveId" clId="{F435FBD8-EEDD-4979-8EB3-4A48221CE137}" dt="2019-07-24T18:51:09.331" v="484"/>
          <ac:grpSpMkLst>
            <pc:docMk/>
            <pc:sldMk cId="3455427496" sldId="346"/>
            <ac:grpSpMk id="41" creationId="{AAAC34F1-408F-4C75-A801-77D01F627B85}"/>
          </ac:grpSpMkLst>
        </pc:grpChg>
        <pc:cxnChg chg="ord">
          <ac:chgData name="Judson Santiago" userId="ebb108da2f256286" providerId="LiveId" clId="{F435FBD8-EEDD-4979-8EB3-4A48221CE137}" dt="2019-07-24T17:51:28.796" v="433" actId="166"/>
          <ac:cxnSpMkLst>
            <pc:docMk/>
            <pc:sldMk cId="3455427496" sldId="346"/>
            <ac:cxnSpMk id="53" creationId="{00000000-0000-0000-0000-000000000000}"/>
          </ac:cxnSpMkLst>
        </pc:cxnChg>
        <pc:cxnChg chg="ord">
          <ac:chgData name="Judson Santiago" userId="ebb108da2f256286" providerId="LiveId" clId="{F435FBD8-EEDD-4979-8EB3-4A48221CE137}" dt="2019-07-24T17:51:44.517" v="436" actId="166"/>
          <ac:cxnSpMkLst>
            <pc:docMk/>
            <pc:sldMk cId="3455427496" sldId="346"/>
            <ac:cxnSpMk id="67" creationId="{00000000-0000-0000-0000-000000000000}"/>
          </ac:cxnSpMkLst>
        </pc:cxnChg>
        <pc:cxnChg chg="ord">
          <ac:chgData name="Judson Santiago" userId="ebb108da2f256286" providerId="LiveId" clId="{F435FBD8-EEDD-4979-8EB3-4A48221CE137}" dt="2019-07-24T17:51:44.517" v="436" actId="166"/>
          <ac:cxnSpMkLst>
            <pc:docMk/>
            <pc:sldMk cId="3455427496" sldId="346"/>
            <ac:cxnSpMk id="68" creationId="{00000000-0000-0000-0000-000000000000}"/>
          </ac:cxnSpMkLst>
        </pc:cxnChg>
        <pc:cxnChg chg="mod">
          <ac:chgData name="Judson Santiago" userId="ebb108da2f256286" providerId="LiveId" clId="{F435FBD8-EEDD-4979-8EB3-4A48221CE137}" dt="2019-07-24T17:52:34.449" v="444" actId="14100"/>
          <ac:cxnSpMkLst>
            <pc:docMk/>
            <pc:sldMk cId="3455427496" sldId="346"/>
            <ac:cxnSpMk id="71" creationId="{00000000-0000-0000-0000-000000000000}"/>
          </ac:cxnSpMkLst>
        </pc:cxnChg>
        <pc:cxnChg chg="mod">
          <ac:chgData name="Judson Santiago" userId="ebb108da2f256286" providerId="LiveId" clId="{F435FBD8-EEDD-4979-8EB3-4A48221CE137}" dt="2019-07-24T17:52:28.062" v="443" actId="14100"/>
          <ac:cxnSpMkLst>
            <pc:docMk/>
            <pc:sldMk cId="3455427496" sldId="346"/>
            <ac:cxnSpMk id="73" creationId="{00000000-0000-0000-0000-000000000000}"/>
          </ac:cxnSpMkLst>
        </pc:cxnChg>
        <pc:cxnChg chg="mod">
          <ac:chgData name="Judson Santiago" userId="ebb108da2f256286" providerId="LiveId" clId="{F435FBD8-EEDD-4979-8EB3-4A48221CE137}" dt="2019-07-24T17:52:43.495" v="446" actId="14100"/>
          <ac:cxnSpMkLst>
            <pc:docMk/>
            <pc:sldMk cId="3455427496" sldId="346"/>
            <ac:cxnSpMk id="74" creationId="{00000000-0000-0000-0000-000000000000}"/>
          </ac:cxnSpMkLst>
        </pc:cxnChg>
        <pc:cxnChg chg="mod">
          <ac:chgData name="Judson Santiago" userId="ebb108da2f256286" providerId="LiveId" clId="{F435FBD8-EEDD-4979-8EB3-4A48221CE137}" dt="2019-07-24T17:52:39.409" v="445" actId="14100"/>
          <ac:cxnSpMkLst>
            <pc:docMk/>
            <pc:sldMk cId="3455427496" sldId="346"/>
            <ac:cxnSpMk id="75" creationId="{00000000-0000-0000-0000-000000000000}"/>
          </ac:cxnSpMkLst>
        </pc:cxnChg>
      </pc:sldChg>
      <pc:sldChg chg="modSp add">
        <pc:chgData name="Judson Santiago" userId="ebb108da2f256286" providerId="LiveId" clId="{F435FBD8-EEDD-4979-8EB3-4A48221CE137}" dt="2019-07-24T13:03:52.824" v="45" actId="20577"/>
        <pc:sldMkLst>
          <pc:docMk/>
          <pc:sldMk cId="56108605" sldId="347"/>
        </pc:sldMkLst>
        <pc:spChg chg="mod">
          <ac:chgData name="Judson Santiago" userId="ebb108da2f256286" providerId="LiveId" clId="{F435FBD8-EEDD-4979-8EB3-4A48221CE137}" dt="2019-07-24T13:03:27.815" v="21" actId="20577"/>
          <ac:spMkLst>
            <pc:docMk/>
            <pc:sldMk cId="56108605" sldId="347"/>
            <ac:spMk id="2" creationId="{ECABA67B-4CED-4B52-BD99-7990615F0560}"/>
          </ac:spMkLst>
        </pc:spChg>
        <pc:spChg chg="mod">
          <ac:chgData name="Judson Santiago" userId="ebb108da2f256286" providerId="LiveId" clId="{F435FBD8-EEDD-4979-8EB3-4A48221CE137}" dt="2019-07-24T13:03:52.824" v="45" actId="20577"/>
          <ac:spMkLst>
            <pc:docMk/>
            <pc:sldMk cId="56108605" sldId="347"/>
            <ac:spMk id="3" creationId="{7F22A14F-D42E-4F59-B92E-02547BF53983}"/>
          </ac:spMkLst>
        </pc:spChg>
      </pc:sldChg>
      <pc:sldChg chg="modSp add del">
        <pc:chgData name="Judson Santiago" userId="ebb108da2f256286" providerId="LiveId" clId="{F435FBD8-EEDD-4979-8EB3-4A48221CE137}" dt="2019-07-24T13:18:27.962" v="252" actId="2696"/>
        <pc:sldMkLst>
          <pc:docMk/>
          <pc:sldMk cId="2346825927" sldId="348"/>
        </pc:sldMkLst>
        <pc:spChg chg="mod">
          <ac:chgData name="Judson Santiago" userId="ebb108da2f256286" providerId="LiveId" clId="{F435FBD8-EEDD-4979-8EB3-4A48221CE137}" dt="2019-07-24T13:15:41.046" v="97" actId="20577"/>
          <ac:spMkLst>
            <pc:docMk/>
            <pc:sldMk cId="2346825927" sldId="348"/>
            <ac:spMk id="2" creationId="{00000000-0000-0000-0000-000000000000}"/>
          </ac:spMkLst>
        </pc:spChg>
      </pc:sldChg>
      <pc:sldMasterChg chg="modSldLayout">
        <pc:chgData name="Judson Santiago" userId="ebb108da2f256286" providerId="LiveId" clId="{F435FBD8-EEDD-4979-8EB3-4A48221CE137}" dt="2019-07-24T13:03:05.707" v="2"/>
        <pc:sldMasterMkLst>
          <pc:docMk/>
          <pc:sldMasterMk cId="0" sldId="2147483780"/>
        </pc:sldMasterMkLst>
        <pc:sldLayoutChg chg="addSp delSp">
          <pc:chgData name="Judson Santiago" userId="ebb108da2f256286" providerId="LiveId" clId="{F435FBD8-EEDD-4979-8EB3-4A48221CE137}" dt="2019-07-24T13:03:05.707" v="2"/>
          <pc:sldLayoutMkLst>
            <pc:docMk/>
            <pc:sldMasterMk cId="0" sldId="2147483780"/>
            <pc:sldLayoutMk cId="0" sldId="2147483781"/>
          </pc:sldLayoutMkLst>
          <pc:spChg chg="del">
            <ac:chgData name="Judson Santiago" userId="ebb108da2f256286" providerId="LiveId" clId="{F435FBD8-EEDD-4979-8EB3-4A48221CE137}" dt="2019-07-24T13:03:05.006" v="1" actId="478"/>
            <ac:spMkLst>
              <pc:docMk/>
              <pc:sldMasterMk cId="0" sldId="2147483780"/>
              <pc:sldLayoutMk cId="0" sldId="2147483781"/>
              <ac:spMk id="9" creationId="{00000000-0000-0000-0000-000000000000}"/>
            </ac:spMkLst>
          </pc:spChg>
          <pc:spChg chg="del">
            <ac:chgData name="Judson Santiago" userId="ebb108da2f256286" providerId="LiveId" clId="{F435FBD8-EEDD-4979-8EB3-4A48221CE137}" dt="2019-07-24T13:03:05.006" v="1" actId="478"/>
            <ac:spMkLst>
              <pc:docMk/>
              <pc:sldMasterMk cId="0" sldId="2147483780"/>
              <pc:sldLayoutMk cId="0" sldId="2147483781"/>
              <ac:spMk id="10" creationId="{00000000-0000-0000-0000-000000000000}"/>
            </ac:spMkLst>
          </pc:spChg>
          <pc:spChg chg="add">
            <ac:chgData name="Judson Santiago" userId="ebb108da2f256286" providerId="LiveId" clId="{F435FBD8-EEDD-4979-8EB3-4A48221CE137}" dt="2019-07-24T13:03:05.707" v="2"/>
            <ac:spMkLst>
              <pc:docMk/>
              <pc:sldMasterMk cId="0" sldId="2147483780"/>
              <pc:sldLayoutMk cId="0" sldId="2147483781"/>
              <ac:spMk id="11" creationId="{4677E4FC-D3CF-43A7-89BE-923B7D419943}"/>
            </ac:spMkLst>
          </pc:spChg>
          <pc:spChg chg="add">
            <ac:chgData name="Judson Santiago" userId="ebb108da2f256286" providerId="LiveId" clId="{F435FBD8-EEDD-4979-8EB3-4A48221CE137}" dt="2019-07-24T13:03:05.707" v="2"/>
            <ac:spMkLst>
              <pc:docMk/>
              <pc:sldMasterMk cId="0" sldId="2147483780"/>
              <pc:sldLayoutMk cId="0" sldId="2147483781"/>
              <ac:spMk id="12" creationId="{BA11F941-B6A7-483B-AF51-177EBE90F349}"/>
            </ac:spMkLst>
          </pc:spChg>
          <pc:spChg chg="del">
            <ac:chgData name="Judson Santiago" userId="ebb108da2f256286" providerId="LiveId" clId="{F435FBD8-EEDD-4979-8EB3-4A48221CE137}" dt="2019-07-24T13:03:05.006" v="1" actId="478"/>
            <ac:spMkLst>
              <pc:docMk/>
              <pc:sldMasterMk cId="0" sldId="2147483780"/>
              <pc:sldLayoutMk cId="0" sldId="2147483781"/>
              <ac:spMk id="17" creationId="{00000000-0000-0000-0000-000000000000}"/>
            </ac:spMkLst>
          </pc:spChg>
          <pc:spChg chg="add">
            <ac:chgData name="Judson Santiago" userId="ebb108da2f256286" providerId="LiveId" clId="{F435FBD8-EEDD-4979-8EB3-4A48221CE137}" dt="2019-07-24T13:03:05.707" v="2"/>
            <ac:spMkLst>
              <pc:docMk/>
              <pc:sldMasterMk cId="0" sldId="2147483780"/>
              <pc:sldLayoutMk cId="0" sldId="2147483781"/>
              <ac:spMk id="18" creationId="{3502D649-CEC4-490E-9D94-E065CC118227}"/>
            </ac:spMkLst>
          </pc:spChg>
          <pc:spChg chg="del">
            <ac:chgData name="Judson Santiago" userId="ebb108da2f256286" providerId="LiveId" clId="{F435FBD8-EEDD-4979-8EB3-4A48221CE137}" dt="2019-07-24T13:03:05.006" v="1" actId="478"/>
            <ac:spMkLst>
              <pc:docMk/>
              <pc:sldMasterMk cId="0" sldId="2147483780"/>
              <pc:sldLayoutMk cId="0" sldId="2147483781"/>
              <ac:spMk id="20" creationId="{00000000-0000-0000-0000-000000000000}"/>
            </ac:spMkLst>
          </pc:spChg>
          <pc:spChg chg="add">
            <ac:chgData name="Judson Santiago" userId="ebb108da2f256286" providerId="LiveId" clId="{F435FBD8-EEDD-4979-8EB3-4A48221CE137}" dt="2019-07-24T13:03:05.707" v="2"/>
            <ac:spMkLst>
              <pc:docMk/>
              <pc:sldMasterMk cId="0" sldId="2147483780"/>
              <pc:sldLayoutMk cId="0" sldId="2147483781"/>
              <ac:spMk id="21" creationId="{7065B2A0-4373-4715-80CD-E7342BE10396}"/>
            </ac:spMkLst>
          </pc:spChg>
          <pc:spChg chg="add">
            <ac:chgData name="Judson Santiago" userId="ebb108da2f256286" providerId="LiveId" clId="{F435FBD8-EEDD-4979-8EB3-4A48221CE137}" dt="2019-07-24T13:03:05.707" v="2"/>
            <ac:spMkLst>
              <pc:docMk/>
              <pc:sldMasterMk cId="0" sldId="2147483780"/>
              <pc:sldLayoutMk cId="0" sldId="2147483781"/>
              <ac:spMk id="22" creationId="{887DA12B-DB69-4E06-AB4E-82BD36B496CE}"/>
            </ac:spMkLst>
          </pc:spChg>
          <pc:spChg chg="add">
            <ac:chgData name="Judson Santiago" userId="ebb108da2f256286" providerId="LiveId" clId="{F435FBD8-EEDD-4979-8EB3-4A48221CE137}" dt="2019-07-24T13:03:05.707" v="2"/>
            <ac:spMkLst>
              <pc:docMk/>
              <pc:sldMasterMk cId="0" sldId="2147483780"/>
              <pc:sldLayoutMk cId="0" sldId="2147483781"/>
              <ac:spMk id="23" creationId="{C8E81E34-BB07-46EE-9A3D-B7A257DE57D6}"/>
            </ac:spMkLst>
          </pc:spChg>
          <pc:spChg chg="add">
            <ac:chgData name="Judson Santiago" userId="ebb108da2f256286" providerId="LiveId" clId="{F435FBD8-EEDD-4979-8EB3-4A48221CE137}" dt="2019-07-24T13:03:05.707" v="2"/>
            <ac:spMkLst>
              <pc:docMk/>
              <pc:sldMasterMk cId="0" sldId="2147483780"/>
              <pc:sldLayoutMk cId="0" sldId="2147483781"/>
              <ac:spMk id="24" creationId="{151D9EA2-5CDB-4197-974E-39867C36B8F5}"/>
            </ac:spMkLst>
          </pc:spChg>
          <pc:grpChg chg="del">
            <ac:chgData name="Judson Santiago" userId="ebb108da2f256286" providerId="LiveId" clId="{F435FBD8-EEDD-4979-8EB3-4A48221CE137}" dt="2019-07-24T13:03:05.006" v="1" actId="478"/>
            <ac:grpSpMkLst>
              <pc:docMk/>
              <pc:sldMasterMk cId="0" sldId="2147483780"/>
              <pc:sldLayoutMk cId="0" sldId="2147483781"/>
              <ac:grpSpMk id="13" creationId="{00000000-0000-0000-0000-000000000000}"/>
            </ac:grpSpMkLst>
          </pc:gr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457FC9-8E1D-4A40-BFF1-0E630693B1AB}" type="datetimeFigureOut">
              <a:rPr lang="pt-BR" smtClean="0"/>
              <a:pPr/>
              <a:t>24/07/2019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334A8D-C5BE-432D-90D0-92D67DD437A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52945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Côncavo</a:t>
            </a:r>
            <a:r>
              <a:rPr lang="pt-BR" baseline="0" dirty="0"/>
              <a:t> tem pelo menos um ângulo interno maior que 180º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31742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</a:t>
            </a:r>
            <a:r>
              <a:rPr lang="pt-BR" b="1" dirty="0"/>
              <a:t>produto escalar </a:t>
            </a:r>
            <a:r>
              <a:rPr lang="pt-BR" dirty="0"/>
              <a:t>(ou produto interno) entre dois vetores é zero se eles são ortogonais, ou seja, o ângulo entre eles é de 90º. O </a:t>
            </a:r>
            <a:r>
              <a:rPr lang="pt-BR" b="1" dirty="0"/>
              <a:t>produto vetorial </a:t>
            </a:r>
            <a:r>
              <a:rPr lang="pt-BR" dirty="0"/>
              <a:t>(ou produto externo) é uma operação sobre vetores em um espaço vetorial. Seu resultado difere do produto escalar por ser também um vetor, ao invés de um escalar. Seu principal uso baseia-se no fato que o resultado de um produto vetorial é sempre perpendicular a ambos os vetores originais.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45666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Para cara aresta</a:t>
            </a:r>
            <a:r>
              <a:rPr lang="pt-BR" baseline="0" dirty="0"/>
              <a:t> do polígono precisamos achar o </a:t>
            </a:r>
            <a:r>
              <a:rPr lang="pt-BR" baseline="0"/>
              <a:t>vetor normal.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02103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i="0" dirty="0" err="1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pt-BR" b="0" i="0" baseline="-25000" dirty="0" err="1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pt-BR" b="0" i="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pt-BR" b="0" i="0" dirty="0" err="1">
                <a:latin typeface="Consolas" panose="020B0609020204030204" pitchFamily="49" charset="0"/>
                <a:cs typeface="Consolas" panose="020B0609020204030204" pitchFamily="49" charset="0"/>
              </a:rPr>
              <a:t>J</a:t>
            </a:r>
            <a:r>
              <a:rPr lang="pt-BR" b="0" i="0" baseline="-25000" dirty="0" err="1"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pt-BR" b="0" i="0" baseline="0" dirty="0">
                <a:latin typeface="Consolas" panose="020B0609020204030204" pitchFamily="49" charset="0"/>
                <a:cs typeface="Consolas" panose="020B0609020204030204" pitchFamily="49" charset="0"/>
              </a:rPr>
              <a:t>- </a:t>
            </a:r>
            <a:r>
              <a:rPr lang="pt-BR" b="0" i="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pt-BR" b="0" i="0" baseline="-25000" dirty="0" err="1"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pt-BR" baseline="0" dirty="0"/>
              <a:t> porque estamos considerando coordenadas da tela e portanto o eixo y cresce para baixo.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53198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solidFill>
                  <a:schemeClr val="bg1"/>
                </a:solidFill>
              </a:rPr>
              <a:t>» Mostrar implementação da colisão no projeto </a:t>
            </a:r>
            <a:r>
              <a:rPr lang="pt-BR" sz="1200" b="1" dirty="0" err="1">
                <a:solidFill>
                  <a:schemeClr val="bg1"/>
                </a:solidFill>
              </a:rPr>
              <a:t>Asteroids</a:t>
            </a:r>
            <a:r>
              <a:rPr lang="pt-BR" sz="1200" b="1" dirty="0">
                <a:solidFill>
                  <a:schemeClr val="bg1"/>
                </a:solidFill>
              </a:rPr>
              <a:t> </a:t>
            </a:r>
            <a:r>
              <a:rPr lang="pt-BR" dirty="0"/>
              <a:t>do material de apoio.</a:t>
            </a:r>
            <a:endParaRPr lang="pt-BR" b="1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77880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riângulo retângulo 9">
            <a:extLst>
              <a:ext uri="{FF2B5EF4-FFF2-40B4-BE49-F238E27FC236}">
                <a16:creationId xmlns:a16="http://schemas.microsoft.com/office/drawing/2014/main" id="{4677E4FC-D3CF-43A7-89BE-923B7D419943}"/>
              </a:ext>
            </a:extLst>
          </p:cNvPr>
          <p:cNvSpPr/>
          <p:nvPr userDrawn="1"/>
        </p:nvSpPr>
        <p:spPr>
          <a:xfrm>
            <a:off x="-2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Forma livre 12">
            <a:extLst>
              <a:ext uri="{FF2B5EF4-FFF2-40B4-BE49-F238E27FC236}">
                <a16:creationId xmlns:a16="http://schemas.microsoft.com/office/drawing/2014/main" id="{BA11F941-B6A7-483B-AF51-177EBE90F349}"/>
              </a:ext>
            </a:extLst>
          </p:cNvPr>
          <p:cNvSpPr>
            <a:spLocks/>
          </p:cNvSpPr>
          <p:nvPr userDrawn="1"/>
        </p:nvSpPr>
        <p:spPr bwMode="auto">
          <a:xfrm>
            <a:off x="-2" y="5186981"/>
            <a:ext cx="12192002" cy="16710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8" name="Triângulo retângulo 13">
            <a:extLst>
              <a:ext uri="{FF2B5EF4-FFF2-40B4-BE49-F238E27FC236}">
                <a16:creationId xmlns:a16="http://schemas.microsoft.com/office/drawing/2014/main" id="{3502D649-CEC4-490E-9D94-E065CC118227}"/>
              </a:ext>
            </a:extLst>
          </p:cNvPr>
          <p:cNvSpPr>
            <a:spLocks/>
          </p:cNvSpPr>
          <p:nvPr userDrawn="1"/>
        </p:nvSpPr>
        <p:spPr bwMode="auto">
          <a:xfrm>
            <a:off x="-2" y="5142592"/>
            <a:ext cx="9192346" cy="171540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065B2A0-4373-4715-80CD-E7342BE10396}"/>
              </a:ext>
            </a:extLst>
          </p:cNvPr>
          <p:cNvSpPr txBox="1"/>
          <p:nvPr userDrawn="1"/>
        </p:nvSpPr>
        <p:spPr>
          <a:xfrm>
            <a:off x="983432" y="6274667"/>
            <a:ext cx="2877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800" dirty="0">
                <a:solidFill>
                  <a:schemeClr val="tx1"/>
                </a:solidFill>
              </a:rPr>
              <a:t>Judson</a:t>
            </a:r>
            <a:r>
              <a:rPr lang="pt-BR" sz="1800" baseline="0" dirty="0">
                <a:solidFill>
                  <a:schemeClr val="tx1"/>
                </a:solidFill>
              </a:rPr>
              <a:t> Santos Santiago</a:t>
            </a:r>
            <a:endParaRPr lang="pt-BR" sz="1800" dirty="0">
              <a:solidFill>
                <a:schemeClr val="tx1"/>
              </a:solidFill>
            </a:endParaRPr>
          </a:p>
        </p:txBody>
      </p:sp>
      <p:sp>
        <p:nvSpPr>
          <p:cNvPr id="22" name="Forma livre 11">
            <a:extLst>
              <a:ext uri="{FF2B5EF4-FFF2-40B4-BE49-F238E27FC236}">
                <a16:creationId xmlns:a16="http://schemas.microsoft.com/office/drawing/2014/main" id="{887DA12B-DB69-4E06-AB4E-82BD36B496CE}"/>
              </a:ext>
            </a:extLst>
          </p:cNvPr>
          <p:cNvSpPr>
            <a:spLocks/>
          </p:cNvSpPr>
          <p:nvPr userDrawn="1"/>
        </p:nvSpPr>
        <p:spPr bwMode="auto">
          <a:xfrm>
            <a:off x="-2" y="5142592"/>
            <a:ext cx="9408370" cy="172872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3" name="Título 8">
            <a:extLst>
              <a:ext uri="{FF2B5EF4-FFF2-40B4-BE49-F238E27FC236}">
                <a16:creationId xmlns:a16="http://schemas.microsoft.com/office/drawing/2014/main" id="{C8E81E34-BB07-46EE-9A3D-B7A257DE57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>
              <a:defRPr sz="4800" b="1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dirty="0"/>
              <a:t>Clique para editar o título mestre</a:t>
            </a:r>
            <a:endParaRPr kumimoji="0" lang="en-US" dirty="0"/>
          </a:p>
        </p:txBody>
      </p:sp>
      <p:sp>
        <p:nvSpPr>
          <p:cNvPr id="24" name="Subtítulo 16">
            <a:extLst>
              <a:ext uri="{FF2B5EF4-FFF2-40B4-BE49-F238E27FC236}">
                <a16:creationId xmlns:a16="http://schemas.microsoft.com/office/drawing/2014/main" id="{151D9EA2-5CDB-4197-974E-39867C36B8F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0" y="3611607"/>
            <a:ext cx="10363200" cy="1199704"/>
          </a:xfrm>
        </p:spPr>
        <p:txBody>
          <a:bodyPr lIns="108000" tIns="72000" rIns="108000" bIns="72000"/>
          <a:lstStyle>
            <a:lvl1pPr marL="0" marR="64008" indent="0" algn="l">
              <a:buNone/>
              <a:defRPr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 dirty="0"/>
              <a:t>Clique para editar o estilo do subtítulo mestre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1481330"/>
            <a:ext cx="10972800" cy="4386071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7/24/2019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125351" y="274641"/>
            <a:ext cx="2369960" cy="5592761"/>
          </a:xfrm>
        </p:spPr>
        <p:txBody>
          <a:bodyPr vert="eaVert"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7/24/2019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3pPr>
            <a:lvl4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4pPr>
            <a:lvl5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lang="pt-BR" dirty="0"/>
              <a:t>Clique para editar o texto mestre</a:t>
            </a:r>
          </a:p>
          <a:p>
            <a:pPr lvl="1" eaLnBrk="1" latinLnBrk="0" hangingPunct="1"/>
            <a:r>
              <a:rPr lang="pt-BR" dirty="0"/>
              <a:t>Segundo nível</a:t>
            </a:r>
          </a:p>
          <a:p>
            <a:pPr lvl="2" eaLnBrk="1" latinLnBrk="0" hangingPunct="1"/>
            <a:r>
              <a:rPr lang="pt-BR" dirty="0"/>
              <a:t>Terceiro nível</a:t>
            </a:r>
          </a:p>
          <a:p>
            <a:pPr lvl="3" eaLnBrk="1" latinLnBrk="0" hangingPunct="1"/>
            <a:r>
              <a:rPr lang="pt-BR" dirty="0"/>
              <a:t>Quarto nível</a:t>
            </a:r>
          </a:p>
          <a:p>
            <a:pPr lvl="4" eaLnBrk="1" latinLnBrk="0" hangingPunct="1"/>
            <a:r>
              <a:rPr lang="pt-BR" dirty="0"/>
              <a:t>Quinto nível</a:t>
            </a:r>
            <a:endParaRPr kumimoji="0"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7/24/2019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extLst/>
          </a:lstStyle>
          <a:p>
            <a:r>
              <a:rPr kumimoji="0" lang="pt-BR" dirty="0"/>
              <a:t>Clique para editar o título mestre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7/24/2019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  <p:sp>
        <p:nvSpPr>
          <p:cNvPr id="7" name="Divisa 6"/>
          <p:cNvSpPr/>
          <p:nvPr/>
        </p:nvSpPr>
        <p:spPr>
          <a:xfrm>
            <a:off x="4848907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800"/>
          </a:p>
        </p:txBody>
      </p:sp>
      <p:sp>
        <p:nvSpPr>
          <p:cNvPr id="8" name="Divisa 7"/>
          <p:cNvSpPr/>
          <p:nvPr/>
        </p:nvSpPr>
        <p:spPr>
          <a:xfrm>
            <a:off x="4600352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80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7/24/2019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6193369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609600" y="1444295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93368" y="1444295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7/24/2019</a:t>
            </a:fld>
            <a:endParaRPr lang="en-US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7/24/2019</a:t>
            </a:fld>
            <a:endParaRPr lang="en-US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7/24/2019</a:t>
            </a:fld>
            <a:endParaRPr lang="en-US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</p:spPr>
        <p:txBody>
          <a:bodyPr/>
          <a:lstStyle/>
          <a:p>
            <a:fld id="{B41ABA4E-CD72-497B-97AA-7213B3980F60}" type="datetimeFigureOut">
              <a:rPr lang="en-US" smtClean="0"/>
              <a:pPr/>
              <a:t>7/24/2019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t-BR"/>
              <a:t>Clique no ícone para adicionar uma imagem</a:t>
            </a:r>
            <a:endParaRPr kumimoji="0"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41ABA4E-CD72-497B-97AA-7213B3980F60}" type="datetimeFigureOut">
              <a:rPr lang="en-US" smtClean="0"/>
              <a:pPr/>
              <a:t>7/24/2019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5840097" y="6407945"/>
            <a:ext cx="313424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kumimoji="0"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4800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9" name="Forma livre 8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0" name="Triângulo retângulo 9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 sz="1800"/>
          </a:p>
        </p:txBody>
      </p:sp>
      <p:cxnSp>
        <p:nvCxnSpPr>
          <p:cNvPr id="11" name="Conector reto 10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Divisa 11"/>
          <p:cNvSpPr/>
          <p:nvPr/>
        </p:nvSpPr>
        <p:spPr>
          <a:xfrm>
            <a:off x="11552149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800"/>
          </a:p>
        </p:txBody>
      </p:sp>
      <p:sp>
        <p:nvSpPr>
          <p:cNvPr id="13" name="Divisa 12"/>
          <p:cNvSpPr/>
          <p:nvPr/>
        </p:nvSpPr>
        <p:spPr>
          <a:xfrm>
            <a:off x="11303595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80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rma livre 12"/>
          <p:cNvSpPr>
            <a:spLocks/>
          </p:cNvSpPr>
          <p:nvPr/>
        </p:nvSpPr>
        <p:spPr bwMode="auto">
          <a:xfrm>
            <a:off x="665698" y="6405474"/>
            <a:ext cx="4086153" cy="46053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2" name="Forma livre 11"/>
          <p:cNvSpPr>
            <a:spLocks/>
          </p:cNvSpPr>
          <p:nvPr/>
        </p:nvSpPr>
        <p:spPr bwMode="auto">
          <a:xfrm>
            <a:off x="647624" y="6418660"/>
            <a:ext cx="3052195" cy="44735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4" name="Triângulo retângulo 13"/>
          <p:cNvSpPr>
            <a:spLocks/>
          </p:cNvSpPr>
          <p:nvPr/>
        </p:nvSpPr>
        <p:spPr bwMode="auto">
          <a:xfrm>
            <a:off x="-8056" y="6331687"/>
            <a:ext cx="2813891" cy="540434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609600" y="1481329"/>
            <a:ext cx="10972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41ABA4E-CD72-497B-97AA-7213B3980F60}" type="datetimeFigureOut">
              <a:rPr lang="en-US" smtClean="0"/>
              <a:pPr/>
              <a:t>7/24/2019</a:t>
            </a:fld>
            <a:endParaRPr lang="en-US" dirty="0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kumimoji="0" lang="en-US" dirty="0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ABA67B-4CED-4B52-BD99-7990615F05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Colisão Avançada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F22A14F-D42E-4F59-B92E-02547BF539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Desenvolvimento de Jogos</a:t>
            </a:r>
          </a:p>
        </p:txBody>
      </p:sp>
    </p:spTree>
    <p:extLst>
      <p:ext uri="{BB962C8B-B14F-4D97-AF65-F5344CB8AC3E}">
        <p14:creationId xmlns:p14="http://schemas.microsoft.com/office/powerpoint/2010/main" val="561086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Para utilizar o crossing é preciso saber de que lado o ponto está em relação a cada aresta</a:t>
            </a:r>
            <a:endParaRPr lang="pt-B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Colisão Ponto-Polígono</a:t>
            </a:r>
          </a:p>
        </p:txBody>
      </p:sp>
      <p:sp>
        <p:nvSpPr>
          <p:cNvPr id="19" name="CaixaDeTexto 18"/>
          <p:cNvSpPr txBox="1"/>
          <p:nvPr/>
        </p:nvSpPr>
        <p:spPr>
          <a:xfrm>
            <a:off x="977818" y="5767644"/>
            <a:ext cx="4493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>
                    <a:lumMod val="75000"/>
                  </a:schemeClr>
                </a:solidFill>
              </a:rPr>
              <a:t>Se  d ‧ n &gt; 0  então existe cruzamento</a:t>
            </a:r>
          </a:p>
        </p:txBody>
      </p:sp>
      <p:sp>
        <p:nvSpPr>
          <p:cNvPr id="21" name="Retângulo 20"/>
          <p:cNvSpPr/>
          <p:nvPr/>
        </p:nvSpPr>
        <p:spPr>
          <a:xfrm>
            <a:off x="1431063" y="5770219"/>
            <a:ext cx="1064537" cy="3286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have esquerda 6"/>
          <p:cNvSpPr/>
          <p:nvPr/>
        </p:nvSpPr>
        <p:spPr>
          <a:xfrm>
            <a:off x="5735440" y="2450925"/>
            <a:ext cx="144016" cy="109461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CaixaDeTexto 31"/>
          <p:cNvSpPr txBox="1"/>
          <p:nvPr/>
        </p:nvSpPr>
        <p:spPr>
          <a:xfrm>
            <a:off x="5331183" y="2818285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>
                    <a:lumMod val="75000"/>
                  </a:schemeClr>
                </a:solidFill>
              </a:rPr>
              <a:t>n</a:t>
            </a:r>
          </a:p>
        </p:txBody>
      </p:sp>
      <p:sp>
        <p:nvSpPr>
          <p:cNvPr id="33" name="CaixaDeTexto 32"/>
          <p:cNvSpPr txBox="1"/>
          <p:nvPr/>
        </p:nvSpPr>
        <p:spPr>
          <a:xfrm>
            <a:off x="6092246" y="2599908"/>
            <a:ext cx="2751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pt-BR" baseline="-250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pt-BR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+</a:t>
            </a:r>
            <a:r>
              <a:rPr lang="pt-BR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base</a:t>
            </a:r>
            <a:r>
              <a:rPr lang="pt-BR" baseline="-250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pt-BR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pt-BR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</a:t>
            </a:r>
            <a:r>
              <a:rPr lang="pt-BR" baseline="-250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pt-BR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</a:t>
            </a:r>
            <a:r>
              <a:rPr lang="pt-BR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pt-BR" baseline="-250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pt-BR" dirty="0">
                <a:solidFill>
                  <a:schemeClr val="bg1">
                    <a:lumMod val="75000"/>
                  </a:schemeClr>
                </a:solidFill>
              </a:rPr>
              <a:t> </a:t>
            </a:r>
          </a:p>
        </p:txBody>
      </p:sp>
      <p:sp>
        <p:nvSpPr>
          <p:cNvPr id="35" name="CaixaDeTexto 34"/>
          <p:cNvSpPr txBox="1"/>
          <p:nvPr/>
        </p:nvSpPr>
        <p:spPr>
          <a:xfrm>
            <a:off x="6111003" y="3044215"/>
            <a:ext cx="4355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pt-BR" baseline="-250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pt-BR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-</a:t>
            </a:r>
            <a:r>
              <a:rPr lang="pt-BR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base</a:t>
            </a:r>
            <a:r>
              <a:rPr lang="pt-BR" baseline="-250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pt-BR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-(I</a:t>
            </a:r>
            <a:r>
              <a:rPr lang="pt-BR" baseline="-250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 </a:t>
            </a:r>
            <a:r>
              <a:rPr lang="pt-BR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– </a:t>
            </a:r>
            <a:r>
              <a:rPr lang="pt-BR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</a:t>
            </a:r>
            <a:r>
              <a:rPr lang="pt-BR" baseline="-250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pt-BR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= </a:t>
            </a:r>
            <a:r>
              <a:rPr lang="pt-BR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</a:t>
            </a:r>
            <a:r>
              <a:rPr lang="pt-BR" baseline="-250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pt-BR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</a:t>
            </a:r>
            <a:r>
              <a:rPr lang="pt-BR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pt-BR" baseline="-250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pt-BR" dirty="0">
                <a:solidFill>
                  <a:schemeClr val="bg1">
                    <a:lumMod val="75000"/>
                  </a:schemeClr>
                </a:solidFill>
              </a:rPr>
              <a:t> </a:t>
            </a:r>
          </a:p>
        </p:txBody>
      </p:sp>
      <p:sp>
        <p:nvSpPr>
          <p:cNvPr id="36" name="Chave esquerda 35"/>
          <p:cNvSpPr/>
          <p:nvPr/>
        </p:nvSpPr>
        <p:spPr>
          <a:xfrm>
            <a:off x="5735440" y="3747358"/>
            <a:ext cx="144016" cy="109461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CaixaDeTexto 37"/>
          <p:cNvSpPr txBox="1"/>
          <p:nvPr/>
        </p:nvSpPr>
        <p:spPr>
          <a:xfrm>
            <a:off x="5331183" y="4114718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>
                    <a:lumMod val="75000"/>
                  </a:schemeClr>
                </a:solidFill>
              </a:rPr>
              <a:t>d</a:t>
            </a:r>
          </a:p>
        </p:txBody>
      </p:sp>
      <p:sp>
        <p:nvSpPr>
          <p:cNvPr id="39" name="CaixaDeTexto 38"/>
          <p:cNvSpPr txBox="1"/>
          <p:nvPr/>
        </p:nvSpPr>
        <p:spPr>
          <a:xfrm>
            <a:off x="6092246" y="3896341"/>
            <a:ext cx="1653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pt-BR" baseline="-250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pt-BR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pt-BR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pt-BR" baseline="-250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pt-BR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</a:t>
            </a:r>
            <a:r>
              <a:rPr lang="pt-BR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</a:t>
            </a:r>
            <a:r>
              <a:rPr lang="pt-BR" baseline="-250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pt-BR" dirty="0">
                <a:solidFill>
                  <a:schemeClr val="bg1">
                    <a:lumMod val="75000"/>
                  </a:schemeClr>
                </a:solidFill>
              </a:rPr>
              <a:t> </a:t>
            </a:r>
          </a:p>
        </p:txBody>
      </p:sp>
      <p:sp>
        <p:nvSpPr>
          <p:cNvPr id="42" name="CaixaDeTexto 41"/>
          <p:cNvSpPr txBox="1"/>
          <p:nvPr/>
        </p:nvSpPr>
        <p:spPr>
          <a:xfrm>
            <a:off x="6111003" y="4340648"/>
            <a:ext cx="1653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pt-BR" baseline="-250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pt-BR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pt-BR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</a:t>
            </a:r>
            <a:r>
              <a:rPr lang="pt-BR" baseline="-250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pt-BR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</a:t>
            </a:r>
            <a:r>
              <a:rPr lang="pt-BR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pt-BR" baseline="-250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pt-BR" dirty="0">
                <a:solidFill>
                  <a:schemeClr val="bg1">
                    <a:lumMod val="75000"/>
                  </a:schemeClr>
                </a:solidFill>
              </a:rPr>
              <a:t> </a:t>
            </a:r>
          </a:p>
        </p:txBody>
      </p:sp>
      <p:grpSp>
        <p:nvGrpSpPr>
          <p:cNvPr id="13" name="Agrupar 12"/>
          <p:cNvGrpSpPr/>
          <p:nvPr/>
        </p:nvGrpSpPr>
        <p:grpSpPr>
          <a:xfrm>
            <a:off x="1026388" y="2374030"/>
            <a:ext cx="3956380" cy="2953515"/>
            <a:chOff x="1026388" y="2374030"/>
            <a:chExt cx="3956380" cy="2953515"/>
          </a:xfrm>
        </p:grpSpPr>
        <p:sp>
          <p:nvSpPr>
            <p:cNvPr id="40" name="Forma em L 7"/>
            <p:cNvSpPr/>
            <p:nvPr/>
          </p:nvSpPr>
          <p:spPr>
            <a:xfrm>
              <a:off x="1869624" y="3244985"/>
              <a:ext cx="2299320" cy="1900469"/>
            </a:xfrm>
            <a:custGeom>
              <a:avLst/>
              <a:gdLst>
                <a:gd name="connsiteX0" fmla="*/ 0 w 2016224"/>
                <a:gd name="connsiteY0" fmla="*/ 0 h 1872208"/>
                <a:gd name="connsiteX1" fmla="*/ 936104 w 2016224"/>
                <a:gd name="connsiteY1" fmla="*/ 0 h 1872208"/>
                <a:gd name="connsiteX2" fmla="*/ 936104 w 2016224"/>
                <a:gd name="connsiteY2" fmla="*/ 936104 h 1872208"/>
                <a:gd name="connsiteX3" fmla="*/ 2016224 w 2016224"/>
                <a:gd name="connsiteY3" fmla="*/ 936104 h 1872208"/>
                <a:gd name="connsiteX4" fmla="*/ 2016224 w 2016224"/>
                <a:gd name="connsiteY4" fmla="*/ 1872208 h 1872208"/>
                <a:gd name="connsiteX5" fmla="*/ 0 w 2016224"/>
                <a:gd name="connsiteY5" fmla="*/ 1872208 h 1872208"/>
                <a:gd name="connsiteX6" fmla="*/ 0 w 2016224"/>
                <a:gd name="connsiteY6" fmla="*/ 0 h 1872208"/>
                <a:gd name="connsiteX0" fmla="*/ 0 w 2016224"/>
                <a:gd name="connsiteY0" fmla="*/ 365760 h 2237968"/>
                <a:gd name="connsiteX1" fmla="*/ 579488 w 2016224"/>
                <a:gd name="connsiteY1" fmla="*/ 0 h 2237968"/>
                <a:gd name="connsiteX2" fmla="*/ 936104 w 2016224"/>
                <a:gd name="connsiteY2" fmla="*/ 1301864 h 2237968"/>
                <a:gd name="connsiteX3" fmla="*/ 2016224 w 2016224"/>
                <a:gd name="connsiteY3" fmla="*/ 1301864 h 2237968"/>
                <a:gd name="connsiteX4" fmla="*/ 2016224 w 2016224"/>
                <a:gd name="connsiteY4" fmla="*/ 2237968 h 2237968"/>
                <a:gd name="connsiteX5" fmla="*/ 0 w 2016224"/>
                <a:gd name="connsiteY5" fmla="*/ 2237968 h 2237968"/>
                <a:gd name="connsiteX6" fmla="*/ 0 w 2016224"/>
                <a:gd name="connsiteY6" fmla="*/ 365760 h 2237968"/>
                <a:gd name="connsiteX0" fmla="*/ 0 w 2016224"/>
                <a:gd name="connsiteY0" fmla="*/ 365760 h 2237968"/>
                <a:gd name="connsiteX1" fmla="*/ 579488 w 2016224"/>
                <a:gd name="connsiteY1" fmla="*/ 0 h 2237968"/>
                <a:gd name="connsiteX2" fmla="*/ 936104 w 2016224"/>
                <a:gd name="connsiteY2" fmla="*/ 1301864 h 2237968"/>
                <a:gd name="connsiteX3" fmla="*/ 1933928 w 2016224"/>
                <a:gd name="connsiteY3" fmla="*/ 734936 h 2237968"/>
                <a:gd name="connsiteX4" fmla="*/ 2016224 w 2016224"/>
                <a:gd name="connsiteY4" fmla="*/ 2237968 h 2237968"/>
                <a:gd name="connsiteX5" fmla="*/ 0 w 2016224"/>
                <a:gd name="connsiteY5" fmla="*/ 2237968 h 2237968"/>
                <a:gd name="connsiteX6" fmla="*/ 0 w 2016224"/>
                <a:gd name="connsiteY6" fmla="*/ 365760 h 2237968"/>
                <a:gd name="connsiteX0" fmla="*/ 0 w 3323398"/>
                <a:gd name="connsiteY0" fmla="*/ 3065209 h 3065209"/>
                <a:gd name="connsiteX1" fmla="*/ 1886662 w 3323398"/>
                <a:gd name="connsiteY1" fmla="*/ 0 h 3065209"/>
                <a:gd name="connsiteX2" fmla="*/ 2243278 w 3323398"/>
                <a:gd name="connsiteY2" fmla="*/ 1301864 h 3065209"/>
                <a:gd name="connsiteX3" fmla="*/ 3241102 w 3323398"/>
                <a:gd name="connsiteY3" fmla="*/ 734936 h 3065209"/>
                <a:gd name="connsiteX4" fmla="*/ 3323398 w 3323398"/>
                <a:gd name="connsiteY4" fmla="*/ 2237968 h 3065209"/>
                <a:gd name="connsiteX5" fmla="*/ 1307174 w 3323398"/>
                <a:gd name="connsiteY5" fmla="*/ 2237968 h 3065209"/>
                <a:gd name="connsiteX6" fmla="*/ 0 w 3323398"/>
                <a:gd name="connsiteY6" fmla="*/ 3065209 h 3065209"/>
                <a:gd name="connsiteX0" fmla="*/ 0 w 3323398"/>
                <a:gd name="connsiteY0" fmla="*/ 3065209 h 3065209"/>
                <a:gd name="connsiteX1" fmla="*/ 1886662 w 3323398"/>
                <a:gd name="connsiteY1" fmla="*/ 0 h 3065209"/>
                <a:gd name="connsiteX2" fmla="*/ 2243278 w 3323398"/>
                <a:gd name="connsiteY2" fmla="*/ 1301864 h 3065209"/>
                <a:gd name="connsiteX3" fmla="*/ 3241102 w 3323398"/>
                <a:gd name="connsiteY3" fmla="*/ 734936 h 3065209"/>
                <a:gd name="connsiteX4" fmla="*/ 3323398 w 3323398"/>
                <a:gd name="connsiteY4" fmla="*/ 2237968 h 3065209"/>
                <a:gd name="connsiteX5" fmla="*/ 1694242 w 3323398"/>
                <a:gd name="connsiteY5" fmla="*/ 1723530 h 3065209"/>
                <a:gd name="connsiteX6" fmla="*/ 0 w 3323398"/>
                <a:gd name="connsiteY6" fmla="*/ 3065209 h 3065209"/>
                <a:gd name="connsiteX0" fmla="*/ 0 w 2706472"/>
                <a:gd name="connsiteY0" fmla="*/ 1941126 h 2237968"/>
                <a:gd name="connsiteX1" fmla="*/ 1269736 w 2706472"/>
                <a:gd name="connsiteY1" fmla="*/ 0 h 2237968"/>
                <a:gd name="connsiteX2" fmla="*/ 1626352 w 2706472"/>
                <a:gd name="connsiteY2" fmla="*/ 1301864 h 2237968"/>
                <a:gd name="connsiteX3" fmla="*/ 2624176 w 2706472"/>
                <a:gd name="connsiteY3" fmla="*/ 734936 h 2237968"/>
                <a:gd name="connsiteX4" fmla="*/ 2706472 w 2706472"/>
                <a:gd name="connsiteY4" fmla="*/ 2237968 h 2237968"/>
                <a:gd name="connsiteX5" fmla="*/ 1077316 w 2706472"/>
                <a:gd name="connsiteY5" fmla="*/ 1723530 h 2237968"/>
                <a:gd name="connsiteX6" fmla="*/ 0 w 2706472"/>
                <a:gd name="connsiteY6" fmla="*/ 1941126 h 2237968"/>
                <a:gd name="connsiteX0" fmla="*/ 0 w 2706472"/>
                <a:gd name="connsiteY0" fmla="*/ 1684316 h 1981158"/>
                <a:gd name="connsiteX1" fmla="*/ 492496 w 2706472"/>
                <a:gd name="connsiteY1" fmla="*/ 0 h 1981158"/>
                <a:gd name="connsiteX2" fmla="*/ 1626352 w 2706472"/>
                <a:gd name="connsiteY2" fmla="*/ 1045054 h 1981158"/>
                <a:gd name="connsiteX3" fmla="*/ 2624176 w 2706472"/>
                <a:gd name="connsiteY3" fmla="*/ 478126 h 1981158"/>
                <a:gd name="connsiteX4" fmla="*/ 2706472 w 2706472"/>
                <a:gd name="connsiteY4" fmla="*/ 1981158 h 1981158"/>
                <a:gd name="connsiteX5" fmla="*/ 1077316 w 2706472"/>
                <a:gd name="connsiteY5" fmla="*/ 1466720 h 1981158"/>
                <a:gd name="connsiteX6" fmla="*/ 0 w 2706472"/>
                <a:gd name="connsiteY6" fmla="*/ 1684316 h 1981158"/>
                <a:gd name="connsiteX0" fmla="*/ 0 w 2706472"/>
                <a:gd name="connsiteY0" fmla="*/ 2436931 h 2733773"/>
                <a:gd name="connsiteX1" fmla="*/ 492496 w 2706472"/>
                <a:gd name="connsiteY1" fmla="*/ 752615 h 2733773"/>
                <a:gd name="connsiteX2" fmla="*/ 1534912 w 2706472"/>
                <a:gd name="connsiteY2" fmla="*/ 0 h 2733773"/>
                <a:gd name="connsiteX3" fmla="*/ 2624176 w 2706472"/>
                <a:gd name="connsiteY3" fmla="*/ 1230741 h 2733773"/>
                <a:gd name="connsiteX4" fmla="*/ 2706472 w 2706472"/>
                <a:gd name="connsiteY4" fmla="*/ 2733773 h 2733773"/>
                <a:gd name="connsiteX5" fmla="*/ 1077316 w 2706472"/>
                <a:gd name="connsiteY5" fmla="*/ 2219335 h 2733773"/>
                <a:gd name="connsiteX6" fmla="*/ 0 w 2706472"/>
                <a:gd name="connsiteY6" fmla="*/ 2436931 h 2733773"/>
                <a:gd name="connsiteX0" fmla="*/ 0 w 2706472"/>
                <a:gd name="connsiteY0" fmla="*/ 2436931 h 2733773"/>
                <a:gd name="connsiteX1" fmla="*/ 492496 w 2706472"/>
                <a:gd name="connsiteY1" fmla="*/ 752615 h 2733773"/>
                <a:gd name="connsiteX2" fmla="*/ 1534912 w 2706472"/>
                <a:gd name="connsiteY2" fmla="*/ 0 h 2733773"/>
                <a:gd name="connsiteX3" fmla="*/ 2669896 w 2706472"/>
                <a:gd name="connsiteY3" fmla="*/ 1152581 h 2733773"/>
                <a:gd name="connsiteX4" fmla="*/ 2706472 w 2706472"/>
                <a:gd name="connsiteY4" fmla="*/ 2733773 h 2733773"/>
                <a:gd name="connsiteX5" fmla="*/ 1077316 w 2706472"/>
                <a:gd name="connsiteY5" fmla="*/ 2219335 h 2733773"/>
                <a:gd name="connsiteX6" fmla="*/ 0 w 2706472"/>
                <a:gd name="connsiteY6" fmla="*/ 2436931 h 2733773"/>
                <a:gd name="connsiteX0" fmla="*/ 0 w 2706472"/>
                <a:gd name="connsiteY0" fmla="*/ 2436931 h 2733773"/>
                <a:gd name="connsiteX1" fmla="*/ 492496 w 2706472"/>
                <a:gd name="connsiteY1" fmla="*/ 752615 h 2733773"/>
                <a:gd name="connsiteX2" fmla="*/ 1534912 w 2706472"/>
                <a:gd name="connsiteY2" fmla="*/ 0 h 2733773"/>
                <a:gd name="connsiteX3" fmla="*/ 2669896 w 2706472"/>
                <a:gd name="connsiteY3" fmla="*/ 1152581 h 2733773"/>
                <a:gd name="connsiteX4" fmla="*/ 2706472 w 2706472"/>
                <a:gd name="connsiteY4" fmla="*/ 2733773 h 2733773"/>
                <a:gd name="connsiteX5" fmla="*/ 1433932 w 2706472"/>
                <a:gd name="connsiteY5" fmla="*/ 1493568 h 2733773"/>
                <a:gd name="connsiteX6" fmla="*/ 0 w 2706472"/>
                <a:gd name="connsiteY6" fmla="*/ 2436931 h 2733773"/>
                <a:gd name="connsiteX0" fmla="*/ 0 w 2669896"/>
                <a:gd name="connsiteY0" fmla="*/ 2436931 h 2436931"/>
                <a:gd name="connsiteX1" fmla="*/ 492496 w 2669896"/>
                <a:gd name="connsiteY1" fmla="*/ 752615 h 2436931"/>
                <a:gd name="connsiteX2" fmla="*/ 1534912 w 2669896"/>
                <a:gd name="connsiteY2" fmla="*/ 0 h 2436931"/>
                <a:gd name="connsiteX3" fmla="*/ 2669896 w 2669896"/>
                <a:gd name="connsiteY3" fmla="*/ 1152581 h 2436931"/>
                <a:gd name="connsiteX4" fmla="*/ 2011528 w 2669896"/>
                <a:gd name="connsiteY4" fmla="*/ 2320644 h 2436931"/>
                <a:gd name="connsiteX5" fmla="*/ 1433932 w 2669896"/>
                <a:gd name="connsiteY5" fmla="*/ 1493568 h 2436931"/>
                <a:gd name="connsiteX6" fmla="*/ 0 w 2669896"/>
                <a:gd name="connsiteY6" fmla="*/ 2436931 h 2436931"/>
                <a:gd name="connsiteX0" fmla="*/ 120152 w 2177400"/>
                <a:gd name="connsiteY0" fmla="*/ 2090796 h 2320644"/>
                <a:gd name="connsiteX1" fmla="*/ 0 w 2177400"/>
                <a:gd name="connsiteY1" fmla="*/ 752615 h 2320644"/>
                <a:gd name="connsiteX2" fmla="*/ 1042416 w 2177400"/>
                <a:gd name="connsiteY2" fmla="*/ 0 h 2320644"/>
                <a:gd name="connsiteX3" fmla="*/ 2177400 w 2177400"/>
                <a:gd name="connsiteY3" fmla="*/ 1152581 h 2320644"/>
                <a:gd name="connsiteX4" fmla="*/ 1519032 w 2177400"/>
                <a:gd name="connsiteY4" fmla="*/ 2320644 h 2320644"/>
                <a:gd name="connsiteX5" fmla="*/ 941436 w 2177400"/>
                <a:gd name="connsiteY5" fmla="*/ 1493568 h 2320644"/>
                <a:gd name="connsiteX6" fmla="*/ 120152 w 2177400"/>
                <a:gd name="connsiteY6" fmla="*/ 2090796 h 2320644"/>
                <a:gd name="connsiteX0" fmla="*/ 242072 w 2299320"/>
                <a:gd name="connsiteY0" fmla="*/ 2090796 h 2320644"/>
                <a:gd name="connsiteX1" fmla="*/ 0 w 2299320"/>
                <a:gd name="connsiteY1" fmla="*/ 1018464 h 2320644"/>
                <a:gd name="connsiteX2" fmla="*/ 1164336 w 2299320"/>
                <a:gd name="connsiteY2" fmla="*/ 0 h 2320644"/>
                <a:gd name="connsiteX3" fmla="*/ 2299320 w 2299320"/>
                <a:gd name="connsiteY3" fmla="*/ 1152581 h 2320644"/>
                <a:gd name="connsiteX4" fmla="*/ 1640952 w 2299320"/>
                <a:gd name="connsiteY4" fmla="*/ 2320644 h 2320644"/>
                <a:gd name="connsiteX5" fmla="*/ 1063356 w 2299320"/>
                <a:gd name="connsiteY5" fmla="*/ 1493568 h 2320644"/>
                <a:gd name="connsiteX6" fmla="*/ 242072 w 2299320"/>
                <a:gd name="connsiteY6" fmla="*/ 2090796 h 2320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99320" h="2320644">
                  <a:moveTo>
                    <a:pt x="242072" y="2090796"/>
                  </a:moveTo>
                  <a:lnTo>
                    <a:pt x="0" y="1018464"/>
                  </a:lnTo>
                  <a:lnTo>
                    <a:pt x="1164336" y="0"/>
                  </a:lnTo>
                  <a:lnTo>
                    <a:pt x="2299320" y="1152581"/>
                  </a:lnTo>
                  <a:lnTo>
                    <a:pt x="1640952" y="2320644"/>
                  </a:lnTo>
                  <a:lnTo>
                    <a:pt x="1063356" y="1493568"/>
                  </a:lnTo>
                  <a:lnTo>
                    <a:pt x="242072" y="2090796"/>
                  </a:lnTo>
                  <a:close/>
                </a:path>
              </a:pathLst>
            </a:custGeom>
            <a:noFill/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Elipse 4"/>
            <p:cNvSpPr/>
            <p:nvPr/>
          </p:nvSpPr>
          <p:spPr>
            <a:xfrm>
              <a:off x="2783632" y="3817422"/>
              <a:ext cx="72008" cy="72008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CaixaDeTexto 5"/>
            <p:cNvSpPr txBox="1"/>
            <p:nvPr/>
          </p:nvSpPr>
          <p:spPr>
            <a:xfrm>
              <a:off x="1584320" y="4105464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solidFill>
                    <a:schemeClr val="bg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J</a:t>
              </a:r>
              <a:endParaRPr lang="pt-BR" sz="20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8" name="CaixaDeTexto 57"/>
            <p:cNvSpPr txBox="1"/>
            <p:nvPr/>
          </p:nvSpPr>
          <p:spPr>
            <a:xfrm>
              <a:off x="3082561" y="2907506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solidFill>
                    <a:schemeClr val="bg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  <a:endParaRPr lang="pt-BR" sz="20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3" name="CaixaDeTexto 62"/>
            <p:cNvSpPr txBox="1"/>
            <p:nvPr/>
          </p:nvSpPr>
          <p:spPr>
            <a:xfrm>
              <a:off x="2826464" y="3705634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solidFill>
                    <a:schemeClr val="bg1">
                      <a:lumMod val="75000"/>
                    </a:schemeClr>
                  </a:solidFill>
                </a:rPr>
                <a:t>P</a:t>
              </a:r>
              <a:endParaRPr lang="pt-BR" sz="20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cxnSp>
          <p:nvCxnSpPr>
            <p:cNvPr id="37" name="Conector reto 36"/>
            <p:cNvCxnSpPr>
              <a:stCxn id="41" idx="2"/>
              <a:endCxn id="45" idx="7"/>
            </p:cNvCxnSpPr>
            <p:nvPr/>
          </p:nvCxnSpPr>
          <p:spPr>
            <a:xfrm flipH="1">
              <a:off x="1901911" y="3244985"/>
              <a:ext cx="1106325" cy="799615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CaixaDeTexto 48"/>
            <p:cNvSpPr txBox="1"/>
            <p:nvPr/>
          </p:nvSpPr>
          <p:spPr>
            <a:xfrm rot="19474364">
              <a:off x="2051881" y="3386000"/>
              <a:ext cx="5870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solidFill>
                    <a:schemeClr val="bg1">
                      <a:lumMod val="85000"/>
                    </a:schemeClr>
                  </a:solidFill>
                </a:rPr>
                <a:t>base</a:t>
              </a:r>
            </a:p>
          </p:txBody>
        </p:sp>
        <p:sp>
          <p:nvSpPr>
            <p:cNvPr id="84" name="CaixaDeTexto 83"/>
            <p:cNvSpPr txBox="1"/>
            <p:nvPr/>
          </p:nvSpPr>
          <p:spPr>
            <a:xfrm>
              <a:off x="2089080" y="4195219"/>
              <a:ext cx="3003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>
                  <a:solidFill>
                    <a:schemeClr val="bg1">
                      <a:lumMod val="85000"/>
                    </a:schemeClr>
                  </a:solidFill>
                </a:rPr>
                <a:t>n</a:t>
              </a:r>
            </a:p>
          </p:txBody>
        </p:sp>
        <p:cxnSp>
          <p:nvCxnSpPr>
            <p:cNvPr id="86" name="Conector reto 85"/>
            <p:cNvCxnSpPr/>
            <p:nvPr/>
          </p:nvCxnSpPr>
          <p:spPr>
            <a:xfrm>
              <a:off x="1902026" y="4104226"/>
              <a:ext cx="515481" cy="747133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CaixaDeTexto 45"/>
            <p:cNvSpPr txBox="1"/>
            <p:nvPr/>
          </p:nvSpPr>
          <p:spPr>
            <a:xfrm>
              <a:off x="4685892" y="2742800"/>
              <a:ext cx="2968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solidFill>
                    <a:schemeClr val="bg1">
                      <a:lumMod val="85000"/>
                    </a:schemeClr>
                  </a:solidFill>
                </a:rPr>
                <a:t>x</a:t>
              </a:r>
            </a:p>
          </p:txBody>
        </p:sp>
        <p:sp>
          <p:nvSpPr>
            <p:cNvPr id="51" name="CaixaDeTexto 50"/>
            <p:cNvSpPr txBox="1"/>
            <p:nvPr/>
          </p:nvSpPr>
          <p:spPr>
            <a:xfrm>
              <a:off x="1130414" y="5019768"/>
              <a:ext cx="2792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solidFill>
                    <a:schemeClr val="bg1">
                      <a:lumMod val="85000"/>
                    </a:schemeClr>
                  </a:solidFill>
                </a:rPr>
                <a:t>y</a:t>
              </a:r>
            </a:p>
          </p:txBody>
        </p:sp>
        <p:cxnSp>
          <p:nvCxnSpPr>
            <p:cNvPr id="52" name="Conector reto 51"/>
            <p:cNvCxnSpPr>
              <a:cxnSpLocks/>
              <a:endCxn id="41" idx="0"/>
            </p:cNvCxnSpPr>
            <p:nvPr/>
          </p:nvCxnSpPr>
          <p:spPr>
            <a:xfrm>
              <a:off x="3044240" y="2742800"/>
              <a:ext cx="0" cy="466181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reto 53"/>
            <p:cNvCxnSpPr>
              <a:cxnSpLocks/>
            </p:cNvCxnSpPr>
            <p:nvPr/>
          </p:nvCxnSpPr>
          <p:spPr>
            <a:xfrm>
              <a:off x="1874569" y="2742800"/>
              <a:ext cx="0" cy="130180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reto 54"/>
            <p:cNvCxnSpPr>
              <a:cxnSpLocks/>
            </p:cNvCxnSpPr>
            <p:nvPr/>
          </p:nvCxnSpPr>
          <p:spPr>
            <a:xfrm>
              <a:off x="1483669" y="4065773"/>
              <a:ext cx="392783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reto 58"/>
            <p:cNvCxnSpPr>
              <a:cxnSpLocks/>
            </p:cNvCxnSpPr>
            <p:nvPr/>
          </p:nvCxnSpPr>
          <p:spPr>
            <a:xfrm>
              <a:off x="1483669" y="3243583"/>
              <a:ext cx="1596575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CaixaDeTexto 60"/>
            <p:cNvSpPr txBox="1"/>
            <p:nvPr/>
          </p:nvSpPr>
          <p:spPr>
            <a:xfrm>
              <a:off x="2902214" y="2374030"/>
              <a:ext cx="3497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err="1">
                  <a:solidFill>
                    <a:schemeClr val="bg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  <a:r>
                <a:rPr lang="pt-BR" sz="1400" baseline="-25000" dirty="0" err="1">
                  <a:solidFill>
                    <a:schemeClr val="bg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endParaRPr lang="pt-BR" sz="2000" baseline="-250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2" name="CaixaDeTexto 61"/>
            <p:cNvSpPr txBox="1"/>
            <p:nvPr/>
          </p:nvSpPr>
          <p:spPr>
            <a:xfrm>
              <a:off x="1684733" y="2393607"/>
              <a:ext cx="3497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err="1">
                  <a:solidFill>
                    <a:schemeClr val="bg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J</a:t>
              </a:r>
              <a:r>
                <a:rPr lang="pt-BR" sz="1400" baseline="-25000" dirty="0" err="1">
                  <a:solidFill>
                    <a:schemeClr val="bg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endParaRPr lang="pt-BR" sz="2000" baseline="-250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4" name="CaixaDeTexto 63"/>
            <p:cNvSpPr txBox="1"/>
            <p:nvPr/>
          </p:nvSpPr>
          <p:spPr>
            <a:xfrm>
              <a:off x="1047625" y="3050577"/>
              <a:ext cx="3497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err="1">
                  <a:solidFill>
                    <a:schemeClr val="bg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  <a:r>
                <a:rPr lang="pt-BR" sz="1400" baseline="-25000" dirty="0" err="1">
                  <a:solidFill>
                    <a:schemeClr val="bg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endParaRPr lang="pt-BR" sz="2000" baseline="-250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5" name="CaixaDeTexto 64"/>
            <p:cNvSpPr txBox="1"/>
            <p:nvPr/>
          </p:nvSpPr>
          <p:spPr>
            <a:xfrm>
              <a:off x="1026388" y="3880166"/>
              <a:ext cx="3497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err="1">
                  <a:solidFill>
                    <a:schemeClr val="bg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J</a:t>
              </a:r>
              <a:r>
                <a:rPr lang="pt-BR" sz="1400" baseline="-25000" dirty="0" err="1">
                  <a:solidFill>
                    <a:schemeClr val="bg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endParaRPr lang="pt-BR" sz="2000" baseline="-250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66" name="Conector reto 65"/>
            <p:cNvCxnSpPr>
              <a:stCxn id="5" idx="2"/>
              <a:endCxn id="45" idx="6"/>
            </p:cNvCxnSpPr>
            <p:nvPr/>
          </p:nvCxnSpPr>
          <p:spPr>
            <a:xfrm flipH="1">
              <a:off x="1912456" y="3853426"/>
              <a:ext cx="871176" cy="216633"/>
            </a:xfrm>
            <a:prstGeom prst="line">
              <a:avLst/>
            </a:prstGeom>
            <a:ln w="19050">
              <a:solidFill>
                <a:schemeClr val="accent1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CaixaDeTexto 71"/>
            <p:cNvSpPr txBox="1"/>
            <p:nvPr/>
          </p:nvSpPr>
          <p:spPr>
            <a:xfrm>
              <a:off x="2329651" y="3663533"/>
              <a:ext cx="2968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solidFill>
                    <a:schemeClr val="bg1">
                      <a:lumMod val="85000"/>
                    </a:schemeClr>
                  </a:solidFill>
                </a:rPr>
                <a:t>d</a:t>
              </a:r>
            </a:p>
          </p:txBody>
        </p:sp>
        <p:sp>
          <p:nvSpPr>
            <p:cNvPr id="41" name="Elipse 40"/>
            <p:cNvSpPr/>
            <p:nvPr/>
          </p:nvSpPr>
          <p:spPr>
            <a:xfrm>
              <a:off x="3008236" y="3208981"/>
              <a:ext cx="72008" cy="72008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Elipse 44"/>
            <p:cNvSpPr/>
            <p:nvPr/>
          </p:nvSpPr>
          <p:spPr>
            <a:xfrm>
              <a:off x="1840448" y="4034055"/>
              <a:ext cx="72008" cy="72008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43" name="Conector reto 42"/>
            <p:cNvCxnSpPr/>
            <p:nvPr/>
          </p:nvCxnSpPr>
          <p:spPr>
            <a:xfrm>
              <a:off x="1303614" y="2745498"/>
              <a:ext cx="3600173" cy="0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reto 43"/>
            <p:cNvCxnSpPr/>
            <p:nvPr/>
          </p:nvCxnSpPr>
          <p:spPr>
            <a:xfrm>
              <a:off x="1483669" y="2521099"/>
              <a:ext cx="1" cy="2652558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Agrupar 11"/>
          <p:cNvGrpSpPr/>
          <p:nvPr/>
        </p:nvGrpSpPr>
        <p:grpSpPr>
          <a:xfrm>
            <a:off x="8234347" y="3695217"/>
            <a:ext cx="2812597" cy="2506676"/>
            <a:chOff x="8507813" y="3790065"/>
            <a:chExt cx="2812597" cy="2506676"/>
          </a:xfrm>
        </p:grpSpPr>
        <p:sp>
          <p:nvSpPr>
            <p:cNvPr id="50" name="Elipse 49"/>
            <p:cNvSpPr/>
            <p:nvPr/>
          </p:nvSpPr>
          <p:spPr>
            <a:xfrm>
              <a:off x="10479908" y="4625016"/>
              <a:ext cx="72008" cy="72008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CaixaDeTexto 55"/>
            <p:cNvSpPr txBox="1"/>
            <p:nvPr/>
          </p:nvSpPr>
          <p:spPr>
            <a:xfrm>
              <a:off x="9055992" y="5521499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solidFill>
                    <a:schemeClr val="bg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J</a:t>
              </a:r>
              <a:endParaRPr lang="pt-BR" sz="20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7" name="CaixaDeTexto 56"/>
            <p:cNvSpPr txBox="1"/>
            <p:nvPr/>
          </p:nvSpPr>
          <p:spPr>
            <a:xfrm>
              <a:off x="10554233" y="4323541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solidFill>
                    <a:schemeClr val="bg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  <a:endParaRPr lang="pt-BR" sz="20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0" name="CaixaDeTexto 59"/>
            <p:cNvSpPr txBox="1"/>
            <p:nvPr/>
          </p:nvSpPr>
          <p:spPr>
            <a:xfrm>
              <a:off x="10298136" y="5121669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solidFill>
                    <a:schemeClr val="bg1">
                      <a:lumMod val="75000"/>
                    </a:schemeClr>
                  </a:solidFill>
                </a:rPr>
                <a:t>P</a:t>
              </a:r>
              <a:endParaRPr lang="pt-BR" sz="20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68" name="CaixaDeTexto 67"/>
            <p:cNvSpPr txBox="1"/>
            <p:nvPr/>
          </p:nvSpPr>
          <p:spPr>
            <a:xfrm rot="19436864">
              <a:off x="9552837" y="4764890"/>
              <a:ext cx="5870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solidFill>
                    <a:schemeClr val="bg1">
                      <a:lumMod val="85000"/>
                    </a:schemeClr>
                  </a:solidFill>
                </a:rPr>
                <a:t>base</a:t>
              </a:r>
            </a:p>
          </p:txBody>
        </p:sp>
        <p:sp>
          <p:nvSpPr>
            <p:cNvPr id="69" name="CaixaDeTexto 68"/>
            <p:cNvSpPr txBox="1"/>
            <p:nvPr/>
          </p:nvSpPr>
          <p:spPr>
            <a:xfrm>
              <a:off x="9571591" y="5611254"/>
              <a:ext cx="2968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solidFill>
                    <a:schemeClr val="bg1">
                      <a:lumMod val="85000"/>
                    </a:schemeClr>
                  </a:solidFill>
                </a:rPr>
                <a:t>n</a:t>
              </a:r>
            </a:p>
          </p:txBody>
        </p:sp>
        <p:cxnSp>
          <p:nvCxnSpPr>
            <p:cNvPr id="70" name="Conector reto 69"/>
            <p:cNvCxnSpPr/>
            <p:nvPr/>
          </p:nvCxnSpPr>
          <p:spPr>
            <a:xfrm>
              <a:off x="9373698" y="5520261"/>
              <a:ext cx="515481" cy="747133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CaixaDeTexto 73"/>
            <p:cNvSpPr txBox="1"/>
            <p:nvPr/>
          </p:nvSpPr>
          <p:spPr>
            <a:xfrm>
              <a:off x="11036592" y="4195242"/>
              <a:ext cx="28381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>
                  <a:solidFill>
                    <a:schemeClr val="bg1">
                      <a:lumMod val="85000"/>
                    </a:schemeClr>
                  </a:solidFill>
                </a:rPr>
                <a:t>x</a:t>
              </a:r>
            </a:p>
          </p:txBody>
        </p:sp>
        <p:sp>
          <p:nvSpPr>
            <p:cNvPr id="75" name="CaixaDeTexto 74"/>
            <p:cNvSpPr txBox="1"/>
            <p:nvPr/>
          </p:nvSpPr>
          <p:spPr>
            <a:xfrm>
              <a:off x="8637008" y="5988964"/>
              <a:ext cx="2792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solidFill>
                    <a:schemeClr val="bg1">
                      <a:lumMod val="85000"/>
                    </a:schemeClr>
                  </a:solidFill>
                </a:rPr>
                <a:t>y</a:t>
              </a:r>
            </a:p>
          </p:txBody>
        </p:sp>
        <p:cxnSp>
          <p:nvCxnSpPr>
            <p:cNvPr id="76" name="Conector reto 75"/>
            <p:cNvCxnSpPr>
              <a:cxnSpLocks/>
              <a:endCxn id="60" idx="1"/>
            </p:cNvCxnSpPr>
            <p:nvPr/>
          </p:nvCxnSpPr>
          <p:spPr>
            <a:xfrm>
              <a:off x="10298136" y="4160621"/>
              <a:ext cx="0" cy="1114937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ector reto 76"/>
            <p:cNvCxnSpPr>
              <a:cxnSpLocks/>
            </p:cNvCxnSpPr>
            <p:nvPr/>
          </p:nvCxnSpPr>
          <p:spPr>
            <a:xfrm>
              <a:off x="9346241" y="4160621"/>
              <a:ext cx="0" cy="1300014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ector reto 77"/>
            <p:cNvCxnSpPr>
              <a:cxnSpLocks/>
            </p:cNvCxnSpPr>
            <p:nvPr/>
          </p:nvCxnSpPr>
          <p:spPr>
            <a:xfrm>
              <a:off x="8955341" y="5481808"/>
              <a:ext cx="392783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ector reto 78"/>
            <p:cNvCxnSpPr>
              <a:cxnSpLocks/>
              <a:endCxn id="60" idx="1"/>
            </p:cNvCxnSpPr>
            <p:nvPr/>
          </p:nvCxnSpPr>
          <p:spPr>
            <a:xfrm>
              <a:off x="8955341" y="5275558"/>
              <a:ext cx="1342795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CaixaDeTexto 79"/>
            <p:cNvSpPr txBox="1"/>
            <p:nvPr/>
          </p:nvSpPr>
          <p:spPr>
            <a:xfrm>
              <a:off x="10106061" y="3790065"/>
              <a:ext cx="3497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err="1">
                  <a:solidFill>
                    <a:schemeClr val="bg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</a:t>
              </a:r>
              <a:r>
                <a:rPr lang="pt-BR" sz="1400" baseline="-25000" dirty="0" err="1">
                  <a:solidFill>
                    <a:schemeClr val="bg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endParaRPr lang="pt-BR" sz="2000" baseline="-250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1" name="CaixaDeTexto 80"/>
            <p:cNvSpPr txBox="1"/>
            <p:nvPr/>
          </p:nvSpPr>
          <p:spPr>
            <a:xfrm>
              <a:off x="9156405" y="3809642"/>
              <a:ext cx="3497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err="1">
                  <a:solidFill>
                    <a:schemeClr val="bg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J</a:t>
              </a:r>
              <a:r>
                <a:rPr lang="pt-BR" sz="1400" baseline="-25000" dirty="0" err="1">
                  <a:solidFill>
                    <a:schemeClr val="bg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endParaRPr lang="pt-BR" sz="2000" baseline="-250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2" name="CaixaDeTexto 81"/>
            <p:cNvSpPr txBox="1"/>
            <p:nvPr/>
          </p:nvSpPr>
          <p:spPr>
            <a:xfrm>
              <a:off x="8507813" y="5048517"/>
              <a:ext cx="3497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err="1">
                  <a:solidFill>
                    <a:schemeClr val="bg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</a:t>
              </a:r>
              <a:r>
                <a:rPr lang="pt-BR" sz="1400" baseline="-25000" dirty="0" err="1">
                  <a:solidFill>
                    <a:schemeClr val="bg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endParaRPr lang="pt-BR" sz="2000" baseline="-250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3" name="CaixaDeTexto 82"/>
            <p:cNvSpPr txBox="1"/>
            <p:nvPr/>
          </p:nvSpPr>
          <p:spPr>
            <a:xfrm>
              <a:off x="8507813" y="5335825"/>
              <a:ext cx="3497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err="1">
                  <a:solidFill>
                    <a:schemeClr val="bg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J</a:t>
              </a:r>
              <a:r>
                <a:rPr lang="pt-BR" sz="1400" baseline="-25000" dirty="0" err="1">
                  <a:solidFill>
                    <a:schemeClr val="bg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endParaRPr lang="pt-BR" sz="2000" baseline="-250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85" name="Conector reto 84"/>
            <p:cNvCxnSpPr>
              <a:stCxn id="48" idx="2"/>
              <a:endCxn id="53" idx="6"/>
            </p:cNvCxnSpPr>
            <p:nvPr/>
          </p:nvCxnSpPr>
          <p:spPr>
            <a:xfrm flipH="1">
              <a:off x="9384128" y="5269461"/>
              <a:ext cx="871176" cy="216633"/>
            </a:xfrm>
            <a:prstGeom prst="line">
              <a:avLst/>
            </a:prstGeom>
            <a:ln w="19050">
              <a:solidFill>
                <a:schemeClr val="accent1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CaixaDeTexto 86"/>
            <p:cNvSpPr txBox="1"/>
            <p:nvPr/>
          </p:nvSpPr>
          <p:spPr>
            <a:xfrm>
              <a:off x="9868467" y="5048518"/>
              <a:ext cx="2968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solidFill>
                    <a:schemeClr val="bg1">
                      <a:lumMod val="85000"/>
                    </a:schemeClr>
                  </a:solidFill>
                </a:rPr>
                <a:t>d</a:t>
              </a:r>
            </a:p>
          </p:txBody>
        </p:sp>
        <p:cxnSp>
          <p:nvCxnSpPr>
            <p:cNvPr id="67" name="Conector reto 66"/>
            <p:cNvCxnSpPr>
              <a:stCxn id="50" idx="2"/>
              <a:endCxn id="53" idx="7"/>
            </p:cNvCxnSpPr>
            <p:nvPr/>
          </p:nvCxnSpPr>
          <p:spPr>
            <a:xfrm flipH="1">
              <a:off x="9373583" y="4661020"/>
              <a:ext cx="1106325" cy="799615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Elipse 52"/>
            <p:cNvSpPr/>
            <p:nvPr/>
          </p:nvSpPr>
          <p:spPr>
            <a:xfrm>
              <a:off x="9312120" y="5450090"/>
              <a:ext cx="72008" cy="72008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Elipse 47"/>
            <p:cNvSpPr/>
            <p:nvPr/>
          </p:nvSpPr>
          <p:spPr>
            <a:xfrm>
              <a:off x="10255304" y="5233457"/>
              <a:ext cx="72008" cy="72008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71" name="Conector reto 70"/>
            <p:cNvCxnSpPr/>
            <p:nvPr/>
          </p:nvCxnSpPr>
          <p:spPr>
            <a:xfrm>
              <a:off x="8775286" y="4161533"/>
              <a:ext cx="2463984" cy="0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ector reto 72"/>
            <p:cNvCxnSpPr>
              <a:cxnSpLocks/>
            </p:cNvCxnSpPr>
            <p:nvPr/>
          </p:nvCxnSpPr>
          <p:spPr>
            <a:xfrm>
              <a:off x="8955341" y="3937134"/>
              <a:ext cx="0" cy="2295646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891657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tângulo 46"/>
          <p:cNvSpPr/>
          <p:nvPr/>
        </p:nvSpPr>
        <p:spPr>
          <a:xfrm>
            <a:off x="6096000" y="5120104"/>
            <a:ext cx="3328938" cy="100872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9050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1431063" y="5870555"/>
            <a:ext cx="1064537" cy="32861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Resolvendo-se 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produto escalar entre os vetores</a:t>
            </a:r>
            <a:r>
              <a:rPr lang="pt-BR" dirty="0"/>
              <a:t>, chega-se a fórmula utilizada no algoritmo de crossing</a:t>
            </a:r>
            <a:endParaRPr lang="pt-B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Colisão Ponto-Polígono</a:t>
            </a:r>
          </a:p>
        </p:txBody>
      </p:sp>
      <p:sp>
        <p:nvSpPr>
          <p:cNvPr id="19" name="CaixaDeTexto 18"/>
          <p:cNvSpPr txBox="1"/>
          <p:nvPr/>
        </p:nvSpPr>
        <p:spPr>
          <a:xfrm>
            <a:off x="977818" y="5867980"/>
            <a:ext cx="4493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>
                    <a:lumMod val="75000"/>
                  </a:schemeClr>
                </a:solidFill>
              </a:rPr>
              <a:t>Se  d ‧ n &gt; 0  então existe cruzamento</a:t>
            </a:r>
          </a:p>
        </p:txBody>
      </p:sp>
      <p:sp>
        <p:nvSpPr>
          <p:cNvPr id="33" name="CaixaDeTexto 32"/>
          <p:cNvSpPr txBox="1"/>
          <p:nvPr/>
        </p:nvSpPr>
        <p:spPr>
          <a:xfrm>
            <a:off x="6096000" y="2763323"/>
            <a:ext cx="5549917" cy="1661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 ‧ n &gt; 0 </a:t>
            </a:r>
          </a:p>
          <a:p>
            <a:endParaRPr lang="pt-BR" dirty="0">
              <a:solidFill>
                <a:schemeClr val="accent2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pt-BR" baseline="-250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 </a:t>
            </a:r>
            <a:r>
              <a:rPr lang="pt-BR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pt-BR" baseline="-250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pt-BR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pt-BR" baseline="-250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 </a:t>
            </a:r>
            <a:r>
              <a:rPr lang="pt-BR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pt-BR" baseline="-250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&gt; 0</a:t>
            </a:r>
            <a:endParaRPr lang="pt-BR" baseline="-25000" dirty="0">
              <a:solidFill>
                <a:schemeClr val="accent2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pt-BR" baseline="-25000" dirty="0">
              <a:solidFill>
                <a:schemeClr val="accent2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pt-BR" dirty="0">
              <a:solidFill>
                <a:schemeClr val="accent2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pt-BR" baseline="-250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– </a:t>
            </a:r>
            <a:r>
              <a:rPr lang="pt-BR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</a:t>
            </a:r>
            <a:r>
              <a:rPr lang="pt-BR" baseline="-250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)*(</a:t>
            </a:r>
            <a:r>
              <a:rPr lang="pt-BR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</a:t>
            </a:r>
            <a:r>
              <a:rPr lang="pt-BR" baseline="-250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</a:t>
            </a:r>
            <a:r>
              <a:rPr lang="pt-BR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pt-BR" baseline="-250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+ (</a:t>
            </a:r>
            <a:r>
              <a:rPr lang="pt-BR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</a:t>
            </a:r>
            <a:r>
              <a:rPr lang="pt-BR" baseline="-250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– </a:t>
            </a:r>
            <a:r>
              <a:rPr lang="pt-BR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pt-BR" baseline="-250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)*(</a:t>
            </a:r>
            <a:r>
              <a:rPr lang="pt-BR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</a:t>
            </a:r>
            <a:r>
              <a:rPr lang="pt-BR" baseline="-250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</a:t>
            </a:r>
            <a:r>
              <a:rPr lang="pt-BR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pt-BR" baseline="-250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&gt; 0</a:t>
            </a:r>
          </a:p>
        </p:txBody>
      </p:sp>
      <p:grpSp>
        <p:nvGrpSpPr>
          <p:cNvPr id="34" name="Agrupar 33"/>
          <p:cNvGrpSpPr/>
          <p:nvPr/>
        </p:nvGrpSpPr>
        <p:grpSpPr>
          <a:xfrm>
            <a:off x="1559496" y="2564904"/>
            <a:ext cx="3142556" cy="2771424"/>
            <a:chOff x="8498060" y="3790065"/>
            <a:chExt cx="3142556" cy="2771424"/>
          </a:xfrm>
        </p:grpSpPr>
        <p:sp>
          <p:nvSpPr>
            <p:cNvPr id="35" name="Forma em L 7"/>
            <p:cNvSpPr/>
            <p:nvPr/>
          </p:nvSpPr>
          <p:spPr>
            <a:xfrm>
              <a:off x="9341296" y="4661020"/>
              <a:ext cx="2299320" cy="1900469"/>
            </a:xfrm>
            <a:custGeom>
              <a:avLst/>
              <a:gdLst>
                <a:gd name="connsiteX0" fmla="*/ 0 w 2016224"/>
                <a:gd name="connsiteY0" fmla="*/ 0 h 1872208"/>
                <a:gd name="connsiteX1" fmla="*/ 936104 w 2016224"/>
                <a:gd name="connsiteY1" fmla="*/ 0 h 1872208"/>
                <a:gd name="connsiteX2" fmla="*/ 936104 w 2016224"/>
                <a:gd name="connsiteY2" fmla="*/ 936104 h 1872208"/>
                <a:gd name="connsiteX3" fmla="*/ 2016224 w 2016224"/>
                <a:gd name="connsiteY3" fmla="*/ 936104 h 1872208"/>
                <a:gd name="connsiteX4" fmla="*/ 2016224 w 2016224"/>
                <a:gd name="connsiteY4" fmla="*/ 1872208 h 1872208"/>
                <a:gd name="connsiteX5" fmla="*/ 0 w 2016224"/>
                <a:gd name="connsiteY5" fmla="*/ 1872208 h 1872208"/>
                <a:gd name="connsiteX6" fmla="*/ 0 w 2016224"/>
                <a:gd name="connsiteY6" fmla="*/ 0 h 1872208"/>
                <a:gd name="connsiteX0" fmla="*/ 0 w 2016224"/>
                <a:gd name="connsiteY0" fmla="*/ 365760 h 2237968"/>
                <a:gd name="connsiteX1" fmla="*/ 579488 w 2016224"/>
                <a:gd name="connsiteY1" fmla="*/ 0 h 2237968"/>
                <a:gd name="connsiteX2" fmla="*/ 936104 w 2016224"/>
                <a:gd name="connsiteY2" fmla="*/ 1301864 h 2237968"/>
                <a:gd name="connsiteX3" fmla="*/ 2016224 w 2016224"/>
                <a:gd name="connsiteY3" fmla="*/ 1301864 h 2237968"/>
                <a:gd name="connsiteX4" fmla="*/ 2016224 w 2016224"/>
                <a:gd name="connsiteY4" fmla="*/ 2237968 h 2237968"/>
                <a:gd name="connsiteX5" fmla="*/ 0 w 2016224"/>
                <a:gd name="connsiteY5" fmla="*/ 2237968 h 2237968"/>
                <a:gd name="connsiteX6" fmla="*/ 0 w 2016224"/>
                <a:gd name="connsiteY6" fmla="*/ 365760 h 2237968"/>
                <a:gd name="connsiteX0" fmla="*/ 0 w 2016224"/>
                <a:gd name="connsiteY0" fmla="*/ 365760 h 2237968"/>
                <a:gd name="connsiteX1" fmla="*/ 579488 w 2016224"/>
                <a:gd name="connsiteY1" fmla="*/ 0 h 2237968"/>
                <a:gd name="connsiteX2" fmla="*/ 936104 w 2016224"/>
                <a:gd name="connsiteY2" fmla="*/ 1301864 h 2237968"/>
                <a:gd name="connsiteX3" fmla="*/ 1933928 w 2016224"/>
                <a:gd name="connsiteY3" fmla="*/ 734936 h 2237968"/>
                <a:gd name="connsiteX4" fmla="*/ 2016224 w 2016224"/>
                <a:gd name="connsiteY4" fmla="*/ 2237968 h 2237968"/>
                <a:gd name="connsiteX5" fmla="*/ 0 w 2016224"/>
                <a:gd name="connsiteY5" fmla="*/ 2237968 h 2237968"/>
                <a:gd name="connsiteX6" fmla="*/ 0 w 2016224"/>
                <a:gd name="connsiteY6" fmla="*/ 365760 h 2237968"/>
                <a:gd name="connsiteX0" fmla="*/ 0 w 3323398"/>
                <a:gd name="connsiteY0" fmla="*/ 3065209 h 3065209"/>
                <a:gd name="connsiteX1" fmla="*/ 1886662 w 3323398"/>
                <a:gd name="connsiteY1" fmla="*/ 0 h 3065209"/>
                <a:gd name="connsiteX2" fmla="*/ 2243278 w 3323398"/>
                <a:gd name="connsiteY2" fmla="*/ 1301864 h 3065209"/>
                <a:gd name="connsiteX3" fmla="*/ 3241102 w 3323398"/>
                <a:gd name="connsiteY3" fmla="*/ 734936 h 3065209"/>
                <a:gd name="connsiteX4" fmla="*/ 3323398 w 3323398"/>
                <a:gd name="connsiteY4" fmla="*/ 2237968 h 3065209"/>
                <a:gd name="connsiteX5" fmla="*/ 1307174 w 3323398"/>
                <a:gd name="connsiteY5" fmla="*/ 2237968 h 3065209"/>
                <a:gd name="connsiteX6" fmla="*/ 0 w 3323398"/>
                <a:gd name="connsiteY6" fmla="*/ 3065209 h 3065209"/>
                <a:gd name="connsiteX0" fmla="*/ 0 w 3323398"/>
                <a:gd name="connsiteY0" fmla="*/ 3065209 h 3065209"/>
                <a:gd name="connsiteX1" fmla="*/ 1886662 w 3323398"/>
                <a:gd name="connsiteY1" fmla="*/ 0 h 3065209"/>
                <a:gd name="connsiteX2" fmla="*/ 2243278 w 3323398"/>
                <a:gd name="connsiteY2" fmla="*/ 1301864 h 3065209"/>
                <a:gd name="connsiteX3" fmla="*/ 3241102 w 3323398"/>
                <a:gd name="connsiteY3" fmla="*/ 734936 h 3065209"/>
                <a:gd name="connsiteX4" fmla="*/ 3323398 w 3323398"/>
                <a:gd name="connsiteY4" fmla="*/ 2237968 h 3065209"/>
                <a:gd name="connsiteX5" fmla="*/ 1694242 w 3323398"/>
                <a:gd name="connsiteY5" fmla="*/ 1723530 h 3065209"/>
                <a:gd name="connsiteX6" fmla="*/ 0 w 3323398"/>
                <a:gd name="connsiteY6" fmla="*/ 3065209 h 3065209"/>
                <a:gd name="connsiteX0" fmla="*/ 0 w 2706472"/>
                <a:gd name="connsiteY0" fmla="*/ 1941126 h 2237968"/>
                <a:gd name="connsiteX1" fmla="*/ 1269736 w 2706472"/>
                <a:gd name="connsiteY1" fmla="*/ 0 h 2237968"/>
                <a:gd name="connsiteX2" fmla="*/ 1626352 w 2706472"/>
                <a:gd name="connsiteY2" fmla="*/ 1301864 h 2237968"/>
                <a:gd name="connsiteX3" fmla="*/ 2624176 w 2706472"/>
                <a:gd name="connsiteY3" fmla="*/ 734936 h 2237968"/>
                <a:gd name="connsiteX4" fmla="*/ 2706472 w 2706472"/>
                <a:gd name="connsiteY4" fmla="*/ 2237968 h 2237968"/>
                <a:gd name="connsiteX5" fmla="*/ 1077316 w 2706472"/>
                <a:gd name="connsiteY5" fmla="*/ 1723530 h 2237968"/>
                <a:gd name="connsiteX6" fmla="*/ 0 w 2706472"/>
                <a:gd name="connsiteY6" fmla="*/ 1941126 h 2237968"/>
                <a:gd name="connsiteX0" fmla="*/ 0 w 2706472"/>
                <a:gd name="connsiteY0" fmla="*/ 1684316 h 1981158"/>
                <a:gd name="connsiteX1" fmla="*/ 492496 w 2706472"/>
                <a:gd name="connsiteY1" fmla="*/ 0 h 1981158"/>
                <a:gd name="connsiteX2" fmla="*/ 1626352 w 2706472"/>
                <a:gd name="connsiteY2" fmla="*/ 1045054 h 1981158"/>
                <a:gd name="connsiteX3" fmla="*/ 2624176 w 2706472"/>
                <a:gd name="connsiteY3" fmla="*/ 478126 h 1981158"/>
                <a:gd name="connsiteX4" fmla="*/ 2706472 w 2706472"/>
                <a:gd name="connsiteY4" fmla="*/ 1981158 h 1981158"/>
                <a:gd name="connsiteX5" fmla="*/ 1077316 w 2706472"/>
                <a:gd name="connsiteY5" fmla="*/ 1466720 h 1981158"/>
                <a:gd name="connsiteX6" fmla="*/ 0 w 2706472"/>
                <a:gd name="connsiteY6" fmla="*/ 1684316 h 1981158"/>
                <a:gd name="connsiteX0" fmla="*/ 0 w 2706472"/>
                <a:gd name="connsiteY0" fmla="*/ 2436931 h 2733773"/>
                <a:gd name="connsiteX1" fmla="*/ 492496 w 2706472"/>
                <a:gd name="connsiteY1" fmla="*/ 752615 h 2733773"/>
                <a:gd name="connsiteX2" fmla="*/ 1534912 w 2706472"/>
                <a:gd name="connsiteY2" fmla="*/ 0 h 2733773"/>
                <a:gd name="connsiteX3" fmla="*/ 2624176 w 2706472"/>
                <a:gd name="connsiteY3" fmla="*/ 1230741 h 2733773"/>
                <a:gd name="connsiteX4" fmla="*/ 2706472 w 2706472"/>
                <a:gd name="connsiteY4" fmla="*/ 2733773 h 2733773"/>
                <a:gd name="connsiteX5" fmla="*/ 1077316 w 2706472"/>
                <a:gd name="connsiteY5" fmla="*/ 2219335 h 2733773"/>
                <a:gd name="connsiteX6" fmla="*/ 0 w 2706472"/>
                <a:gd name="connsiteY6" fmla="*/ 2436931 h 2733773"/>
                <a:gd name="connsiteX0" fmla="*/ 0 w 2706472"/>
                <a:gd name="connsiteY0" fmla="*/ 2436931 h 2733773"/>
                <a:gd name="connsiteX1" fmla="*/ 492496 w 2706472"/>
                <a:gd name="connsiteY1" fmla="*/ 752615 h 2733773"/>
                <a:gd name="connsiteX2" fmla="*/ 1534912 w 2706472"/>
                <a:gd name="connsiteY2" fmla="*/ 0 h 2733773"/>
                <a:gd name="connsiteX3" fmla="*/ 2669896 w 2706472"/>
                <a:gd name="connsiteY3" fmla="*/ 1152581 h 2733773"/>
                <a:gd name="connsiteX4" fmla="*/ 2706472 w 2706472"/>
                <a:gd name="connsiteY4" fmla="*/ 2733773 h 2733773"/>
                <a:gd name="connsiteX5" fmla="*/ 1077316 w 2706472"/>
                <a:gd name="connsiteY5" fmla="*/ 2219335 h 2733773"/>
                <a:gd name="connsiteX6" fmla="*/ 0 w 2706472"/>
                <a:gd name="connsiteY6" fmla="*/ 2436931 h 2733773"/>
                <a:gd name="connsiteX0" fmla="*/ 0 w 2706472"/>
                <a:gd name="connsiteY0" fmla="*/ 2436931 h 2733773"/>
                <a:gd name="connsiteX1" fmla="*/ 492496 w 2706472"/>
                <a:gd name="connsiteY1" fmla="*/ 752615 h 2733773"/>
                <a:gd name="connsiteX2" fmla="*/ 1534912 w 2706472"/>
                <a:gd name="connsiteY2" fmla="*/ 0 h 2733773"/>
                <a:gd name="connsiteX3" fmla="*/ 2669896 w 2706472"/>
                <a:gd name="connsiteY3" fmla="*/ 1152581 h 2733773"/>
                <a:gd name="connsiteX4" fmla="*/ 2706472 w 2706472"/>
                <a:gd name="connsiteY4" fmla="*/ 2733773 h 2733773"/>
                <a:gd name="connsiteX5" fmla="*/ 1433932 w 2706472"/>
                <a:gd name="connsiteY5" fmla="*/ 1493568 h 2733773"/>
                <a:gd name="connsiteX6" fmla="*/ 0 w 2706472"/>
                <a:gd name="connsiteY6" fmla="*/ 2436931 h 2733773"/>
                <a:gd name="connsiteX0" fmla="*/ 0 w 2669896"/>
                <a:gd name="connsiteY0" fmla="*/ 2436931 h 2436931"/>
                <a:gd name="connsiteX1" fmla="*/ 492496 w 2669896"/>
                <a:gd name="connsiteY1" fmla="*/ 752615 h 2436931"/>
                <a:gd name="connsiteX2" fmla="*/ 1534912 w 2669896"/>
                <a:gd name="connsiteY2" fmla="*/ 0 h 2436931"/>
                <a:gd name="connsiteX3" fmla="*/ 2669896 w 2669896"/>
                <a:gd name="connsiteY3" fmla="*/ 1152581 h 2436931"/>
                <a:gd name="connsiteX4" fmla="*/ 2011528 w 2669896"/>
                <a:gd name="connsiteY4" fmla="*/ 2320644 h 2436931"/>
                <a:gd name="connsiteX5" fmla="*/ 1433932 w 2669896"/>
                <a:gd name="connsiteY5" fmla="*/ 1493568 h 2436931"/>
                <a:gd name="connsiteX6" fmla="*/ 0 w 2669896"/>
                <a:gd name="connsiteY6" fmla="*/ 2436931 h 2436931"/>
                <a:gd name="connsiteX0" fmla="*/ 120152 w 2177400"/>
                <a:gd name="connsiteY0" fmla="*/ 2090796 h 2320644"/>
                <a:gd name="connsiteX1" fmla="*/ 0 w 2177400"/>
                <a:gd name="connsiteY1" fmla="*/ 752615 h 2320644"/>
                <a:gd name="connsiteX2" fmla="*/ 1042416 w 2177400"/>
                <a:gd name="connsiteY2" fmla="*/ 0 h 2320644"/>
                <a:gd name="connsiteX3" fmla="*/ 2177400 w 2177400"/>
                <a:gd name="connsiteY3" fmla="*/ 1152581 h 2320644"/>
                <a:gd name="connsiteX4" fmla="*/ 1519032 w 2177400"/>
                <a:gd name="connsiteY4" fmla="*/ 2320644 h 2320644"/>
                <a:gd name="connsiteX5" fmla="*/ 941436 w 2177400"/>
                <a:gd name="connsiteY5" fmla="*/ 1493568 h 2320644"/>
                <a:gd name="connsiteX6" fmla="*/ 120152 w 2177400"/>
                <a:gd name="connsiteY6" fmla="*/ 2090796 h 2320644"/>
                <a:gd name="connsiteX0" fmla="*/ 242072 w 2299320"/>
                <a:gd name="connsiteY0" fmla="*/ 2090796 h 2320644"/>
                <a:gd name="connsiteX1" fmla="*/ 0 w 2299320"/>
                <a:gd name="connsiteY1" fmla="*/ 1018464 h 2320644"/>
                <a:gd name="connsiteX2" fmla="*/ 1164336 w 2299320"/>
                <a:gd name="connsiteY2" fmla="*/ 0 h 2320644"/>
                <a:gd name="connsiteX3" fmla="*/ 2299320 w 2299320"/>
                <a:gd name="connsiteY3" fmla="*/ 1152581 h 2320644"/>
                <a:gd name="connsiteX4" fmla="*/ 1640952 w 2299320"/>
                <a:gd name="connsiteY4" fmla="*/ 2320644 h 2320644"/>
                <a:gd name="connsiteX5" fmla="*/ 1063356 w 2299320"/>
                <a:gd name="connsiteY5" fmla="*/ 1493568 h 2320644"/>
                <a:gd name="connsiteX6" fmla="*/ 242072 w 2299320"/>
                <a:gd name="connsiteY6" fmla="*/ 2090796 h 2320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99320" h="2320644">
                  <a:moveTo>
                    <a:pt x="242072" y="2090796"/>
                  </a:moveTo>
                  <a:lnTo>
                    <a:pt x="0" y="1018464"/>
                  </a:lnTo>
                  <a:lnTo>
                    <a:pt x="1164336" y="0"/>
                  </a:lnTo>
                  <a:lnTo>
                    <a:pt x="2299320" y="1152581"/>
                  </a:lnTo>
                  <a:lnTo>
                    <a:pt x="1640952" y="2320644"/>
                  </a:lnTo>
                  <a:lnTo>
                    <a:pt x="1063356" y="1493568"/>
                  </a:lnTo>
                  <a:lnTo>
                    <a:pt x="242072" y="2090796"/>
                  </a:lnTo>
                  <a:close/>
                </a:path>
              </a:pathLst>
            </a:custGeom>
            <a:noFill/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Elipse 37"/>
            <p:cNvSpPr/>
            <p:nvPr/>
          </p:nvSpPr>
          <p:spPr>
            <a:xfrm>
              <a:off x="10479908" y="4625016"/>
              <a:ext cx="72008" cy="72008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CaixaDeTexto 41"/>
            <p:cNvSpPr txBox="1"/>
            <p:nvPr/>
          </p:nvSpPr>
          <p:spPr>
            <a:xfrm>
              <a:off x="9055992" y="5521499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solidFill>
                    <a:schemeClr val="bg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J</a:t>
              </a:r>
              <a:endParaRPr lang="pt-BR" sz="20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8" name="CaixaDeTexto 47"/>
            <p:cNvSpPr txBox="1"/>
            <p:nvPr/>
          </p:nvSpPr>
          <p:spPr>
            <a:xfrm>
              <a:off x="10554233" y="4323541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solidFill>
                    <a:schemeClr val="bg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  <a:endParaRPr lang="pt-BR" sz="20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0" name="CaixaDeTexto 49"/>
            <p:cNvSpPr txBox="1"/>
            <p:nvPr/>
          </p:nvSpPr>
          <p:spPr>
            <a:xfrm>
              <a:off x="10298136" y="5121669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solidFill>
                    <a:schemeClr val="bg1">
                      <a:lumMod val="75000"/>
                    </a:schemeClr>
                  </a:solidFill>
                </a:rPr>
                <a:t>P</a:t>
              </a:r>
              <a:endParaRPr lang="pt-BR" sz="20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56" name="CaixaDeTexto 55"/>
            <p:cNvSpPr txBox="1"/>
            <p:nvPr/>
          </p:nvSpPr>
          <p:spPr>
            <a:xfrm>
              <a:off x="9476990" y="4763636"/>
              <a:ext cx="5870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solidFill>
                    <a:schemeClr val="bg1">
                      <a:lumMod val="85000"/>
                    </a:schemeClr>
                  </a:solidFill>
                </a:rPr>
                <a:t>base</a:t>
              </a:r>
            </a:p>
          </p:txBody>
        </p:sp>
        <p:sp>
          <p:nvSpPr>
            <p:cNvPr id="57" name="CaixaDeTexto 56"/>
            <p:cNvSpPr txBox="1"/>
            <p:nvPr/>
          </p:nvSpPr>
          <p:spPr>
            <a:xfrm>
              <a:off x="9571591" y="5611254"/>
              <a:ext cx="2968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solidFill>
                    <a:schemeClr val="bg1">
                      <a:lumMod val="85000"/>
                    </a:schemeClr>
                  </a:solidFill>
                </a:rPr>
                <a:t>n</a:t>
              </a:r>
            </a:p>
          </p:txBody>
        </p:sp>
        <p:cxnSp>
          <p:nvCxnSpPr>
            <p:cNvPr id="60" name="Conector reto 59"/>
            <p:cNvCxnSpPr/>
            <p:nvPr/>
          </p:nvCxnSpPr>
          <p:spPr>
            <a:xfrm>
              <a:off x="9373698" y="5520261"/>
              <a:ext cx="515481" cy="747133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CaixaDeTexto 68"/>
            <p:cNvSpPr txBox="1"/>
            <p:nvPr/>
          </p:nvSpPr>
          <p:spPr>
            <a:xfrm>
              <a:off x="11055464" y="4176273"/>
              <a:ext cx="2968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solidFill>
                    <a:schemeClr val="bg1">
                      <a:lumMod val="85000"/>
                    </a:schemeClr>
                  </a:solidFill>
                </a:rPr>
                <a:t>x</a:t>
              </a:r>
            </a:p>
          </p:txBody>
        </p:sp>
        <p:sp>
          <p:nvSpPr>
            <p:cNvPr id="70" name="CaixaDeTexto 69"/>
            <p:cNvSpPr txBox="1"/>
            <p:nvPr/>
          </p:nvSpPr>
          <p:spPr>
            <a:xfrm>
              <a:off x="8649794" y="6232780"/>
              <a:ext cx="2792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solidFill>
                    <a:schemeClr val="bg1">
                      <a:lumMod val="85000"/>
                    </a:schemeClr>
                  </a:solidFill>
                </a:rPr>
                <a:t>y</a:t>
              </a:r>
            </a:p>
          </p:txBody>
        </p:sp>
        <p:cxnSp>
          <p:nvCxnSpPr>
            <p:cNvPr id="71" name="Conector reto 70"/>
            <p:cNvCxnSpPr>
              <a:cxnSpLocks/>
              <a:endCxn id="50" idx="1"/>
            </p:cNvCxnSpPr>
            <p:nvPr/>
          </p:nvCxnSpPr>
          <p:spPr>
            <a:xfrm>
              <a:off x="10298136" y="4161533"/>
              <a:ext cx="0" cy="1114025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ector reto 72"/>
            <p:cNvCxnSpPr>
              <a:cxnSpLocks/>
            </p:cNvCxnSpPr>
            <p:nvPr/>
          </p:nvCxnSpPr>
          <p:spPr>
            <a:xfrm>
              <a:off x="9346241" y="4161533"/>
              <a:ext cx="0" cy="1299102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ector reto 73"/>
            <p:cNvCxnSpPr>
              <a:cxnSpLocks/>
            </p:cNvCxnSpPr>
            <p:nvPr/>
          </p:nvCxnSpPr>
          <p:spPr>
            <a:xfrm>
              <a:off x="8955341" y="5481808"/>
              <a:ext cx="392783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ector reto 74"/>
            <p:cNvCxnSpPr>
              <a:cxnSpLocks/>
              <a:endCxn id="50" idx="1"/>
            </p:cNvCxnSpPr>
            <p:nvPr/>
          </p:nvCxnSpPr>
          <p:spPr>
            <a:xfrm>
              <a:off x="8955341" y="5275558"/>
              <a:ext cx="1342795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CaixaDeTexto 75"/>
            <p:cNvSpPr txBox="1"/>
            <p:nvPr/>
          </p:nvSpPr>
          <p:spPr>
            <a:xfrm>
              <a:off x="10106061" y="3790065"/>
              <a:ext cx="3497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err="1">
                  <a:solidFill>
                    <a:schemeClr val="bg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</a:t>
              </a:r>
              <a:r>
                <a:rPr lang="pt-BR" sz="1400" baseline="-25000" dirty="0" err="1">
                  <a:solidFill>
                    <a:schemeClr val="bg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endParaRPr lang="pt-BR" sz="2000" baseline="-250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7" name="CaixaDeTexto 76"/>
            <p:cNvSpPr txBox="1"/>
            <p:nvPr/>
          </p:nvSpPr>
          <p:spPr>
            <a:xfrm>
              <a:off x="9156405" y="3809642"/>
              <a:ext cx="3497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err="1">
                  <a:solidFill>
                    <a:schemeClr val="bg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J</a:t>
              </a:r>
              <a:r>
                <a:rPr lang="pt-BR" sz="1400" baseline="-25000" dirty="0" err="1">
                  <a:solidFill>
                    <a:schemeClr val="bg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endParaRPr lang="pt-BR" sz="2000" baseline="-250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8" name="CaixaDeTexto 77"/>
            <p:cNvSpPr txBox="1"/>
            <p:nvPr/>
          </p:nvSpPr>
          <p:spPr>
            <a:xfrm>
              <a:off x="8498060" y="5081965"/>
              <a:ext cx="3497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err="1">
                  <a:solidFill>
                    <a:schemeClr val="bg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</a:t>
              </a:r>
              <a:r>
                <a:rPr lang="pt-BR" sz="1400" baseline="-25000" dirty="0" err="1">
                  <a:solidFill>
                    <a:schemeClr val="bg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endParaRPr lang="pt-BR" sz="2000" baseline="-250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9" name="CaixaDeTexto 78"/>
            <p:cNvSpPr txBox="1"/>
            <p:nvPr/>
          </p:nvSpPr>
          <p:spPr>
            <a:xfrm>
              <a:off x="8498060" y="5296201"/>
              <a:ext cx="3497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err="1">
                  <a:solidFill>
                    <a:schemeClr val="bg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J</a:t>
              </a:r>
              <a:r>
                <a:rPr lang="pt-BR" sz="1400" baseline="-25000" dirty="0" err="1">
                  <a:solidFill>
                    <a:schemeClr val="bg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endParaRPr lang="pt-BR" sz="2000" baseline="-250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80" name="Conector reto 79"/>
            <p:cNvCxnSpPr>
              <a:stCxn id="36" idx="2"/>
              <a:endCxn id="39" idx="6"/>
            </p:cNvCxnSpPr>
            <p:nvPr/>
          </p:nvCxnSpPr>
          <p:spPr>
            <a:xfrm flipH="1">
              <a:off x="9384128" y="5269461"/>
              <a:ext cx="871176" cy="216633"/>
            </a:xfrm>
            <a:prstGeom prst="line">
              <a:avLst/>
            </a:prstGeom>
            <a:ln w="19050">
              <a:solidFill>
                <a:schemeClr val="accent1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CaixaDeTexto 80"/>
            <p:cNvSpPr txBox="1"/>
            <p:nvPr/>
          </p:nvSpPr>
          <p:spPr>
            <a:xfrm>
              <a:off x="9868467" y="5048518"/>
              <a:ext cx="2968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solidFill>
                    <a:schemeClr val="bg1">
                      <a:lumMod val="85000"/>
                    </a:schemeClr>
                  </a:solidFill>
                </a:rPr>
                <a:t>d</a:t>
              </a:r>
            </a:p>
          </p:txBody>
        </p:sp>
        <p:cxnSp>
          <p:nvCxnSpPr>
            <p:cNvPr id="53" name="Conector reto 52"/>
            <p:cNvCxnSpPr>
              <a:stCxn id="38" idx="2"/>
              <a:endCxn id="39" idx="7"/>
            </p:cNvCxnSpPr>
            <p:nvPr/>
          </p:nvCxnSpPr>
          <p:spPr>
            <a:xfrm flipH="1">
              <a:off x="9373583" y="4661020"/>
              <a:ext cx="1106325" cy="799615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Elipse 38"/>
            <p:cNvSpPr/>
            <p:nvPr/>
          </p:nvSpPr>
          <p:spPr>
            <a:xfrm>
              <a:off x="9312120" y="5450090"/>
              <a:ext cx="72008" cy="72008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Elipse 35"/>
            <p:cNvSpPr/>
            <p:nvPr/>
          </p:nvSpPr>
          <p:spPr>
            <a:xfrm>
              <a:off x="10255304" y="5233457"/>
              <a:ext cx="72008" cy="72008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7" name="Conector reto 66"/>
            <p:cNvCxnSpPr/>
            <p:nvPr/>
          </p:nvCxnSpPr>
          <p:spPr>
            <a:xfrm>
              <a:off x="8775286" y="4161533"/>
              <a:ext cx="2463984" cy="0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ector reto 67"/>
            <p:cNvCxnSpPr/>
            <p:nvPr/>
          </p:nvCxnSpPr>
          <p:spPr>
            <a:xfrm>
              <a:off x="8955341" y="3937134"/>
              <a:ext cx="0" cy="2498669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aixaDeTexto 3"/>
              <p:cNvSpPr txBox="1"/>
              <p:nvPr/>
            </p:nvSpPr>
            <p:spPr>
              <a:xfrm>
                <a:off x="6167954" y="5229135"/>
                <a:ext cx="3119700" cy="7730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&gt; 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− </m:t>
                      </m:r>
                      <m:f>
                        <m:fPr>
                          <m:ctrlPr>
                            <a:rPr lang="pt-BR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pt-BR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pt-BR" b="0" i="1" smtClean="0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b="0" i="1" smtClean="0">
                                          <a:solidFill>
                                            <a:schemeClr val="bg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solidFill>
                                            <a:schemeClr val="bg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𝐽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solidFill>
                                            <a:schemeClr val="bg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  <m:r>
                                    <a:rPr lang="pt-BR" b="0" i="1" smtClean="0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pt-BR" b="0" i="1" smtClean="0">
                                          <a:solidFill>
                                            <a:schemeClr val="bg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solidFill>
                                            <a:schemeClr val="bg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solidFill>
                                            <a:schemeClr val="bg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</m:e>
                              </m:d>
                              <m:d>
                                <m:dPr>
                                  <m:ctrlPr>
                                    <a:rPr lang="pt-BR" b="0" i="1" smtClean="0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b="0" i="1" smtClean="0">
                                          <a:solidFill>
                                            <a:schemeClr val="bg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solidFill>
                                            <a:schemeClr val="bg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𝐽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solidFill>
                                            <a:schemeClr val="bg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  <m:r>
                                    <a:rPr lang="pt-BR" b="0" i="1" smtClean="0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pt-BR" b="0" i="1" smtClean="0">
                                          <a:solidFill>
                                            <a:schemeClr val="bg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solidFill>
                                            <a:schemeClr val="bg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solidFill>
                                            <a:schemeClr val="bg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pt-BR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b="0" i="1" smtClean="0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  <m:r>
                                <a:rPr lang="pt-BR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b="0" i="1" smtClean="0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pt-BR" dirty="0">
                  <a:solidFill>
                    <a:schemeClr val="accent2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7954" y="5229135"/>
                <a:ext cx="3119700" cy="7730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1" name="Agrupar 40">
            <a:extLst>
              <a:ext uri="{FF2B5EF4-FFF2-40B4-BE49-F238E27FC236}">
                <a16:creationId xmlns:a16="http://schemas.microsoft.com/office/drawing/2014/main" id="{AAAC34F1-408F-4C75-A801-77D01F627B85}"/>
              </a:ext>
            </a:extLst>
          </p:cNvPr>
          <p:cNvGrpSpPr/>
          <p:nvPr/>
        </p:nvGrpSpPr>
        <p:grpSpPr>
          <a:xfrm>
            <a:off x="11574734" y="6372414"/>
            <a:ext cx="617266" cy="495111"/>
            <a:chOff x="11574734" y="6372414"/>
            <a:chExt cx="617266" cy="495111"/>
          </a:xfrm>
        </p:grpSpPr>
        <p:sp>
          <p:nvSpPr>
            <p:cNvPr id="43" name="Triângulo isósceles 6">
              <a:extLst>
                <a:ext uri="{FF2B5EF4-FFF2-40B4-BE49-F238E27FC236}">
                  <a16:creationId xmlns:a16="http://schemas.microsoft.com/office/drawing/2014/main" id="{AB00E779-3C34-4745-8DB6-068CE722B80E}"/>
                </a:ext>
              </a:extLst>
            </p:cNvPr>
            <p:cNvSpPr/>
            <p:nvPr/>
          </p:nvSpPr>
          <p:spPr>
            <a:xfrm>
              <a:off x="11574734" y="6372414"/>
              <a:ext cx="593516" cy="464210"/>
            </a:xfrm>
            <a:custGeom>
              <a:avLst/>
              <a:gdLst>
                <a:gd name="connsiteX0" fmla="*/ 0 w 864096"/>
                <a:gd name="connsiteY0" fmla="*/ 1512168 h 1512168"/>
                <a:gd name="connsiteX1" fmla="*/ 432048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0" fmla="*/ 0 w 864096"/>
                <a:gd name="connsiteY0" fmla="*/ 787773 h 787773"/>
                <a:gd name="connsiteX1" fmla="*/ 847684 w 864096"/>
                <a:gd name="connsiteY1" fmla="*/ 0 h 787773"/>
                <a:gd name="connsiteX2" fmla="*/ 864096 w 864096"/>
                <a:gd name="connsiteY2" fmla="*/ 787773 h 787773"/>
                <a:gd name="connsiteX3" fmla="*/ 0 w 864096"/>
                <a:gd name="connsiteY3" fmla="*/ 787773 h 787773"/>
                <a:gd name="connsiteX0" fmla="*/ 0 w 864096"/>
                <a:gd name="connsiteY0" fmla="*/ 797298 h 797298"/>
                <a:gd name="connsiteX1" fmla="*/ 857209 w 864096"/>
                <a:gd name="connsiteY1" fmla="*/ 0 h 797298"/>
                <a:gd name="connsiteX2" fmla="*/ 864096 w 864096"/>
                <a:gd name="connsiteY2" fmla="*/ 797298 h 797298"/>
                <a:gd name="connsiteX3" fmla="*/ 0 w 864096"/>
                <a:gd name="connsiteY3" fmla="*/ 797298 h 797298"/>
                <a:gd name="connsiteX0" fmla="*/ 0 w 864096"/>
                <a:gd name="connsiteY0" fmla="*/ 799680 h 799680"/>
                <a:gd name="connsiteX1" fmla="*/ 861971 w 864096"/>
                <a:gd name="connsiteY1" fmla="*/ 0 h 799680"/>
                <a:gd name="connsiteX2" fmla="*/ 864096 w 864096"/>
                <a:gd name="connsiteY2" fmla="*/ 799680 h 799680"/>
                <a:gd name="connsiteX3" fmla="*/ 0 w 864096"/>
                <a:gd name="connsiteY3" fmla="*/ 799680 h 79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096" h="799680">
                  <a:moveTo>
                    <a:pt x="0" y="799680"/>
                  </a:moveTo>
                  <a:lnTo>
                    <a:pt x="861971" y="0"/>
                  </a:lnTo>
                  <a:cubicBezTo>
                    <a:pt x="864267" y="265766"/>
                    <a:pt x="861800" y="533914"/>
                    <a:pt x="864096" y="799680"/>
                  </a:cubicBezTo>
                  <a:lnTo>
                    <a:pt x="0" y="79968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4" name="Retângulo 43">
              <a:extLst>
                <a:ext uri="{FF2B5EF4-FFF2-40B4-BE49-F238E27FC236}">
                  <a16:creationId xmlns:a16="http://schemas.microsoft.com/office/drawing/2014/main" id="{B13DE23B-1659-4D9A-899D-30B1202C4777}"/>
                </a:ext>
              </a:extLst>
            </p:cNvPr>
            <p:cNvSpPr/>
            <p:nvPr/>
          </p:nvSpPr>
          <p:spPr>
            <a:xfrm>
              <a:off x="11800716" y="6467415"/>
              <a:ext cx="39128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8580" indent="0">
                <a:buNone/>
              </a:pPr>
              <a:r>
                <a:rPr lang="pt-BR" sz="2000" dirty="0">
                  <a:solidFill>
                    <a:schemeClr val="bg1"/>
                  </a:solidFill>
                  <a:latin typeface="Consolas" panose="020B0609020204030204" pitchFamily="49" charset="0"/>
                </a:rPr>
                <a:t>»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554274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09600" y="1481329"/>
            <a:ext cx="10972800" cy="4965555"/>
          </a:xfrm>
        </p:spPr>
        <p:txBody>
          <a:bodyPr>
            <a:normAutofit/>
          </a:bodyPr>
          <a:lstStyle/>
          <a:p>
            <a:r>
              <a:rPr lang="pt-BR" dirty="0"/>
              <a:t>A detecção de colisão é um problema complexo que requer 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uso de bounding boxes </a:t>
            </a:r>
            <a:r>
              <a:rPr lang="pt-BR" dirty="0"/>
              <a:t>para simplificação de geometrias</a:t>
            </a:r>
          </a:p>
          <a:p>
            <a:endParaRPr lang="pt-BR" dirty="0"/>
          </a:p>
          <a:p>
            <a:r>
              <a:rPr lang="pt-BR" dirty="0"/>
              <a:t>O polígono pode ser usado para gerar uma geometria mais fiel aos objetos do jogo</a:t>
            </a:r>
          </a:p>
          <a:p>
            <a:endParaRPr lang="pt-BR" dirty="0"/>
          </a:p>
          <a:p>
            <a:r>
              <a:rPr lang="pt-BR" dirty="0"/>
              <a:t>O cálculo da colisão com polígonos </a:t>
            </a:r>
            <a:br>
              <a:rPr lang="pt-BR" dirty="0"/>
            </a:br>
            <a:r>
              <a:rPr lang="pt-BR" dirty="0"/>
              <a:t>possui um custo mais elevado</a:t>
            </a:r>
          </a:p>
          <a:p>
            <a:pPr lvl="1"/>
            <a:r>
              <a:rPr lang="pt-BR" dirty="0"/>
              <a:t>Deve-se utilizar sempre geometrias </a:t>
            </a:r>
            <a:br>
              <a:rPr lang="pt-BR" dirty="0"/>
            </a:br>
            <a:r>
              <a:rPr lang="pt-BR" dirty="0"/>
              <a:t>auxiliares para reduzir o custo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Resumo</a:t>
            </a:r>
          </a:p>
        </p:txBody>
      </p:sp>
      <p:pic>
        <p:nvPicPr>
          <p:cNvPr id="14" name="Imagem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542308">
            <a:off x="7725400" y="4095818"/>
            <a:ext cx="1906275" cy="2020651"/>
          </a:xfrm>
          <a:prstGeom prst="rect">
            <a:avLst/>
          </a:prstGeom>
        </p:spPr>
      </p:pic>
      <p:sp>
        <p:nvSpPr>
          <p:cNvPr id="15" name="Forma em L 7"/>
          <p:cNvSpPr/>
          <p:nvPr/>
        </p:nvSpPr>
        <p:spPr>
          <a:xfrm rot="20070681">
            <a:off x="7706392" y="4232182"/>
            <a:ext cx="2038627" cy="1725339"/>
          </a:xfrm>
          <a:custGeom>
            <a:avLst/>
            <a:gdLst>
              <a:gd name="connsiteX0" fmla="*/ 0 w 2016224"/>
              <a:gd name="connsiteY0" fmla="*/ 0 h 1872208"/>
              <a:gd name="connsiteX1" fmla="*/ 936104 w 2016224"/>
              <a:gd name="connsiteY1" fmla="*/ 0 h 1872208"/>
              <a:gd name="connsiteX2" fmla="*/ 936104 w 2016224"/>
              <a:gd name="connsiteY2" fmla="*/ 936104 h 1872208"/>
              <a:gd name="connsiteX3" fmla="*/ 2016224 w 2016224"/>
              <a:gd name="connsiteY3" fmla="*/ 936104 h 1872208"/>
              <a:gd name="connsiteX4" fmla="*/ 2016224 w 2016224"/>
              <a:gd name="connsiteY4" fmla="*/ 1872208 h 1872208"/>
              <a:gd name="connsiteX5" fmla="*/ 0 w 2016224"/>
              <a:gd name="connsiteY5" fmla="*/ 1872208 h 1872208"/>
              <a:gd name="connsiteX6" fmla="*/ 0 w 2016224"/>
              <a:gd name="connsiteY6" fmla="*/ 0 h 1872208"/>
              <a:gd name="connsiteX0" fmla="*/ 0 w 2016224"/>
              <a:gd name="connsiteY0" fmla="*/ 365760 h 2237968"/>
              <a:gd name="connsiteX1" fmla="*/ 579488 w 2016224"/>
              <a:gd name="connsiteY1" fmla="*/ 0 h 2237968"/>
              <a:gd name="connsiteX2" fmla="*/ 936104 w 2016224"/>
              <a:gd name="connsiteY2" fmla="*/ 1301864 h 2237968"/>
              <a:gd name="connsiteX3" fmla="*/ 2016224 w 2016224"/>
              <a:gd name="connsiteY3" fmla="*/ 1301864 h 2237968"/>
              <a:gd name="connsiteX4" fmla="*/ 2016224 w 2016224"/>
              <a:gd name="connsiteY4" fmla="*/ 2237968 h 2237968"/>
              <a:gd name="connsiteX5" fmla="*/ 0 w 2016224"/>
              <a:gd name="connsiteY5" fmla="*/ 2237968 h 2237968"/>
              <a:gd name="connsiteX6" fmla="*/ 0 w 2016224"/>
              <a:gd name="connsiteY6" fmla="*/ 365760 h 2237968"/>
              <a:gd name="connsiteX0" fmla="*/ 0 w 2016224"/>
              <a:gd name="connsiteY0" fmla="*/ 365760 h 2237968"/>
              <a:gd name="connsiteX1" fmla="*/ 579488 w 2016224"/>
              <a:gd name="connsiteY1" fmla="*/ 0 h 2237968"/>
              <a:gd name="connsiteX2" fmla="*/ 936104 w 2016224"/>
              <a:gd name="connsiteY2" fmla="*/ 1301864 h 2237968"/>
              <a:gd name="connsiteX3" fmla="*/ 1933928 w 2016224"/>
              <a:gd name="connsiteY3" fmla="*/ 734936 h 2237968"/>
              <a:gd name="connsiteX4" fmla="*/ 2016224 w 2016224"/>
              <a:gd name="connsiteY4" fmla="*/ 2237968 h 2237968"/>
              <a:gd name="connsiteX5" fmla="*/ 0 w 2016224"/>
              <a:gd name="connsiteY5" fmla="*/ 2237968 h 2237968"/>
              <a:gd name="connsiteX6" fmla="*/ 0 w 2016224"/>
              <a:gd name="connsiteY6" fmla="*/ 365760 h 2237968"/>
              <a:gd name="connsiteX0" fmla="*/ 0 w 3323398"/>
              <a:gd name="connsiteY0" fmla="*/ 3065209 h 3065209"/>
              <a:gd name="connsiteX1" fmla="*/ 1886662 w 3323398"/>
              <a:gd name="connsiteY1" fmla="*/ 0 h 3065209"/>
              <a:gd name="connsiteX2" fmla="*/ 2243278 w 3323398"/>
              <a:gd name="connsiteY2" fmla="*/ 1301864 h 3065209"/>
              <a:gd name="connsiteX3" fmla="*/ 3241102 w 3323398"/>
              <a:gd name="connsiteY3" fmla="*/ 734936 h 3065209"/>
              <a:gd name="connsiteX4" fmla="*/ 3323398 w 3323398"/>
              <a:gd name="connsiteY4" fmla="*/ 2237968 h 3065209"/>
              <a:gd name="connsiteX5" fmla="*/ 1307174 w 3323398"/>
              <a:gd name="connsiteY5" fmla="*/ 2237968 h 3065209"/>
              <a:gd name="connsiteX6" fmla="*/ 0 w 3323398"/>
              <a:gd name="connsiteY6" fmla="*/ 3065209 h 3065209"/>
              <a:gd name="connsiteX0" fmla="*/ 0 w 3323398"/>
              <a:gd name="connsiteY0" fmla="*/ 3065209 h 3065209"/>
              <a:gd name="connsiteX1" fmla="*/ 1886662 w 3323398"/>
              <a:gd name="connsiteY1" fmla="*/ 0 h 3065209"/>
              <a:gd name="connsiteX2" fmla="*/ 2243278 w 3323398"/>
              <a:gd name="connsiteY2" fmla="*/ 1301864 h 3065209"/>
              <a:gd name="connsiteX3" fmla="*/ 3241102 w 3323398"/>
              <a:gd name="connsiteY3" fmla="*/ 734936 h 3065209"/>
              <a:gd name="connsiteX4" fmla="*/ 3323398 w 3323398"/>
              <a:gd name="connsiteY4" fmla="*/ 2237968 h 3065209"/>
              <a:gd name="connsiteX5" fmla="*/ 1694242 w 3323398"/>
              <a:gd name="connsiteY5" fmla="*/ 1723530 h 3065209"/>
              <a:gd name="connsiteX6" fmla="*/ 0 w 3323398"/>
              <a:gd name="connsiteY6" fmla="*/ 3065209 h 3065209"/>
              <a:gd name="connsiteX0" fmla="*/ 0 w 2706472"/>
              <a:gd name="connsiteY0" fmla="*/ 1941126 h 2237968"/>
              <a:gd name="connsiteX1" fmla="*/ 1269736 w 2706472"/>
              <a:gd name="connsiteY1" fmla="*/ 0 h 2237968"/>
              <a:gd name="connsiteX2" fmla="*/ 1626352 w 2706472"/>
              <a:gd name="connsiteY2" fmla="*/ 1301864 h 2237968"/>
              <a:gd name="connsiteX3" fmla="*/ 2624176 w 2706472"/>
              <a:gd name="connsiteY3" fmla="*/ 734936 h 2237968"/>
              <a:gd name="connsiteX4" fmla="*/ 2706472 w 2706472"/>
              <a:gd name="connsiteY4" fmla="*/ 2237968 h 2237968"/>
              <a:gd name="connsiteX5" fmla="*/ 1077316 w 2706472"/>
              <a:gd name="connsiteY5" fmla="*/ 1723530 h 2237968"/>
              <a:gd name="connsiteX6" fmla="*/ 0 w 2706472"/>
              <a:gd name="connsiteY6" fmla="*/ 1941126 h 2237968"/>
              <a:gd name="connsiteX0" fmla="*/ 0 w 2706472"/>
              <a:gd name="connsiteY0" fmla="*/ 1311900 h 1608742"/>
              <a:gd name="connsiteX1" fmla="*/ 868465 w 2706472"/>
              <a:gd name="connsiteY1" fmla="*/ 0 h 1608742"/>
              <a:gd name="connsiteX2" fmla="*/ 1626352 w 2706472"/>
              <a:gd name="connsiteY2" fmla="*/ 672638 h 1608742"/>
              <a:gd name="connsiteX3" fmla="*/ 2624176 w 2706472"/>
              <a:gd name="connsiteY3" fmla="*/ 105710 h 1608742"/>
              <a:gd name="connsiteX4" fmla="*/ 2706472 w 2706472"/>
              <a:gd name="connsiteY4" fmla="*/ 1608742 h 1608742"/>
              <a:gd name="connsiteX5" fmla="*/ 1077316 w 2706472"/>
              <a:gd name="connsiteY5" fmla="*/ 1094304 h 1608742"/>
              <a:gd name="connsiteX6" fmla="*/ 0 w 2706472"/>
              <a:gd name="connsiteY6" fmla="*/ 1311900 h 1608742"/>
              <a:gd name="connsiteX0" fmla="*/ 0 w 2706472"/>
              <a:gd name="connsiteY0" fmla="*/ 1427235 h 1724077"/>
              <a:gd name="connsiteX1" fmla="*/ 868465 w 2706472"/>
              <a:gd name="connsiteY1" fmla="*/ 115335 h 1724077"/>
              <a:gd name="connsiteX2" fmla="*/ 2204603 w 2706472"/>
              <a:gd name="connsiteY2" fmla="*/ 0 h 1724077"/>
              <a:gd name="connsiteX3" fmla="*/ 2624176 w 2706472"/>
              <a:gd name="connsiteY3" fmla="*/ 221045 h 1724077"/>
              <a:gd name="connsiteX4" fmla="*/ 2706472 w 2706472"/>
              <a:gd name="connsiteY4" fmla="*/ 1724077 h 1724077"/>
              <a:gd name="connsiteX5" fmla="*/ 1077316 w 2706472"/>
              <a:gd name="connsiteY5" fmla="*/ 1209639 h 1724077"/>
              <a:gd name="connsiteX6" fmla="*/ 0 w 2706472"/>
              <a:gd name="connsiteY6" fmla="*/ 1427235 h 1724077"/>
              <a:gd name="connsiteX0" fmla="*/ 0 w 2624176"/>
              <a:gd name="connsiteY0" fmla="*/ 1427235 h 1427235"/>
              <a:gd name="connsiteX1" fmla="*/ 868465 w 2624176"/>
              <a:gd name="connsiteY1" fmla="*/ 115335 h 1427235"/>
              <a:gd name="connsiteX2" fmla="*/ 2204603 w 2624176"/>
              <a:gd name="connsiteY2" fmla="*/ 0 h 1427235"/>
              <a:gd name="connsiteX3" fmla="*/ 2624176 w 2624176"/>
              <a:gd name="connsiteY3" fmla="*/ 221045 h 1427235"/>
              <a:gd name="connsiteX4" fmla="*/ 2621619 w 2624176"/>
              <a:gd name="connsiteY4" fmla="*/ 690892 h 1427235"/>
              <a:gd name="connsiteX5" fmla="*/ 1077316 w 2624176"/>
              <a:gd name="connsiteY5" fmla="*/ 1209639 h 1427235"/>
              <a:gd name="connsiteX6" fmla="*/ 0 w 2624176"/>
              <a:gd name="connsiteY6" fmla="*/ 1427235 h 1427235"/>
              <a:gd name="connsiteX0" fmla="*/ 0 w 2624176"/>
              <a:gd name="connsiteY0" fmla="*/ 1427235 h 1427235"/>
              <a:gd name="connsiteX1" fmla="*/ 868465 w 2624176"/>
              <a:gd name="connsiteY1" fmla="*/ 115335 h 1427235"/>
              <a:gd name="connsiteX2" fmla="*/ 2204603 w 2624176"/>
              <a:gd name="connsiteY2" fmla="*/ 0 h 1427235"/>
              <a:gd name="connsiteX3" fmla="*/ 2624176 w 2624176"/>
              <a:gd name="connsiteY3" fmla="*/ 221045 h 1427235"/>
              <a:gd name="connsiteX4" fmla="*/ 2621619 w 2624176"/>
              <a:gd name="connsiteY4" fmla="*/ 690892 h 1427235"/>
              <a:gd name="connsiteX5" fmla="*/ 1895965 w 2624176"/>
              <a:gd name="connsiteY5" fmla="*/ 934571 h 1427235"/>
              <a:gd name="connsiteX6" fmla="*/ 1077316 w 2624176"/>
              <a:gd name="connsiteY6" fmla="*/ 1209639 h 1427235"/>
              <a:gd name="connsiteX7" fmla="*/ 0 w 2624176"/>
              <a:gd name="connsiteY7" fmla="*/ 1427235 h 1427235"/>
              <a:gd name="connsiteX0" fmla="*/ 0 w 2624176"/>
              <a:gd name="connsiteY0" fmla="*/ 1427235 h 1427235"/>
              <a:gd name="connsiteX1" fmla="*/ 868465 w 2624176"/>
              <a:gd name="connsiteY1" fmla="*/ 115335 h 1427235"/>
              <a:gd name="connsiteX2" fmla="*/ 2204603 w 2624176"/>
              <a:gd name="connsiteY2" fmla="*/ 0 h 1427235"/>
              <a:gd name="connsiteX3" fmla="*/ 2624176 w 2624176"/>
              <a:gd name="connsiteY3" fmla="*/ 221045 h 1427235"/>
              <a:gd name="connsiteX4" fmla="*/ 2621619 w 2624176"/>
              <a:gd name="connsiteY4" fmla="*/ 690892 h 1427235"/>
              <a:gd name="connsiteX5" fmla="*/ 2112490 w 2624176"/>
              <a:gd name="connsiteY5" fmla="*/ 1139095 h 1427235"/>
              <a:gd name="connsiteX6" fmla="*/ 1077316 w 2624176"/>
              <a:gd name="connsiteY6" fmla="*/ 1209639 h 1427235"/>
              <a:gd name="connsiteX7" fmla="*/ 0 w 2624176"/>
              <a:gd name="connsiteY7" fmla="*/ 1427235 h 1427235"/>
              <a:gd name="connsiteX0" fmla="*/ 0 w 2624176"/>
              <a:gd name="connsiteY0" fmla="*/ 1427235 h 1716873"/>
              <a:gd name="connsiteX1" fmla="*/ 868465 w 2624176"/>
              <a:gd name="connsiteY1" fmla="*/ 115335 h 1716873"/>
              <a:gd name="connsiteX2" fmla="*/ 2204603 w 2624176"/>
              <a:gd name="connsiteY2" fmla="*/ 0 h 1716873"/>
              <a:gd name="connsiteX3" fmla="*/ 2624176 w 2624176"/>
              <a:gd name="connsiteY3" fmla="*/ 221045 h 1716873"/>
              <a:gd name="connsiteX4" fmla="*/ 2621619 w 2624176"/>
              <a:gd name="connsiteY4" fmla="*/ 690892 h 1716873"/>
              <a:gd name="connsiteX5" fmla="*/ 2112490 w 2624176"/>
              <a:gd name="connsiteY5" fmla="*/ 1139095 h 1716873"/>
              <a:gd name="connsiteX6" fmla="*/ 1291349 w 2624176"/>
              <a:gd name="connsiteY6" fmla="*/ 1716873 h 1716873"/>
              <a:gd name="connsiteX7" fmla="*/ 0 w 2624176"/>
              <a:gd name="connsiteY7" fmla="*/ 1427235 h 1716873"/>
              <a:gd name="connsiteX0" fmla="*/ 0 w 2282885"/>
              <a:gd name="connsiteY0" fmla="*/ 1306301 h 1716873"/>
              <a:gd name="connsiteX1" fmla="*/ 527174 w 2282885"/>
              <a:gd name="connsiteY1" fmla="*/ 115335 h 1716873"/>
              <a:gd name="connsiteX2" fmla="*/ 1863312 w 2282885"/>
              <a:gd name="connsiteY2" fmla="*/ 0 h 1716873"/>
              <a:gd name="connsiteX3" fmla="*/ 2282885 w 2282885"/>
              <a:gd name="connsiteY3" fmla="*/ 221045 h 1716873"/>
              <a:gd name="connsiteX4" fmla="*/ 2280328 w 2282885"/>
              <a:gd name="connsiteY4" fmla="*/ 690892 h 1716873"/>
              <a:gd name="connsiteX5" fmla="*/ 1771199 w 2282885"/>
              <a:gd name="connsiteY5" fmla="*/ 1139095 h 1716873"/>
              <a:gd name="connsiteX6" fmla="*/ 950058 w 2282885"/>
              <a:gd name="connsiteY6" fmla="*/ 1716873 h 1716873"/>
              <a:gd name="connsiteX7" fmla="*/ 0 w 2282885"/>
              <a:gd name="connsiteY7" fmla="*/ 1306301 h 1716873"/>
              <a:gd name="connsiteX0" fmla="*/ 0 w 2282885"/>
              <a:gd name="connsiteY0" fmla="*/ 1306301 h 1716873"/>
              <a:gd name="connsiteX1" fmla="*/ 527174 w 2282885"/>
              <a:gd name="connsiteY1" fmla="*/ 115335 h 1716873"/>
              <a:gd name="connsiteX2" fmla="*/ 1863312 w 2282885"/>
              <a:gd name="connsiteY2" fmla="*/ 0 h 1716873"/>
              <a:gd name="connsiteX3" fmla="*/ 2282885 w 2282885"/>
              <a:gd name="connsiteY3" fmla="*/ 221045 h 1716873"/>
              <a:gd name="connsiteX4" fmla="*/ 2280328 w 2282885"/>
              <a:gd name="connsiteY4" fmla="*/ 690892 h 1716873"/>
              <a:gd name="connsiteX5" fmla="*/ 1771199 w 2282885"/>
              <a:gd name="connsiteY5" fmla="*/ 1139095 h 1716873"/>
              <a:gd name="connsiteX6" fmla="*/ 950058 w 2282885"/>
              <a:gd name="connsiteY6" fmla="*/ 1716873 h 1716873"/>
              <a:gd name="connsiteX7" fmla="*/ 465058 w 2282885"/>
              <a:gd name="connsiteY7" fmla="*/ 1499020 h 1716873"/>
              <a:gd name="connsiteX8" fmla="*/ 0 w 2282885"/>
              <a:gd name="connsiteY8" fmla="*/ 1306301 h 1716873"/>
              <a:gd name="connsiteX0" fmla="*/ 0 w 2282885"/>
              <a:gd name="connsiteY0" fmla="*/ 1306301 h 1716873"/>
              <a:gd name="connsiteX1" fmla="*/ 527174 w 2282885"/>
              <a:gd name="connsiteY1" fmla="*/ 115335 h 1716873"/>
              <a:gd name="connsiteX2" fmla="*/ 1863312 w 2282885"/>
              <a:gd name="connsiteY2" fmla="*/ 0 h 1716873"/>
              <a:gd name="connsiteX3" fmla="*/ 2282885 w 2282885"/>
              <a:gd name="connsiteY3" fmla="*/ 221045 h 1716873"/>
              <a:gd name="connsiteX4" fmla="*/ 2280328 w 2282885"/>
              <a:gd name="connsiteY4" fmla="*/ 690892 h 1716873"/>
              <a:gd name="connsiteX5" fmla="*/ 1771199 w 2282885"/>
              <a:gd name="connsiteY5" fmla="*/ 1139095 h 1716873"/>
              <a:gd name="connsiteX6" fmla="*/ 950058 w 2282885"/>
              <a:gd name="connsiteY6" fmla="*/ 1716873 h 1716873"/>
              <a:gd name="connsiteX7" fmla="*/ 607297 w 2282885"/>
              <a:gd name="connsiteY7" fmla="*/ 1668129 h 1716873"/>
              <a:gd name="connsiteX8" fmla="*/ 0 w 2282885"/>
              <a:gd name="connsiteY8" fmla="*/ 1306301 h 1716873"/>
              <a:gd name="connsiteX0" fmla="*/ 0 w 2038627"/>
              <a:gd name="connsiteY0" fmla="*/ 1027679 h 1716873"/>
              <a:gd name="connsiteX1" fmla="*/ 282916 w 2038627"/>
              <a:gd name="connsiteY1" fmla="*/ 115335 h 1716873"/>
              <a:gd name="connsiteX2" fmla="*/ 1619054 w 2038627"/>
              <a:gd name="connsiteY2" fmla="*/ 0 h 1716873"/>
              <a:gd name="connsiteX3" fmla="*/ 2038627 w 2038627"/>
              <a:gd name="connsiteY3" fmla="*/ 221045 h 1716873"/>
              <a:gd name="connsiteX4" fmla="*/ 2036070 w 2038627"/>
              <a:gd name="connsiteY4" fmla="*/ 690892 h 1716873"/>
              <a:gd name="connsiteX5" fmla="*/ 1526941 w 2038627"/>
              <a:gd name="connsiteY5" fmla="*/ 1139095 h 1716873"/>
              <a:gd name="connsiteX6" fmla="*/ 705800 w 2038627"/>
              <a:gd name="connsiteY6" fmla="*/ 1716873 h 1716873"/>
              <a:gd name="connsiteX7" fmla="*/ 363039 w 2038627"/>
              <a:gd name="connsiteY7" fmla="*/ 1668129 h 1716873"/>
              <a:gd name="connsiteX8" fmla="*/ 0 w 2038627"/>
              <a:gd name="connsiteY8" fmla="*/ 1027679 h 1716873"/>
              <a:gd name="connsiteX0" fmla="*/ 0 w 2038627"/>
              <a:gd name="connsiteY0" fmla="*/ 1027679 h 1716873"/>
              <a:gd name="connsiteX1" fmla="*/ 157159 w 2038627"/>
              <a:gd name="connsiteY1" fmla="*/ 506335 h 1716873"/>
              <a:gd name="connsiteX2" fmla="*/ 282916 w 2038627"/>
              <a:gd name="connsiteY2" fmla="*/ 115335 h 1716873"/>
              <a:gd name="connsiteX3" fmla="*/ 1619054 w 2038627"/>
              <a:gd name="connsiteY3" fmla="*/ 0 h 1716873"/>
              <a:gd name="connsiteX4" fmla="*/ 2038627 w 2038627"/>
              <a:gd name="connsiteY4" fmla="*/ 221045 h 1716873"/>
              <a:gd name="connsiteX5" fmla="*/ 2036070 w 2038627"/>
              <a:gd name="connsiteY5" fmla="*/ 690892 h 1716873"/>
              <a:gd name="connsiteX6" fmla="*/ 1526941 w 2038627"/>
              <a:gd name="connsiteY6" fmla="*/ 1139095 h 1716873"/>
              <a:gd name="connsiteX7" fmla="*/ 705800 w 2038627"/>
              <a:gd name="connsiteY7" fmla="*/ 1716873 h 1716873"/>
              <a:gd name="connsiteX8" fmla="*/ 363039 w 2038627"/>
              <a:gd name="connsiteY8" fmla="*/ 1668129 h 1716873"/>
              <a:gd name="connsiteX9" fmla="*/ 0 w 2038627"/>
              <a:gd name="connsiteY9" fmla="*/ 1027679 h 1716873"/>
              <a:gd name="connsiteX0" fmla="*/ 0 w 2038627"/>
              <a:gd name="connsiteY0" fmla="*/ 1027679 h 1716873"/>
              <a:gd name="connsiteX1" fmla="*/ 17993 w 2038627"/>
              <a:gd name="connsiteY1" fmla="*/ 500770 h 1716873"/>
              <a:gd name="connsiteX2" fmla="*/ 282916 w 2038627"/>
              <a:gd name="connsiteY2" fmla="*/ 115335 h 1716873"/>
              <a:gd name="connsiteX3" fmla="*/ 1619054 w 2038627"/>
              <a:gd name="connsiteY3" fmla="*/ 0 h 1716873"/>
              <a:gd name="connsiteX4" fmla="*/ 2038627 w 2038627"/>
              <a:gd name="connsiteY4" fmla="*/ 221045 h 1716873"/>
              <a:gd name="connsiteX5" fmla="*/ 2036070 w 2038627"/>
              <a:gd name="connsiteY5" fmla="*/ 690892 h 1716873"/>
              <a:gd name="connsiteX6" fmla="*/ 1526941 w 2038627"/>
              <a:gd name="connsiteY6" fmla="*/ 1139095 h 1716873"/>
              <a:gd name="connsiteX7" fmla="*/ 705800 w 2038627"/>
              <a:gd name="connsiteY7" fmla="*/ 1716873 h 1716873"/>
              <a:gd name="connsiteX8" fmla="*/ 363039 w 2038627"/>
              <a:gd name="connsiteY8" fmla="*/ 1668129 h 1716873"/>
              <a:gd name="connsiteX9" fmla="*/ 0 w 2038627"/>
              <a:gd name="connsiteY9" fmla="*/ 1027679 h 1716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38627" h="1716873">
                <a:moveTo>
                  <a:pt x="0" y="1027679"/>
                </a:moveTo>
                <a:lnTo>
                  <a:pt x="17993" y="500770"/>
                </a:lnTo>
                <a:lnTo>
                  <a:pt x="282916" y="115335"/>
                </a:lnTo>
                <a:lnTo>
                  <a:pt x="1619054" y="0"/>
                </a:lnTo>
                <a:lnTo>
                  <a:pt x="2038627" y="221045"/>
                </a:lnTo>
                <a:cubicBezTo>
                  <a:pt x="2037775" y="377661"/>
                  <a:pt x="2036922" y="534276"/>
                  <a:pt x="2036070" y="690892"/>
                </a:cubicBezTo>
                <a:lnTo>
                  <a:pt x="1526941" y="1139095"/>
                </a:lnTo>
                <a:lnTo>
                  <a:pt x="705800" y="1716873"/>
                </a:lnTo>
                <a:lnTo>
                  <a:pt x="363039" y="1668129"/>
                </a:lnTo>
                <a:lnTo>
                  <a:pt x="0" y="1027679"/>
                </a:lnTo>
                <a:close/>
              </a:path>
            </a:pathLst>
          </a:custGeom>
          <a:noFill/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Elipse 15"/>
          <p:cNvSpPr/>
          <p:nvPr/>
        </p:nvSpPr>
        <p:spPr>
          <a:xfrm rot="4542308">
            <a:off x="7583103" y="3874775"/>
            <a:ext cx="2304256" cy="2304256"/>
          </a:xfrm>
          <a:prstGeom prst="ellipse">
            <a:avLst/>
          </a:prstGeom>
          <a:noFill/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981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09600" y="1481328"/>
            <a:ext cx="10972800" cy="4900000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Detectar colisão </a:t>
            </a:r>
            <a:r>
              <a:rPr lang="pt-BR" dirty="0"/>
              <a:t>não é uma tarefa fácil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Movimentação muito rápida </a:t>
            </a:r>
          </a:p>
          <a:p>
            <a:pPr marL="630936" lvl="2" indent="0">
              <a:buNone/>
            </a:pPr>
            <a:r>
              <a:rPr lang="pt-BR" dirty="0">
                <a:solidFill>
                  <a:schemeClr val="bg2">
                    <a:lumMod val="75000"/>
                  </a:schemeClr>
                </a:solidFill>
              </a:rPr>
              <a:t>Ex.: </a:t>
            </a:r>
            <a:r>
              <a:rPr lang="pt-BR" dirty="0"/>
              <a:t>balas em um jogo de tiro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Formas geométricas complexas</a:t>
            </a:r>
          </a:p>
          <a:p>
            <a:pPr marL="630936" lvl="2" indent="0">
              <a:buNone/>
            </a:pPr>
            <a:r>
              <a:rPr lang="pt-BR" dirty="0">
                <a:solidFill>
                  <a:schemeClr val="bg2">
                    <a:lumMod val="75000"/>
                  </a:schemeClr>
                </a:solidFill>
              </a:rPr>
              <a:t>Ex.: </a:t>
            </a:r>
            <a:r>
              <a:rPr lang="pt-BR" dirty="0"/>
              <a:t>personagens segurando armas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Custo elevado: cada objeto deve </a:t>
            </a:r>
            <a:br>
              <a:rPr lang="pt-BR" dirty="0"/>
            </a:br>
            <a:r>
              <a:rPr lang="pt-BR" dirty="0"/>
              <a:t>ser testado contra todos os demais </a:t>
            </a:r>
            <a:br>
              <a:rPr lang="pt-BR" dirty="0"/>
            </a:br>
            <a:r>
              <a:rPr lang="pt-BR" dirty="0"/>
              <a:t>objetos da cena, ou seja, é um procedimento </a:t>
            </a:r>
            <a:br>
              <a:rPr lang="pt-BR" dirty="0"/>
            </a:br>
            <a:r>
              <a:rPr lang="pt-BR" dirty="0"/>
              <a:t>com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custo O(n</a:t>
            </a:r>
            <a:r>
              <a:rPr lang="pt-BR" baseline="30000" dirty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  <a:p>
            <a:pPr marL="630936" lvl="2" indent="0">
              <a:buNone/>
            </a:pP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grpSp>
        <p:nvGrpSpPr>
          <p:cNvPr id="33" name="Agrupar 32">
            <a:extLst>
              <a:ext uri="{FF2B5EF4-FFF2-40B4-BE49-F238E27FC236}">
                <a16:creationId xmlns:a16="http://schemas.microsoft.com/office/drawing/2014/main" id="{B82AC2C9-DF44-485E-8304-CBB9EB9F7202}"/>
              </a:ext>
            </a:extLst>
          </p:cNvPr>
          <p:cNvGrpSpPr/>
          <p:nvPr/>
        </p:nvGrpSpPr>
        <p:grpSpPr>
          <a:xfrm>
            <a:off x="7320136" y="2204451"/>
            <a:ext cx="3744416" cy="1250186"/>
            <a:chOff x="1559496" y="2818001"/>
            <a:chExt cx="3744416" cy="1250186"/>
          </a:xfrm>
        </p:grpSpPr>
        <p:cxnSp>
          <p:nvCxnSpPr>
            <p:cNvPr id="34" name="Conector reto 33">
              <a:extLst>
                <a:ext uri="{FF2B5EF4-FFF2-40B4-BE49-F238E27FC236}">
                  <a16:creationId xmlns:a16="http://schemas.microsoft.com/office/drawing/2014/main" id="{A8D25DF8-E9C0-413F-96D1-1C71D5DDF5B0}"/>
                </a:ext>
              </a:extLst>
            </p:cNvPr>
            <p:cNvCxnSpPr/>
            <p:nvPr/>
          </p:nvCxnSpPr>
          <p:spPr>
            <a:xfrm>
              <a:off x="3575720" y="3559310"/>
              <a:ext cx="172819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2" name="Grupo 23">
              <a:extLst>
                <a:ext uri="{FF2B5EF4-FFF2-40B4-BE49-F238E27FC236}">
                  <a16:creationId xmlns:a16="http://schemas.microsoft.com/office/drawing/2014/main" id="{0A6969A6-6BE7-4894-9F23-F1B85709B2DB}"/>
                </a:ext>
              </a:extLst>
            </p:cNvPr>
            <p:cNvGrpSpPr/>
            <p:nvPr/>
          </p:nvGrpSpPr>
          <p:grpSpPr>
            <a:xfrm>
              <a:off x="2927648" y="3125777"/>
              <a:ext cx="1080120" cy="867066"/>
              <a:chOff x="3131840" y="4053989"/>
              <a:chExt cx="1080120" cy="867066"/>
            </a:xfrm>
            <a:scene3d>
              <a:camera prst="orthographicFront">
                <a:rot lat="1080000" lon="3600000" rev="0"/>
              </a:camera>
              <a:lightRig rig="threePt" dir="t"/>
            </a:scene3d>
          </p:grpSpPr>
          <p:sp>
            <p:nvSpPr>
              <p:cNvPr id="54" name="Retângulo 53">
                <a:extLst>
                  <a:ext uri="{FF2B5EF4-FFF2-40B4-BE49-F238E27FC236}">
                    <a16:creationId xmlns:a16="http://schemas.microsoft.com/office/drawing/2014/main" id="{9923780D-4127-4038-81DD-B3E821D769F9}"/>
                  </a:ext>
                </a:extLst>
              </p:cNvPr>
              <p:cNvSpPr/>
              <p:nvPr/>
            </p:nvSpPr>
            <p:spPr>
              <a:xfrm>
                <a:off x="3131840" y="4053989"/>
                <a:ext cx="1080120" cy="867066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sp3d>
                <a:bevelT w="0"/>
              </a:sp3d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55" name="Conector reto 54">
                <a:extLst>
                  <a:ext uri="{FF2B5EF4-FFF2-40B4-BE49-F238E27FC236}">
                    <a16:creationId xmlns:a16="http://schemas.microsoft.com/office/drawing/2014/main" id="{21FFE785-FF28-4C27-AFED-AE79FEAE5611}"/>
                  </a:ext>
                </a:extLst>
              </p:cNvPr>
              <p:cNvCxnSpPr>
                <a:endCxn id="54" idx="2"/>
              </p:cNvCxnSpPr>
              <p:nvPr/>
            </p:nvCxnSpPr>
            <p:spPr>
              <a:xfrm>
                <a:off x="3671900" y="4053989"/>
                <a:ext cx="0" cy="867066"/>
              </a:xfrm>
              <a:prstGeom prst="line">
                <a:avLst/>
              </a:prstGeom>
              <a:sp3d>
                <a:bevelT w="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Conector reto 55">
                <a:extLst>
                  <a:ext uri="{FF2B5EF4-FFF2-40B4-BE49-F238E27FC236}">
                    <a16:creationId xmlns:a16="http://schemas.microsoft.com/office/drawing/2014/main" id="{E47567E4-E7A7-4643-96EB-FB922644F54D}"/>
                  </a:ext>
                </a:extLst>
              </p:cNvPr>
              <p:cNvCxnSpPr>
                <a:stCxn id="54" idx="1"/>
                <a:endCxn id="54" idx="3"/>
              </p:cNvCxnSpPr>
              <p:nvPr/>
            </p:nvCxnSpPr>
            <p:spPr>
              <a:xfrm>
                <a:off x="3131840" y="4487522"/>
                <a:ext cx="1080120" cy="0"/>
              </a:xfrm>
              <a:prstGeom prst="line">
                <a:avLst/>
              </a:prstGeom>
              <a:sp3d>
                <a:bevelT w="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3" name="Conector reto 42">
              <a:extLst>
                <a:ext uri="{FF2B5EF4-FFF2-40B4-BE49-F238E27FC236}">
                  <a16:creationId xmlns:a16="http://schemas.microsoft.com/office/drawing/2014/main" id="{15F22688-4E9F-4B80-BDBD-21E26D5B2F41}"/>
                </a:ext>
              </a:extLst>
            </p:cNvPr>
            <p:cNvCxnSpPr/>
            <p:nvPr/>
          </p:nvCxnSpPr>
          <p:spPr>
            <a:xfrm>
              <a:off x="1559496" y="3559310"/>
              <a:ext cx="172819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riângulo isósceles 43">
              <a:extLst>
                <a:ext uri="{FF2B5EF4-FFF2-40B4-BE49-F238E27FC236}">
                  <a16:creationId xmlns:a16="http://schemas.microsoft.com/office/drawing/2014/main" id="{45970918-6821-43F7-A83E-A0DD720D6F63}"/>
                </a:ext>
              </a:extLst>
            </p:cNvPr>
            <p:cNvSpPr/>
            <p:nvPr/>
          </p:nvSpPr>
          <p:spPr>
            <a:xfrm rot="5400000">
              <a:off x="1919092" y="3465100"/>
              <a:ext cx="107414" cy="181505"/>
            </a:xfrm>
            <a:prstGeom prst="triangle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Triângulo isósceles 44">
              <a:extLst>
                <a:ext uri="{FF2B5EF4-FFF2-40B4-BE49-F238E27FC236}">
                  <a16:creationId xmlns:a16="http://schemas.microsoft.com/office/drawing/2014/main" id="{B45FF52B-B740-4737-9A5D-21E7B514106D}"/>
                </a:ext>
              </a:extLst>
            </p:cNvPr>
            <p:cNvSpPr/>
            <p:nvPr/>
          </p:nvSpPr>
          <p:spPr>
            <a:xfrm rot="5400000">
              <a:off x="2820678" y="3465100"/>
              <a:ext cx="107414" cy="181505"/>
            </a:xfrm>
            <a:prstGeom prst="triangle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Triângulo isósceles 45">
              <a:extLst>
                <a:ext uri="{FF2B5EF4-FFF2-40B4-BE49-F238E27FC236}">
                  <a16:creationId xmlns:a16="http://schemas.microsoft.com/office/drawing/2014/main" id="{2BE7AD98-F881-480F-AE9D-926EB4ECE740}"/>
                </a:ext>
              </a:extLst>
            </p:cNvPr>
            <p:cNvSpPr/>
            <p:nvPr/>
          </p:nvSpPr>
          <p:spPr>
            <a:xfrm rot="5400000">
              <a:off x="3954061" y="3465101"/>
              <a:ext cx="107414" cy="181505"/>
            </a:xfrm>
            <a:prstGeom prst="triangle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Triângulo isósceles 46">
              <a:extLst>
                <a:ext uri="{FF2B5EF4-FFF2-40B4-BE49-F238E27FC236}">
                  <a16:creationId xmlns:a16="http://schemas.microsoft.com/office/drawing/2014/main" id="{FAB3C41E-0E41-458F-BD8D-FC5BA3FA7B6C}"/>
                </a:ext>
              </a:extLst>
            </p:cNvPr>
            <p:cNvSpPr/>
            <p:nvPr/>
          </p:nvSpPr>
          <p:spPr>
            <a:xfrm rot="5400000">
              <a:off x="4836901" y="3465100"/>
              <a:ext cx="107414" cy="181505"/>
            </a:xfrm>
            <a:prstGeom prst="triangle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CaixaDeTexto 47">
              <a:extLst>
                <a:ext uri="{FF2B5EF4-FFF2-40B4-BE49-F238E27FC236}">
                  <a16:creationId xmlns:a16="http://schemas.microsoft.com/office/drawing/2014/main" id="{1DEAB9A1-9EA4-46D1-9FCD-5BEFB1BEB535}"/>
                </a:ext>
              </a:extLst>
            </p:cNvPr>
            <p:cNvSpPr txBox="1"/>
            <p:nvPr/>
          </p:nvSpPr>
          <p:spPr>
            <a:xfrm>
              <a:off x="1788293" y="3698855"/>
              <a:ext cx="3690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>
                      <a:lumMod val="85000"/>
                    </a:schemeClr>
                  </a:solidFill>
                </a:rPr>
                <a:t>t</a:t>
              </a:r>
              <a:r>
                <a:rPr lang="pt-BR" baseline="-25000" dirty="0">
                  <a:solidFill>
                    <a:schemeClr val="bg1">
                      <a:lumMod val="85000"/>
                    </a:schemeClr>
                  </a:solidFill>
                </a:rPr>
                <a:t>0</a:t>
              </a:r>
            </a:p>
          </p:txBody>
        </p:sp>
        <p:sp>
          <p:nvSpPr>
            <p:cNvPr id="49" name="CaixaDeTexto 48">
              <a:extLst>
                <a:ext uri="{FF2B5EF4-FFF2-40B4-BE49-F238E27FC236}">
                  <a16:creationId xmlns:a16="http://schemas.microsoft.com/office/drawing/2014/main" id="{B8068708-9C9C-4750-8194-D41BBD32E233}"/>
                </a:ext>
              </a:extLst>
            </p:cNvPr>
            <p:cNvSpPr txBox="1"/>
            <p:nvPr/>
          </p:nvSpPr>
          <p:spPr>
            <a:xfrm>
              <a:off x="2689879" y="3698855"/>
              <a:ext cx="3690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>
                      <a:lumMod val="85000"/>
                    </a:schemeClr>
                  </a:solidFill>
                </a:rPr>
                <a:t>t</a:t>
              </a:r>
              <a:r>
                <a:rPr lang="pt-BR" baseline="-25000" dirty="0">
                  <a:solidFill>
                    <a:schemeClr val="bg1">
                      <a:lumMod val="85000"/>
                    </a:schemeClr>
                  </a:solidFill>
                </a:rPr>
                <a:t>1</a:t>
              </a:r>
            </a:p>
          </p:txBody>
        </p:sp>
        <p:sp>
          <p:nvSpPr>
            <p:cNvPr id="50" name="CaixaDeTexto 49">
              <a:extLst>
                <a:ext uri="{FF2B5EF4-FFF2-40B4-BE49-F238E27FC236}">
                  <a16:creationId xmlns:a16="http://schemas.microsoft.com/office/drawing/2014/main" id="{142637A3-6723-4B8E-803C-2588C6DED6BE}"/>
                </a:ext>
              </a:extLst>
            </p:cNvPr>
            <p:cNvSpPr txBox="1"/>
            <p:nvPr/>
          </p:nvSpPr>
          <p:spPr>
            <a:xfrm>
              <a:off x="3823262" y="3698855"/>
              <a:ext cx="3690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>
                      <a:lumMod val="85000"/>
                    </a:schemeClr>
                  </a:solidFill>
                </a:rPr>
                <a:t>t</a:t>
              </a:r>
              <a:r>
                <a:rPr lang="pt-BR" baseline="-25000" dirty="0">
                  <a:solidFill>
                    <a:schemeClr val="bg1">
                      <a:lumMod val="85000"/>
                    </a:schemeClr>
                  </a:solidFill>
                </a:rPr>
                <a:t>2</a:t>
              </a:r>
            </a:p>
          </p:txBody>
        </p:sp>
        <p:sp>
          <p:nvSpPr>
            <p:cNvPr id="51" name="CaixaDeTexto 50">
              <a:extLst>
                <a:ext uri="{FF2B5EF4-FFF2-40B4-BE49-F238E27FC236}">
                  <a16:creationId xmlns:a16="http://schemas.microsoft.com/office/drawing/2014/main" id="{287650D4-7880-4381-8102-BF802BFD56D4}"/>
                </a:ext>
              </a:extLst>
            </p:cNvPr>
            <p:cNvSpPr txBox="1"/>
            <p:nvPr/>
          </p:nvSpPr>
          <p:spPr>
            <a:xfrm>
              <a:off x="4706102" y="3698855"/>
              <a:ext cx="3690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>
                      <a:lumMod val="85000"/>
                    </a:schemeClr>
                  </a:solidFill>
                </a:rPr>
                <a:t>t</a:t>
              </a:r>
              <a:r>
                <a:rPr lang="pt-BR" baseline="-25000" dirty="0">
                  <a:solidFill>
                    <a:schemeClr val="bg1">
                      <a:lumMod val="85000"/>
                    </a:schemeClr>
                  </a:solidFill>
                </a:rPr>
                <a:t>3</a:t>
              </a:r>
            </a:p>
          </p:txBody>
        </p:sp>
        <p:sp>
          <p:nvSpPr>
            <p:cNvPr id="52" name="CaixaDeTexto 51">
              <a:extLst>
                <a:ext uri="{FF2B5EF4-FFF2-40B4-BE49-F238E27FC236}">
                  <a16:creationId xmlns:a16="http://schemas.microsoft.com/office/drawing/2014/main" id="{9F446864-E1B9-4DD2-BE84-A304D486640E}"/>
                </a:ext>
              </a:extLst>
            </p:cNvPr>
            <p:cNvSpPr txBox="1"/>
            <p:nvPr/>
          </p:nvSpPr>
          <p:spPr>
            <a:xfrm>
              <a:off x="3601589" y="2818001"/>
              <a:ext cx="7008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solidFill>
                    <a:schemeClr val="bg1">
                      <a:lumMod val="85000"/>
                    </a:schemeClr>
                  </a:solidFill>
                </a:rPr>
                <a:t>janela</a:t>
              </a:r>
            </a:p>
          </p:txBody>
        </p:sp>
        <p:sp>
          <p:nvSpPr>
            <p:cNvPr id="53" name="CaixaDeTexto 52">
              <a:extLst>
                <a:ext uri="{FF2B5EF4-FFF2-40B4-BE49-F238E27FC236}">
                  <a16:creationId xmlns:a16="http://schemas.microsoft.com/office/drawing/2014/main" id="{12E449D3-1493-436F-A6DC-F56907209022}"/>
                </a:ext>
              </a:extLst>
            </p:cNvPr>
            <p:cNvSpPr txBox="1"/>
            <p:nvPr/>
          </p:nvSpPr>
          <p:spPr>
            <a:xfrm>
              <a:off x="1699327" y="3145597"/>
              <a:ext cx="5469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solidFill>
                    <a:schemeClr val="bg1">
                      <a:lumMod val="85000"/>
                    </a:schemeClr>
                  </a:solidFill>
                </a:rPr>
                <a:t>bala</a:t>
              </a:r>
            </a:p>
          </p:txBody>
        </p:sp>
      </p:grpSp>
      <p:grpSp>
        <p:nvGrpSpPr>
          <p:cNvPr id="57" name="Agrupar 56">
            <a:extLst>
              <a:ext uri="{FF2B5EF4-FFF2-40B4-BE49-F238E27FC236}">
                <a16:creationId xmlns:a16="http://schemas.microsoft.com/office/drawing/2014/main" id="{28AE483E-7450-44A9-A455-662F0DBC92D0}"/>
              </a:ext>
            </a:extLst>
          </p:cNvPr>
          <p:cNvGrpSpPr/>
          <p:nvPr/>
        </p:nvGrpSpPr>
        <p:grpSpPr>
          <a:xfrm>
            <a:off x="8187399" y="4213418"/>
            <a:ext cx="2441938" cy="1623179"/>
            <a:chOff x="6483783" y="3051898"/>
            <a:chExt cx="2441938" cy="1623179"/>
          </a:xfrm>
        </p:grpSpPr>
        <p:sp>
          <p:nvSpPr>
            <p:cNvPr id="58" name="Raio 57">
              <a:extLst>
                <a:ext uri="{FF2B5EF4-FFF2-40B4-BE49-F238E27FC236}">
                  <a16:creationId xmlns:a16="http://schemas.microsoft.com/office/drawing/2014/main" id="{77B472DF-42AA-487F-BEC2-7F062AA0BF54}"/>
                </a:ext>
              </a:extLst>
            </p:cNvPr>
            <p:cNvSpPr/>
            <p:nvPr/>
          </p:nvSpPr>
          <p:spPr>
            <a:xfrm>
              <a:off x="6483783" y="3051898"/>
              <a:ext cx="1056000" cy="904834"/>
            </a:xfrm>
            <a:prstGeom prst="lightningBolt">
              <a:avLst/>
            </a:prstGeom>
            <a:solidFill>
              <a:schemeClr val="accent1">
                <a:lumMod val="50000"/>
              </a:schemeClr>
            </a:solidFill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Ondulado 4">
              <a:extLst>
                <a:ext uri="{FF2B5EF4-FFF2-40B4-BE49-F238E27FC236}">
                  <a16:creationId xmlns:a16="http://schemas.microsoft.com/office/drawing/2014/main" id="{571D13A2-D21A-4440-8455-34E1C78DE6D7}"/>
                </a:ext>
              </a:extLst>
            </p:cNvPr>
            <p:cNvSpPr/>
            <p:nvPr/>
          </p:nvSpPr>
          <p:spPr>
            <a:xfrm rot="18734749">
              <a:off x="7917942" y="3108241"/>
              <a:ext cx="914686" cy="1100873"/>
            </a:xfrm>
            <a:prstGeom prst="wave">
              <a:avLst/>
            </a:prstGeom>
            <a:solidFill>
              <a:schemeClr val="accent1">
                <a:lumMod val="50000"/>
              </a:schemeClr>
            </a:solidFill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CaixaDeTexto 59">
              <a:extLst>
                <a:ext uri="{FF2B5EF4-FFF2-40B4-BE49-F238E27FC236}">
                  <a16:creationId xmlns:a16="http://schemas.microsoft.com/office/drawing/2014/main" id="{63707574-3B0F-4EA6-85FF-5077C47E92FD}"/>
                </a:ext>
              </a:extLst>
            </p:cNvPr>
            <p:cNvSpPr txBox="1"/>
            <p:nvPr/>
          </p:nvSpPr>
          <p:spPr>
            <a:xfrm>
              <a:off x="6747695" y="4367300"/>
              <a:ext cx="19141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>
                  <a:solidFill>
                    <a:schemeClr val="bg1">
                      <a:lumMod val="85000"/>
                    </a:schemeClr>
                  </a:solidFill>
                </a:rPr>
                <a:t>Formas complexas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16868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Uma solução para se lidar com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geometrias complexas </a:t>
            </a:r>
            <a:r>
              <a:rPr lang="pt-BR" dirty="0"/>
              <a:t>é simplificar a geometria usando uma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bounding box</a:t>
            </a:r>
          </a:p>
          <a:p>
            <a:endParaRPr lang="pt-BR" dirty="0"/>
          </a:p>
          <a:p>
            <a:r>
              <a:rPr lang="pt-BR" dirty="0"/>
              <a:t>No curso trabalhamos </a:t>
            </a:r>
            <a:br>
              <a:rPr lang="pt-BR" dirty="0"/>
            </a:br>
            <a:r>
              <a:rPr lang="pt-BR" dirty="0"/>
              <a:t>com as geometrias:</a:t>
            </a:r>
          </a:p>
          <a:p>
            <a:pPr lvl="1"/>
            <a:r>
              <a:rPr lang="pt-BR" dirty="0"/>
              <a:t>Ponto</a:t>
            </a:r>
          </a:p>
          <a:p>
            <a:pPr lvl="1"/>
            <a:r>
              <a:rPr lang="pt-BR" dirty="0"/>
              <a:t>Círculo</a:t>
            </a:r>
          </a:p>
          <a:p>
            <a:pPr lvl="1"/>
            <a:r>
              <a:rPr lang="pt-BR" dirty="0"/>
              <a:t>Retângulo</a:t>
            </a:r>
          </a:p>
          <a:p>
            <a:pPr lvl="1"/>
            <a:r>
              <a:rPr lang="pt-BR" dirty="0"/>
              <a:t>Mista</a:t>
            </a:r>
          </a:p>
          <a:p>
            <a:endParaRPr lang="pt-B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078C3213-ECC9-493A-BBE1-935E111505AA}"/>
              </a:ext>
            </a:extLst>
          </p:cNvPr>
          <p:cNvGrpSpPr/>
          <p:nvPr/>
        </p:nvGrpSpPr>
        <p:grpSpPr>
          <a:xfrm>
            <a:off x="5879976" y="3216834"/>
            <a:ext cx="2046362" cy="2713387"/>
            <a:chOff x="5879976" y="3216834"/>
            <a:chExt cx="2046362" cy="2713387"/>
          </a:xfrm>
        </p:grpSpPr>
        <p:sp>
          <p:nvSpPr>
            <p:cNvPr id="4" name="Estrela de 7 Pontos 3"/>
            <p:cNvSpPr/>
            <p:nvPr/>
          </p:nvSpPr>
          <p:spPr>
            <a:xfrm>
              <a:off x="5931049" y="3246761"/>
              <a:ext cx="1944216" cy="1872208"/>
            </a:xfrm>
            <a:prstGeom prst="star7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Elipse 4"/>
            <p:cNvSpPr/>
            <p:nvPr/>
          </p:nvSpPr>
          <p:spPr>
            <a:xfrm>
              <a:off x="5879976" y="3216834"/>
              <a:ext cx="2046362" cy="2046362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CaixaDeTexto 8"/>
            <p:cNvSpPr txBox="1"/>
            <p:nvPr/>
          </p:nvSpPr>
          <p:spPr>
            <a:xfrm>
              <a:off x="6180041" y="5407001"/>
              <a:ext cx="144623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400" dirty="0">
                  <a:solidFill>
                    <a:schemeClr val="bg1">
                      <a:lumMod val="85000"/>
                    </a:schemeClr>
                  </a:solidFill>
                </a:rPr>
                <a:t>Bounding Box </a:t>
              </a:r>
              <a:br>
                <a:rPr lang="pt-BR" sz="1400" dirty="0">
                  <a:solidFill>
                    <a:schemeClr val="bg1">
                      <a:lumMod val="85000"/>
                    </a:schemeClr>
                  </a:solidFill>
                </a:rPr>
              </a:br>
              <a:r>
                <a:rPr lang="pt-BR" sz="1400" dirty="0">
                  <a:solidFill>
                    <a:schemeClr val="bg1">
                      <a:lumMod val="85000"/>
                    </a:schemeClr>
                  </a:solidFill>
                </a:rPr>
                <a:t>Circular</a:t>
              </a:r>
            </a:p>
          </p:txBody>
        </p:sp>
      </p:grp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64844C43-EEE8-42C8-865D-B1B736454EC6}"/>
              </a:ext>
            </a:extLst>
          </p:cNvPr>
          <p:cNvGrpSpPr/>
          <p:nvPr/>
        </p:nvGrpSpPr>
        <p:grpSpPr>
          <a:xfrm>
            <a:off x="8765186" y="3354668"/>
            <a:ext cx="1584176" cy="2575553"/>
            <a:chOff x="8765186" y="3354668"/>
            <a:chExt cx="1584176" cy="2575553"/>
          </a:xfrm>
        </p:grpSpPr>
        <p:sp>
          <p:nvSpPr>
            <p:cNvPr id="7" name="Raio 6"/>
            <p:cNvSpPr/>
            <p:nvPr/>
          </p:nvSpPr>
          <p:spPr>
            <a:xfrm>
              <a:off x="8765186" y="3354668"/>
              <a:ext cx="1584176" cy="1656395"/>
            </a:xfrm>
            <a:prstGeom prst="lightningBol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Retângulo 7"/>
            <p:cNvSpPr/>
            <p:nvPr/>
          </p:nvSpPr>
          <p:spPr>
            <a:xfrm>
              <a:off x="8765186" y="3354668"/>
              <a:ext cx="1584176" cy="1656395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CaixaDeTexto 9"/>
            <p:cNvSpPr txBox="1"/>
            <p:nvPr/>
          </p:nvSpPr>
          <p:spPr>
            <a:xfrm>
              <a:off x="8834159" y="5407001"/>
              <a:ext cx="144623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400" dirty="0">
                  <a:solidFill>
                    <a:schemeClr val="bg1">
                      <a:lumMod val="85000"/>
                    </a:schemeClr>
                  </a:solidFill>
                </a:rPr>
                <a:t>Bounding Box </a:t>
              </a:r>
              <a:br>
                <a:rPr lang="pt-BR" sz="1400" dirty="0">
                  <a:solidFill>
                    <a:schemeClr val="bg1">
                      <a:lumMod val="85000"/>
                    </a:schemeClr>
                  </a:solidFill>
                </a:rPr>
              </a:br>
              <a:r>
                <a:rPr lang="pt-BR" sz="1400" dirty="0">
                  <a:solidFill>
                    <a:schemeClr val="bg1">
                      <a:lumMod val="85000"/>
                    </a:schemeClr>
                  </a:solidFill>
                </a:rPr>
                <a:t>Retangular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00003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09600" y="1481328"/>
            <a:ext cx="10972800" cy="5188032"/>
          </a:xfrm>
        </p:spPr>
        <p:txBody>
          <a:bodyPr>
            <a:normAutofit/>
          </a:bodyPr>
          <a:lstStyle/>
          <a:p>
            <a:r>
              <a:rPr lang="pt-BR" dirty="0"/>
              <a:t>Ainda assim, em alguns jogos é necessário trabalhar com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geometrias mais fiéis</a:t>
            </a:r>
            <a:r>
              <a:rPr lang="pt-BR" dirty="0"/>
              <a:t> aos objetos representados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pic>
        <p:nvPicPr>
          <p:cNvPr id="16" name="Imagem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8208" y="4075344"/>
            <a:ext cx="1944216" cy="2190484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542308">
            <a:off x="6343972" y="2681485"/>
            <a:ext cx="1906275" cy="2020651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1547724" y="3605794"/>
            <a:ext cx="354016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schemeClr val="bg1">
                    <a:lumMod val="75000"/>
                  </a:schemeClr>
                </a:solidFill>
              </a:rPr>
              <a:t>Falso positivo </a:t>
            </a:r>
            <a:r>
              <a:rPr lang="pt-BR" sz="2000" dirty="0">
                <a:solidFill>
                  <a:schemeClr val="bg1">
                    <a:lumMod val="75000"/>
                  </a:schemeClr>
                </a:solidFill>
              </a:rPr>
              <a:t>é um dos  principais problemas da utilização de bounding boxes na detecção de colisão.</a:t>
            </a:r>
          </a:p>
        </p:txBody>
      </p: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67461792-88C1-46E8-AD3E-01F480635510}"/>
              </a:ext>
            </a:extLst>
          </p:cNvPr>
          <p:cNvGrpSpPr/>
          <p:nvPr/>
        </p:nvGrpSpPr>
        <p:grpSpPr>
          <a:xfrm>
            <a:off x="7968205" y="4075342"/>
            <a:ext cx="337595" cy="361770"/>
            <a:chOff x="7968205" y="4075342"/>
            <a:chExt cx="337595" cy="361770"/>
          </a:xfrm>
        </p:grpSpPr>
        <p:cxnSp>
          <p:nvCxnSpPr>
            <p:cNvPr id="5" name="Conector reto 4">
              <a:extLst>
                <a:ext uri="{FF2B5EF4-FFF2-40B4-BE49-F238E27FC236}">
                  <a16:creationId xmlns:a16="http://schemas.microsoft.com/office/drawing/2014/main" id="{4121A64C-2280-4DAA-91F4-C7B54215D80A}"/>
                </a:ext>
              </a:extLst>
            </p:cNvPr>
            <p:cNvCxnSpPr>
              <a:cxnSpLocks/>
            </p:cNvCxnSpPr>
            <p:nvPr/>
          </p:nvCxnSpPr>
          <p:spPr>
            <a:xfrm>
              <a:off x="8184232" y="4075343"/>
              <a:ext cx="121568" cy="987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to 8">
              <a:extLst>
                <a:ext uri="{FF2B5EF4-FFF2-40B4-BE49-F238E27FC236}">
                  <a16:creationId xmlns:a16="http://schemas.microsoft.com/office/drawing/2014/main" id="{8FCE5499-5EEF-4252-B529-D03742B7792C}"/>
                </a:ext>
              </a:extLst>
            </p:cNvPr>
            <p:cNvCxnSpPr>
              <a:cxnSpLocks/>
            </p:cNvCxnSpPr>
            <p:nvPr/>
          </p:nvCxnSpPr>
          <p:spPr>
            <a:xfrm>
              <a:off x="7968206" y="4075342"/>
              <a:ext cx="248694" cy="2384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to 10">
              <a:extLst>
                <a:ext uri="{FF2B5EF4-FFF2-40B4-BE49-F238E27FC236}">
                  <a16:creationId xmlns:a16="http://schemas.microsoft.com/office/drawing/2014/main" id="{DB1DA7D4-005A-43C5-8B1F-C2915B7C4EDE}"/>
                </a:ext>
              </a:extLst>
            </p:cNvPr>
            <p:cNvCxnSpPr>
              <a:cxnSpLocks/>
            </p:cNvCxnSpPr>
            <p:nvPr/>
          </p:nvCxnSpPr>
          <p:spPr>
            <a:xfrm>
              <a:off x="7968205" y="4293096"/>
              <a:ext cx="144019" cy="1440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Retângulo 19"/>
          <p:cNvSpPr/>
          <p:nvPr/>
        </p:nvSpPr>
        <p:spPr>
          <a:xfrm>
            <a:off x="7968207" y="4075343"/>
            <a:ext cx="1944217" cy="2190485"/>
          </a:xfrm>
          <a:prstGeom prst="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Elipse 20"/>
          <p:cNvSpPr/>
          <p:nvPr/>
        </p:nvSpPr>
        <p:spPr>
          <a:xfrm rot="4542308">
            <a:off x="6144981" y="2453666"/>
            <a:ext cx="2304256" cy="2304256"/>
          </a:xfrm>
          <a:prstGeom prst="ellipse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6540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09600" y="1481328"/>
            <a:ext cx="10972800" cy="5188032"/>
          </a:xfrm>
        </p:spPr>
        <p:txBody>
          <a:bodyPr>
            <a:normAutofit/>
          </a:bodyPr>
          <a:lstStyle/>
          <a:p>
            <a:r>
              <a:rPr lang="pt-BR" dirty="0"/>
              <a:t>Na geometria, um polígono é uma figura plana limitada por uma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linha poligonal fechada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Polígonos</a:t>
            </a:r>
          </a:p>
        </p:txBody>
      </p:sp>
      <p:sp>
        <p:nvSpPr>
          <p:cNvPr id="4" name="Pentágono regular 3"/>
          <p:cNvSpPr/>
          <p:nvPr/>
        </p:nvSpPr>
        <p:spPr>
          <a:xfrm>
            <a:off x="2481808" y="2891800"/>
            <a:ext cx="2304256" cy="2160240"/>
          </a:xfrm>
          <a:prstGeom prst="pentagon">
            <a:avLst/>
          </a:prstGeom>
          <a:noFill/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Forma em L 7"/>
          <p:cNvSpPr/>
          <p:nvPr/>
        </p:nvSpPr>
        <p:spPr>
          <a:xfrm rot="20070681">
            <a:off x="6182799" y="2822311"/>
            <a:ext cx="2706472" cy="2237968"/>
          </a:xfrm>
          <a:custGeom>
            <a:avLst/>
            <a:gdLst>
              <a:gd name="connsiteX0" fmla="*/ 0 w 2016224"/>
              <a:gd name="connsiteY0" fmla="*/ 0 h 1872208"/>
              <a:gd name="connsiteX1" fmla="*/ 936104 w 2016224"/>
              <a:gd name="connsiteY1" fmla="*/ 0 h 1872208"/>
              <a:gd name="connsiteX2" fmla="*/ 936104 w 2016224"/>
              <a:gd name="connsiteY2" fmla="*/ 936104 h 1872208"/>
              <a:gd name="connsiteX3" fmla="*/ 2016224 w 2016224"/>
              <a:gd name="connsiteY3" fmla="*/ 936104 h 1872208"/>
              <a:gd name="connsiteX4" fmla="*/ 2016224 w 2016224"/>
              <a:gd name="connsiteY4" fmla="*/ 1872208 h 1872208"/>
              <a:gd name="connsiteX5" fmla="*/ 0 w 2016224"/>
              <a:gd name="connsiteY5" fmla="*/ 1872208 h 1872208"/>
              <a:gd name="connsiteX6" fmla="*/ 0 w 2016224"/>
              <a:gd name="connsiteY6" fmla="*/ 0 h 1872208"/>
              <a:gd name="connsiteX0" fmla="*/ 0 w 2016224"/>
              <a:gd name="connsiteY0" fmla="*/ 365760 h 2237968"/>
              <a:gd name="connsiteX1" fmla="*/ 579488 w 2016224"/>
              <a:gd name="connsiteY1" fmla="*/ 0 h 2237968"/>
              <a:gd name="connsiteX2" fmla="*/ 936104 w 2016224"/>
              <a:gd name="connsiteY2" fmla="*/ 1301864 h 2237968"/>
              <a:gd name="connsiteX3" fmla="*/ 2016224 w 2016224"/>
              <a:gd name="connsiteY3" fmla="*/ 1301864 h 2237968"/>
              <a:gd name="connsiteX4" fmla="*/ 2016224 w 2016224"/>
              <a:gd name="connsiteY4" fmla="*/ 2237968 h 2237968"/>
              <a:gd name="connsiteX5" fmla="*/ 0 w 2016224"/>
              <a:gd name="connsiteY5" fmla="*/ 2237968 h 2237968"/>
              <a:gd name="connsiteX6" fmla="*/ 0 w 2016224"/>
              <a:gd name="connsiteY6" fmla="*/ 365760 h 2237968"/>
              <a:gd name="connsiteX0" fmla="*/ 0 w 2016224"/>
              <a:gd name="connsiteY0" fmla="*/ 365760 h 2237968"/>
              <a:gd name="connsiteX1" fmla="*/ 579488 w 2016224"/>
              <a:gd name="connsiteY1" fmla="*/ 0 h 2237968"/>
              <a:gd name="connsiteX2" fmla="*/ 936104 w 2016224"/>
              <a:gd name="connsiteY2" fmla="*/ 1301864 h 2237968"/>
              <a:gd name="connsiteX3" fmla="*/ 1933928 w 2016224"/>
              <a:gd name="connsiteY3" fmla="*/ 734936 h 2237968"/>
              <a:gd name="connsiteX4" fmla="*/ 2016224 w 2016224"/>
              <a:gd name="connsiteY4" fmla="*/ 2237968 h 2237968"/>
              <a:gd name="connsiteX5" fmla="*/ 0 w 2016224"/>
              <a:gd name="connsiteY5" fmla="*/ 2237968 h 2237968"/>
              <a:gd name="connsiteX6" fmla="*/ 0 w 2016224"/>
              <a:gd name="connsiteY6" fmla="*/ 365760 h 2237968"/>
              <a:gd name="connsiteX0" fmla="*/ 0 w 3323398"/>
              <a:gd name="connsiteY0" fmla="*/ 3065209 h 3065209"/>
              <a:gd name="connsiteX1" fmla="*/ 1886662 w 3323398"/>
              <a:gd name="connsiteY1" fmla="*/ 0 h 3065209"/>
              <a:gd name="connsiteX2" fmla="*/ 2243278 w 3323398"/>
              <a:gd name="connsiteY2" fmla="*/ 1301864 h 3065209"/>
              <a:gd name="connsiteX3" fmla="*/ 3241102 w 3323398"/>
              <a:gd name="connsiteY3" fmla="*/ 734936 h 3065209"/>
              <a:gd name="connsiteX4" fmla="*/ 3323398 w 3323398"/>
              <a:gd name="connsiteY4" fmla="*/ 2237968 h 3065209"/>
              <a:gd name="connsiteX5" fmla="*/ 1307174 w 3323398"/>
              <a:gd name="connsiteY5" fmla="*/ 2237968 h 3065209"/>
              <a:gd name="connsiteX6" fmla="*/ 0 w 3323398"/>
              <a:gd name="connsiteY6" fmla="*/ 3065209 h 3065209"/>
              <a:gd name="connsiteX0" fmla="*/ 0 w 3323398"/>
              <a:gd name="connsiteY0" fmla="*/ 3065209 h 3065209"/>
              <a:gd name="connsiteX1" fmla="*/ 1886662 w 3323398"/>
              <a:gd name="connsiteY1" fmla="*/ 0 h 3065209"/>
              <a:gd name="connsiteX2" fmla="*/ 2243278 w 3323398"/>
              <a:gd name="connsiteY2" fmla="*/ 1301864 h 3065209"/>
              <a:gd name="connsiteX3" fmla="*/ 3241102 w 3323398"/>
              <a:gd name="connsiteY3" fmla="*/ 734936 h 3065209"/>
              <a:gd name="connsiteX4" fmla="*/ 3323398 w 3323398"/>
              <a:gd name="connsiteY4" fmla="*/ 2237968 h 3065209"/>
              <a:gd name="connsiteX5" fmla="*/ 1694242 w 3323398"/>
              <a:gd name="connsiteY5" fmla="*/ 1723530 h 3065209"/>
              <a:gd name="connsiteX6" fmla="*/ 0 w 3323398"/>
              <a:gd name="connsiteY6" fmla="*/ 3065209 h 3065209"/>
              <a:gd name="connsiteX0" fmla="*/ 0 w 2706472"/>
              <a:gd name="connsiteY0" fmla="*/ 1941126 h 2237968"/>
              <a:gd name="connsiteX1" fmla="*/ 1269736 w 2706472"/>
              <a:gd name="connsiteY1" fmla="*/ 0 h 2237968"/>
              <a:gd name="connsiteX2" fmla="*/ 1626352 w 2706472"/>
              <a:gd name="connsiteY2" fmla="*/ 1301864 h 2237968"/>
              <a:gd name="connsiteX3" fmla="*/ 2624176 w 2706472"/>
              <a:gd name="connsiteY3" fmla="*/ 734936 h 2237968"/>
              <a:gd name="connsiteX4" fmla="*/ 2706472 w 2706472"/>
              <a:gd name="connsiteY4" fmla="*/ 2237968 h 2237968"/>
              <a:gd name="connsiteX5" fmla="*/ 1077316 w 2706472"/>
              <a:gd name="connsiteY5" fmla="*/ 1723530 h 2237968"/>
              <a:gd name="connsiteX6" fmla="*/ 0 w 2706472"/>
              <a:gd name="connsiteY6" fmla="*/ 1941126 h 2237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6472" h="2237968">
                <a:moveTo>
                  <a:pt x="0" y="1941126"/>
                </a:moveTo>
                <a:lnTo>
                  <a:pt x="1269736" y="0"/>
                </a:lnTo>
                <a:lnTo>
                  <a:pt x="1626352" y="1301864"/>
                </a:lnTo>
                <a:lnTo>
                  <a:pt x="2624176" y="734936"/>
                </a:lnTo>
                <a:lnTo>
                  <a:pt x="2706472" y="2237968"/>
                </a:lnTo>
                <a:lnTo>
                  <a:pt x="1077316" y="1723530"/>
                </a:lnTo>
                <a:lnTo>
                  <a:pt x="0" y="1941126"/>
                </a:lnTo>
                <a:close/>
              </a:path>
            </a:pathLst>
          </a:custGeom>
          <a:noFill/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/>
          <p:cNvSpPr txBox="1"/>
          <p:nvPr/>
        </p:nvSpPr>
        <p:spPr>
          <a:xfrm>
            <a:off x="6888088" y="5517232"/>
            <a:ext cx="2183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>
                    <a:lumMod val="75000"/>
                  </a:schemeClr>
                </a:solidFill>
              </a:rPr>
              <a:t>Polígono Côncavo</a:t>
            </a:r>
          </a:p>
        </p:txBody>
      </p:sp>
      <p:sp>
        <p:nvSpPr>
          <p:cNvPr id="37" name="CaixaDeTexto 36"/>
          <p:cNvSpPr txBox="1"/>
          <p:nvPr/>
        </p:nvSpPr>
        <p:spPr>
          <a:xfrm>
            <a:off x="2542130" y="5491368"/>
            <a:ext cx="2206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>
                    <a:lumMod val="75000"/>
                  </a:schemeClr>
                </a:solidFill>
              </a:rPr>
              <a:t>Polígono Convexo</a:t>
            </a:r>
          </a:p>
        </p:txBody>
      </p:sp>
    </p:spTree>
    <p:extLst>
      <p:ext uri="{BB962C8B-B14F-4D97-AF65-F5344CB8AC3E}">
        <p14:creationId xmlns:p14="http://schemas.microsoft.com/office/powerpoint/2010/main" val="1177308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m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8208" y="4075344"/>
            <a:ext cx="1944216" cy="2190484"/>
          </a:xfrm>
          <a:prstGeom prst="rect">
            <a:avLst/>
          </a:prstGeom>
        </p:spPr>
      </p:pic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09600" y="1481328"/>
            <a:ext cx="10972800" cy="5188032"/>
          </a:xfrm>
        </p:spPr>
        <p:txBody>
          <a:bodyPr>
            <a:normAutofit/>
          </a:bodyPr>
          <a:lstStyle/>
          <a:p>
            <a:r>
              <a:rPr lang="pt-BR" dirty="0"/>
              <a:t>Um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polígono</a:t>
            </a:r>
            <a:r>
              <a:rPr lang="pt-BR" dirty="0"/>
              <a:t> pode ser usado para obter uma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bounding box</a:t>
            </a:r>
            <a:r>
              <a:rPr lang="pt-BR" dirty="0"/>
              <a:t> mais fiel a forma dos objetos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Polígonos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542308">
            <a:off x="5980964" y="2555844"/>
            <a:ext cx="1906275" cy="2020651"/>
          </a:xfrm>
          <a:prstGeom prst="rect">
            <a:avLst/>
          </a:prstGeom>
        </p:spPr>
      </p:pic>
      <p:sp>
        <p:nvSpPr>
          <p:cNvPr id="20" name="Retângulo 19"/>
          <p:cNvSpPr/>
          <p:nvPr/>
        </p:nvSpPr>
        <p:spPr>
          <a:xfrm>
            <a:off x="7851624" y="3896480"/>
            <a:ext cx="2160241" cy="2448272"/>
          </a:xfrm>
          <a:custGeom>
            <a:avLst/>
            <a:gdLst>
              <a:gd name="connsiteX0" fmla="*/ 0 w 1944217"/>
              <a:gd name="connsiteY0" fmla="*/ 0 h 2190485"/>
              <a:gd name="connsiteX1" fmla="*/ 1944217 w 1944217"/>
              <a:gd name="connsiteY1" fmla="*/ 0 h 2190485"/>
              <a:gd name="connsiteX2" fmla="*/ 1944217 w 1944217"/>
              <a:gd name="connsiteY2" fmla="*/ 2190485 h 2190485"/>
              <a:gd name="connsiteX3" fmla="*/ 0 w 1944217"/>
              <a:gd name="connsiteY3" fmla="*/ 2190485 h 2190485"/>
              <a:gd name="connsiteX4" fmla="*/ 0 w 1944217"/>
              <a:gd name="connsiteY4" fmla="*/ 0 h 2190485"/>
              <a:gd name="connsiteX0" fmla="*/ 950976 w 1944217"/>
              <a:gd name="connsiteY0" fmla="*/ 0 h 2236205"/>
              <a:gd name="connsiteX1" fmla="*/ 1944217 w 1944217"/>
              <a:gd name="connsiteY1" fmla="*/ 45720 h 2236205"/>
              <a:gd name="connsiteX2" fmla="*/ 1944217 w 1944217"/>
              <a:gd name="connsiteY2" fmla="*/ 2236205 h 2236205"/>
              <a:gd name="connsiteX3" fmla="*/ 0 w 1944217"/>
              <a:gd name="connsiteY3" fmla="*/ 2236205 h 2236205"/>
              <a:gd name="connsiteX4" fmla="*/ 950976 w 1944217"/>
              <a:gd name="connsiteY4" fmla="*/ 0 h 2236205"/>
              <a:gd name="connsiteX0" fmla="*/ 950976 w 1953361"/>
              <a:gd name="connsiteY0" fmla="*/ 0 h 2236205"/>
              <a:gd name="connsiteX1" fmla="*/ 1953361 w 1953361"/>
              <a:gd name="connsiteY1" fmla="*/ 2084832 h 2236205"/>
              <a:gd name="connsiteX2" fmla="*/ 1944217 w 1953361"/>
              <a:gd name="connsiteY2" fmla="*/ 2236205 h 2236205"/>
              <a:gd name="connsiteX3" fmla="*/ 0 w 1953361"/>
              <a:gd name="connsiteY3" fmla="*/ 2236205 h 2236205"/>
              <a:gd name="connsiteX4" fmla="*/ 950976 w 1953361"/>
              <a:gd name="connsiteY4" fmla="*/ 0 h 2236205"/>
              <a:gd name="connsiteX0" fmla="*/ 950976 w 1953361"/>
              <a:gd name="connsiteY0" fmla="*/ 0 h 2236205"/>
              <a:gd name="connsiteX1" fmla="*/ 1953361 w 1953361"/>
              <a:gd name="connsiteY1" fmla="*/ 2084832 h 2236205"/>
              <a:gd name="connsiteX2" fmla="*/ 1020673 w 1953361"/>
              <a:gd name="connsiteY2" fmla="*/ 2044181 h 2236205"/>
              <a:gd name="connsiteX3" fmla="*/ 0 w 1953361"/>
              <a:gd name="connsiteY3" fmla="*/ 2236205 h 2236205"/>
              <a:gd name="connsiteX4" fmla="*/ 950976 w 1953361"/>
              <a:gd name="connsiteY4" fmla="*/ 0 h 2236205"/>
              <a:gd name="connsiteX0" fmla="*/ 950976 w 1980793"/>
              <a:gd name="connsiteY0" fmla="*/ 0 h 2267712"/>
              <a:gd name="connsiteX1" fmla="*/ 1980793 w 1980793"/>
              <a:gd name="connsiteY1" fmla="*/ 2267712 h 2267712"/>
              <a:gd name="connsiteX2" fmla="*/ 1020673 w 1980793"/>
              <a:gd name="connsiteY2" fmla="*/ 2044181 h 2267712"/>
              <a:gd name="connsiteX3" fmla="*/ 0 w 1980793"/>
              <a:gd name="connsiteY3" fmla="*/ 2236205 h 2267712"/>
              <a:gd name="connsiteX4" fmla="*/ 950976 w 1980793"/>
              <a:gd name="connsiteY4" fmla="*/ 0 h 2267712"/>
              <a:gd name="connsiteX0" fmla="*/ 969264 w 1980793"/>
              <a:gd name="connsiteY0" fmla="*/ 0 h 2304288"/>
              <a:gd name="connsiteX1" fmla="*/ 1980793 w 1980793"/>
              <a:gd name="connsiteY1" fmla="*/ 2304288 h 2304288"/>
              <a:gd name="connsiteX2" fmla="*/ 1020673 w 1980793"/>
              <a:gd name="connsiteY2" fmla="*/ 2080757 h 2304288"/>
              <a:gd name="connsiteX3" fmla="*/ 0 w 1980793"/>
              <a:gd name="connsiteY3" fmla="*/ 2272781 h 2304288"/>
              <a:gd name="connsiteX4" fmla="*/ 969264 w 1980793"/>
              <a:gd name="connsiteY4" fmla="*/ 0 h 2304288"/>
              <a:gd name="connsiteX0" fmla="*/ 1014984 w 2026513"/>
              <a:gd name="connsiteY0" fmla="*/ 0 h 2304288"/>
              <a:gd name="connsiteX1" fmla="*/ 2026513 w 2026513"/>
              <a:gd name="connsiteY1" fmla="*/ 2304288 h 2304288"/>
              <a:gd name="connsiteX2" fmla="*/ 1066393 w 2026513"/>
              <a:gd name="connsiteY2" fmla="*/ 2080757 h 2304288"/>
              <a:gd name="connsiteX3" fmla="*/ 0 w 2026513"/>
              <a:gd name="connsiteY3" fmla="*/ 2291069 h 2304288"/>
              <a:gd name="connsiteX4" fmla="*/ 1014984 w 2026513"/>
              <a:gd name="connsiteY4" fmla="*/ 0 h 2304288"/>
              <a:gd name="connsiteX0" fmla="*/ 1014984 w 2026513"/>
              <a:gd name="connsiteY0" fmla="*/ 0 h 2304288"/>
              <a:gd name="connsiteX1" fmla="*/ 2026513 w 2026513"/>
              <a:gd name="connsiteY1" fmla="*/ 2304288 h 2304288"/>
              <a:gd name="connsiteX2" fmla="*/ 1020673 w 2026513"/>
              <a:gd name="connsiteY2" fmla="*/ 2199629 h 2304288"/>
              <a:gd name="connsiteX3" fmla="*/ 0 w 2026513"/>
              <a:gd name="connsiteY3" fmla="*/ 2291069 h 2304288"/>
              <a:gd name="connsiteX4" fmla="*/ 1014984 w 2026513"/>
              <a:gd name="connsiteY4" fmla="*/ 0 h 2304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26513" h="2304288">
                <a:moveTo>
                  <a:pt x="1014984" y="0"/>
                </a:moveTo>
                <a:lnTo>
                  <a:pt x="2026513" y="2304288"/>
                </a:lnTo>
                <a:lnTo>
                  <a:pt x="1020673" y="2199629"/>
                </a:lnTo>
                <a:lnTo>
                  <a:pt x="0" y="2291069"/>
                </a:lnTo>
                <a:lnTo>
                  <a:pt x="1014984" y="0"/>
                </a:lnTo>
                <a:close/>
              </a:path>
            </a:pathLst>
          </a:cu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1775520" y="3841828"/>
            <a:ext cx="341033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chemeClr val="bg1">
                    <a:lumMod val="75000"/>
                  </a:schemeClr>
                </a:solidFill>
              </a:rPr>
              <a:t>Existe uma forma de detectar colisão entre polígonos e outras geometrias?</a:t>
            </a:r>
          </a:p>
        </p:txBody>
      </p:sp>
      <p:sp>
        <p:nvSpPr>
          <p:cNvPr id="9" name="Forma em L 7"/>
          <p:cNvSpPr/>
          <p:nvPr/>
        </p:nvSpPr>
        <p:spPr>
          <a:xfrm rot="20070681">
            <a:off x="5961956" y="2692208"/>
            <a:ext cx="2038627" cy="1725339"/>
          </a:xfrm>
          <a:custGeom>
            <a:avLst/>
            <a:gdLst>
              <a:gd name="connsiteX0" fmla="*/ 0 w 2016224"/>
              <a:gd name="connsiteY0" fmla="*/ 0 h 1872208"/>
              <a:gd name="connsiteX1" fmla="*/ 936104 w 2016224"/>
              <a:gd name="connsiteY1" fmla="*/ 0 h 1872208"/>
              <a:gd name="connsiteX2" fmla="*/ 936104 w 2016224"/>
              <a:gd name="connsiteY2" fmla="*/ 936104 h 1872208"/>
              <a:gd name="connsiteX3" fmla="*/ 2016224 w 2016224"/>
              <a:gd name="connsiteY3" fmla="*/ 936104 h 1872208"/>
              <a:gd name="connsiteX4" fmla="*/ 2016224 w 2016224"/>
              <a:gd name="connsiteY4" fmla="*/ 1872208 h 1872208"/>
              <a:gd name="connsiteX5" fmla="*/ 0 w 2016224"/>
              <a:gd name="connsiteY5" fmla="*/ 1872208 h 1872208"/>
              <a:gd name="connsiteX6" fmla="*/ 0 w 2016224"/>
              <a:gd name="connsiteY6" fmla="*/ 0 h 1872208"/>
              <a:gd name="connsiteX0" fmla="*/ 0 w 2016224"/>
              <a:gd name="connsiteY0" fmla="*/ 365760 h 2237968"/>
              <a:gd name="connsiteX1" fmla="*/ 579488 w 2016224"/>
              <a:gd name="connsiteY1" fmla="*/ 0 h 2237968"/>
              <a:gd name="connsiteX2" fmla="*/ 936104 w 2016224"/>
              <a:gd name="connsiteY2" fmla="*/ 1301864 h 2237968"/>
              <a:gd name="connsiteX3" fmla="*/ 2016224 w 2016224"/>
              <a:gd name="connsiteY3" fmla="*/ 1301864 h 2237968"/>
              <a:gd name="connsiteX4" fmla="*/ 2016224 w 2016224"/>
              <a:gd name="connsiteY4" fmla="*/ 2237968 h 2237968"/>
              <a:gd name="connsiteX5" fmla="*/ 0 w 2016224"/>
              <a:gd name="connsiteY5" fmla="*/ 2237968 h 2237968"/>
              <a:gd name="connsiteX6" fmla="*/ 0 w 2016224"/>
              <a:gd name="connsiteY6" fmla="*/ 365760 h 2237968"/>
              <a:gd name="connsiteX0" fmla="*/ 0 w 2016224"/>
              <a:gd name="connsiteY0" fmla="*/ 365760 h 2237968"/>
              <a:gd name="connsiteX1" fmla="*/ 579488 w 2016224"/>
              <a:gd name="connsiteY1" fmla="*/ 0 h 2237968"/>
              <a:gd name="connsiteX2" fmla="*/ 936104 w 2016224"/>
              <a:gd name="connsiteY2" fmla="*/ 1301864 h 2237968"/>
              <a:gd name="connsiteX3" fmla="*/ 1933928 w 2016224"/>
              <a:gd name="connsiteY3" fmla="*/ 734936 h 2237968"/>
              <a:gd name="connsiteX4" fmla="*/ 2016224 w 2016224"/>
              <a:gd name="connsiteY4" fmla="*/ 2237968 h 2237968"/>
              <a:gd name="connsiteX5" fmla="*/ 0 w 2016224"/>
              <a:gd name="connsiteY5" fmla="*/ 2237968 h 2237968"/>
              <a:gd name="connsiteX6" fmla="*/ 0 w 2016224"/>
              <a:gd name="connsiteY6" fmla="*/ 365760 h 2237968"/>
              <a:gd name="connsiteX0" fmla="*/ 0 w 3323398"/>
              <a:gd name="connsiteY0" fmla="*/ 3065209 h 3065209"/>
              <a:gd name="connsiteX1" fmla="*/ 1886662 w 3323398"/>
              <a:gd name="connsiteY1" fmla="*/ 0 h 3065209"/>
              <a:gd name="connsiteX2" fmla="*/ 2243278 w 3323398"/>
              <a:gd name="connsiteY2" fmla="*/ 1301864 h 3065209"/>
              <a:gd name="connsiteX3" fmla="*/ 3241102 w 3323398"/>
              <a:gd name="connsiteY3" fmla="*/ 734936 h 3065209"/>
              <a:gd name="connsiteX4" fmla="*/ 3323398 w 3323398"/>
              <a:gd name="connsiteY4" fmla="*/ 2237968 h 3065209"/>
              <a:gd name="connsiteX5" fmla="*/ 1307174 w 3323398"/>
              <a:gd name="connsiteY5" fmla="*/ 2237968 h 3065209"/>
              <a:gd name="connsiteX6" fmla="*/ 0 w 3323398"/>
              <a:gd name="connsiteY6" fmla="*/ 3065209 h 3065209"/>
              <a:gd name="connsiteX0" fmla="*/ 0 w 3323398"/>
              <a:gd name="connsiteY0" fmla="*/ 3065209 h 3065209"/>
              <a:gd name="connsiteX1" fmla="*/ 1886662 w 3323398"/>
              <a:gd name="connsiteY1" fmla="*/ 0 h 3065209"/>
              <a:gd name="connsiteX2" fmla="*/ 2243278 w 3323398"/>
              <a:gd name="connsiteY2" fmla="*/ 1301864 h 3065209"/>
              <a:gd name="connsiteX3" fmla="*/ 3241102 w 3323398"/>
              <a:gd name="connsiteY3" fmla="*/ 734936 h 3065209"/>
              <a:gd name="connsiteX4" fmla="*/ 3323398 w 3323398"/>
              <a:gd name="connsiteY4" fmla="*/ 2237968 h 3065209"/>
              <a:gd name="connsiteX5" fmla="*/ 1694242 w 3323398"/>
              <a:gd name="connsiteY5" fmla="*/ 1723530 h 3065209"/>
              <a:gd name="connsiteX6" fmla="*/ 0 w 3323398"/>
              <a:gd name="connsiteY6" fmla="*/ 3065209 h 3065209"/>
              <a:gd name="connsiteX0" fmla="*/ 0 w 2706472"/>
              <a:gd name="connsiteY0" fmla="*/ 1941126 h 2237968"/>
              <a:gd name="connsiteX1" fmla="*/ 1269736 w 2706472"/>
              <a:gd name="connsiteY1" fmla="*/ 0 h 2237968"/>
              <a:gd name="connsiteX2" fmla="*/ 1626352 w 2706472"/>
              <a:gd name="connsiteY2" fmla="*/ 1301864 h 2237968"/>
              <a:gd name="connsiteX3" fmla="*/ 2624176 w 2706472"/>
              <a:gd name="connsiteY3" fmla="*/ 734936 h 2237968"/>
              <a:gd name="connsiteX4" fmla="*/ 2706472 w 2706472"/>
              <a:gd name="connsiteY4" fmla="*/ 2237968 h 2237968"/>
              <a:gd name="connsiteX5" fmla="*/ 1077316 w 2706472"/>
              <a:gd name="connsiteY5" fmla="*/ 1723530 h 2237968"/>
              <a:gd name="connsiteX6" fmla="*/ 0 w 2706472"/>
              <a:gd name="connsiteY6" fmla="*/ 1941126 h 2237968"/>
              <a:gd name="connsiteX0" fmla="*/ 0 w 2706472"/>
              <a:gd name="connsiteY0" fmla="*/ 1311900 h 1608742"/>
              <a:gd name="connsiteX1" fmla="*/ 868465 w 2706472"/>
              <a:gd name="connsiteY1" fmla="*/ 0 h 1608742"/>
              <a:gd name="connsiteX2" fmla="*/ 1626352 w 2706472"/>
              <a:gd name="connsiteY2" fmla="*/ 672638 h 1608742"/>
              <a:gd name="connsiteX3" fmla="*/ 2624176 w 2706472"/>
              <a:gd name="connsiteY3" fmla="*/ 105710 h 1608742"/>
              <a:gd name="connsiteX4" fmla="*/ 2706472 w 2706472"/>
              <a:gd name="connsiteY4" fmla="*/ 1608742 h 1608742"/>
              <a:gd name="connsiteX5" fmla="*/ 1077316 w 2706472"/>
              <a:gd name="connsiteY5" fmla="*/ 1094304 h 1608742"/>
              <a:gd name="connsiteX6" fmla="*/ 0 w 2706472"/>
              <a:gd name="connsiteY6" fmla="*/ 1311900 h 1608742"/>
              <a:gd name="connsiteX0" fmla="*/ 0 w 2706472"/>
              <a:gd name="connsiteY0" fmla="*/ 1427235 h 1724077"/>
              <a:gd name="connsiteX1" fmla="*/ 868465 w 2706472"/>
              <a:gd name="connsiteY1" fmla="*/ 115335 h 1724077"/>
              <a:gd name="connsiteX2" fmla="*/ 2204603 w 2706472"/>
              <a:gd name="connsiteY2" fmla="*/ 0 h 1724077"/>
              <a:gd name="connsiteX3" fmla="*/ 2624176 w 2706472"/>
              <a:gd name="connsiteY3" fmla="*/ 221045 h 1724077"/>
              <a:gd name="connsiteX4" fmla="*/ 2706472 w 2706472"/>
              <a:gd name="connsiteY4" fmla="*/ 1724077 h 1724077"/>
              <a:gd name="connsiteX5" fmla="*/ 1077316 w 2706472"/>
              <a:gd name="connsiteY5" fmla="*/ 1209639 h 1724077"/>
              <a:gd name="connsiteX6" fmla="*/ 0 w 2706472"/>
              <a:gd name="connsiteY6" fmla="*/ 1427235 h 1724077"/>
              <a:gd name="connsiteX0" fmla="*/ 0 w 2624176"/>
              <a:gd name="connsiteY0" fmla="*/ 1427235 h 1427235"/>
              <a:gd name="connsiteX1" fmla="*/ 868465 w 2624176"/>
              <a:gd name="connsiteY1" fmla="*/ 115335 h 1427235"/>
              <a:gd name="connsiteX2" fmla="*/ 2204603 w 2624176"/>
              <a:gd name="connsiteY2" fmla="*/ 0 h 1427235"/>
              <a:gd name="connsiteX3" fmla="*/ 2624176 w 2624176"/>
              <a:gd name="connsiteY3" fmla="*/ 221045 h 1427235"/>
              <a:gd name="connsiteX4" fmla="*/ 2621619 w 2624176"/>
              <a:gd name="connsiteY4" fmla="*/ 690892 h 1427235"/>
              <a:gd name="connsiteX5" fmla="*/ 1077316 w 2624176"/>
              <a:gd name="connsiteY5" fmla="*/ 1209639 h 1427235"/>
              <a:gd name="connsiteX6" fmla="*/ 0 w 2624176"/>
              <a:gd name="connsiteY6" fmla="*/ 1427235 h 1427235"/>
              <a:gd name="connsiteX0" fmla="*/ 0 w 2624176"/>
              <a:gd name="connsiteY0" fmla="*/ 1427235 h 1427235"/>
              <a:gd name="connsiteX1" fmla="*/ 868465 w 2624176"/>
              <a:gd name="connsiteY1" fmla="*/ 115335 h 1427235"/>
              <a:gd name="connsiteX2" fmla="*/ 2204603 w 2624176"/>
              <a:gd name="connsiteY2" fmla="*/ 0 h 1427235"/>
              <a:gd name="connsiteX3" fmla="*/ 2624176 w 2624176"/>
              <a:gd name="connsiteY3" fmla="*/ 221045 h 1427235"/>
              <a:gd name="connsiteX4" fmla="*/ 2621619 w 2624176"/>
              <a:gd name="connsiteY4" fmla="*/ 690892 h 1427235"/>
              <a:gd name="connsiteX5" fmla="*/ 1895965 w 2624176"/>
              <a:gd name="connsiteY5" fmla="*/ 934571 h 1427235"/>
              <a:gd name="connsiteX6" fmla="*/ 1077316 w 2624176"/>
              <a:gd name="connsiteY6" fmla="*/ 1209639 h 1427235"/>
              <a:gd name="connsiteX7" fmla="*/ 0 w 2624176"/>
              <a:gd name="connsiteY7" fmla="*/ 1427235 h 1427235"/>
              <a:gd name="connsiteX0" fmla="*/ 0 w 2624176"/>
              <a:gd name="connsiteY0" fmla="*/ 1427235 h 1427235"/>
              <a:gd name="connsiteX1" fmla="*/ 868465 w 2624176"/>
              <a:gd name="connsiteY1" fmla="*/ 115335 h 1427235"/>
              <a:gd name="connsiteX2" fmla="*/ 2204603 w 2624176"/>
              <a:gd name="connsiteY2" fmla="*/ 0 h 1427235"/>
              <a:gd name="connsiteX3" fmla="*/ 2624176 w 2624176"/>
              <a:gd name="connsiteY3" fmla="*/ 221045 h 1427235"/>
              <a:gd name="connsiteX4" fmla="*/ 2621619 w 2624176"/>
              <a:gd name="connsiteY4" fmla="*/ 690892 h 1427235"/>
              <a:gd name="connsiteX5" fmla="*/ 2112490 w 2624176"/>
              <a:gd name="connsiteY5" fmla="*/ 1139095 h 1427235"/>
              <a:gd name="connsiteX6" fmla="*/ 1077316 w 2624176"/>
              <a:gd name="connsiteY6" fmla="*/ 1209639 h 1427235"/>
              <a:gd name="connsiteX7" fmla="*/ 0 w 2624176"/>
              <a:gd name="connsiteY7" fmla="*/ 1427235 h 1427235"/>
              <a:gd name="connsiteX0" fmla="*/ 0 w 2624176"/>
              <a:gd name="connsiteY0" fmla="*/ 1427235 h 1716873"/>
              <a:gd name="connsiteX1" fmla="*/ 868465 w 2624176"/>
              <a:gd name="connsiteY1" fmla="*/ 115335 h 1716873"/>
              <a:gd name="connsiteX2" fmla="*/ 2204603 w 2624176"/>
              <a:gd name="connsiteY2" fmla="*/ 0 h 1716873"/>
              <a:gd name="connsiteX3" fmla="*/ 2624176 w 2624176"/>
              <a:gd name="connsiteY3" fmla="*/ 221045 h 1716873"/>
              <a:gd name="connsiteX4" fmla="*/ 2621619 w 2624176"/>
              <a:gd name="connsiteY4" fmla="*/ 690892 h 1716873"/>
              <a:gd name="connsiteX5" fmla="*/ 2112490 w 2624176"/>
              <a:gd name="connsiteY5" fmla="*/ 1139095 h 1716873"/>
              <a:gd name="connsiteX6" fmla="*/ 1291349 w 2624176"/>
              <a:gd name="connsiteY6" fmla="*/ 1716873 h 1716873"/>
              <a:gd name="connsiteX7" fmla="*/ 0 w 2624176"/>
              <a:gd name="connsiteY7" fmla="*/ 1427235 h 1716873"/>
              <a:gd name="connsiteX0" fmla="*/ 0 w 2282885"/>
              <a:gd name="connsiteY0" fmla="*/ 1306301 h 1716873"/>
              <a:gd name="connsiteX1" fmla="*/ 527174 w 2282885"/>
              <a:gd name="connsiteY1" fmla="*/ 115335 h 1716873"/>
              <a:gd name="connsiteX2" fmla="*/ 1863312 w 2282885"/>
              <a:gd name="connsiteY2" fmla="*/ 0 h 1716873"/>
              <a:gd name="connsiteX3" fmla="*/ 2282885 w 2282885"/>
              <a:gd name="connsiteY3" fmla="*/ 221045 h 1716873"/>
              <a:gd name="connsiteX4" fmla="*/ 2280328 w 2282885"/>
              <a:gd name="connsiteY4" fmla="*/ 690892 h 1716873"/>
              <a:gd name="connsiteX5" fmla="*/ 1771199 w 2282885"/>
              <a:gd name="connsiteY5" fmla="*/ 1139095 h 1716873"/>
              <a:gd name="connsiteX6" fmla="*/ 950058 w 2282885"/>
              <a:gd name="connsiteY6" fmla="*/ 1716873 h 1716873"/>
              <a:gd name="connsiteX7" fmla="*/ 0 w 2282885"/>
              <a:gd name="connsiteY7" fmla="*/ 1306301 h 1716873"/>
              <a:gd name="connsiteX0" fmla="*/ 0 w 2282885"/>
              <a:gd name="connsiteY0" fmla="*/ 1306301 h 1716873"/>
              <a:gd name="connsiteX1" fmla="*/ 527174 w 2282885"/>
              <a:gd name="connsiteY1" fmla="*/ 115335 h 1716873"/>
              <a:gd name="connsiteX2" fmla="*/ 1863312 w 2282885"/>
              <a:gd name="connsiteY2" fmla="*/ 0 h 1716873"/>
              <a:gd name="connsiteX3" fmla="*/ 2282885 w 2282885"/>
              <a:gd name="connsiteY3" fmla="*/ 221045 h 1716873"/>
              <a:gd name="connsiteX4" fmla="*/ 2280328 w 2282885"/>
              <a:gd name="connsiteY4" fmla="*/ 690892 h 1716873"/>
              <a:gd name="connsiteX5" fmla="*/ 1771199 w 2282885"/>
              <a:gd name="connsiteY5" fmla="*/ 1139095 h 1716873"/>
              <a:gd name="connsiteX6" fmla="*/ 950058 w 2282885"/>
              <a:gd name="connsiteY6" fmla="*/ 1716873 h 1716873"/>
              <a:gd name="connsiteX7" fmla="*/ 465058 w 2282885"/>
              <a:gd name="connsiteY7" fmla="*/ 1499020 h 1716873"/>
              <a:gd name="connsiteX8" fmla="*/ 0 w 2282885"/>
              <a:gd name="connsiteY8" fmla="*/ 1306301 h 1716873"/>
              <a:gd name="connsiteX0" fmla="*/ 0 w 2282885"/>
              <a:gd name="connsiteY0" fmla="*/ 1306301 h 1716873"/>
              <a:gd name="connsiteX1" fmla="*/ 527174 w 2282885"/>
              <a:gd name="connsiteY1" fmla="*/ 115335 h 1716873"/>
              <a:gd name="connsiteX2" fmla="*/ 1863312 w 2282885"/>
              <a:gd name="connsiteY2" fmla="*/ 0 h 1716873"/>
              <a:gd name="connsiteX3" fmla="*/ 2282885 w 2282885"/>
              <a:gd name="connsiteY3" fmla="*/ 221045 h 1716873"/>
              <a:gd name="connsiteX4" fmla="*/ 2280328 w 2282885"/>
              <a:gd name="connsiteY4" fmla="*/ 690892 h 1716873"/>
              <a:gd name="connsiteX5" fmla="*/ 1771199 w 2282885"/>
              <a:gd name="connsiteY5" fmla="*/ 1139095 h 1716873"/>
              <a:gd name="connsiteX6" fmla="*/ 950058 w 2282885"/>
              <a:gd name="connsiteY6" fmla="*/ 1716873 h 1716873"/>
              <a:gd name="connsiteX7" fmla="*/ 607297 w 2282885"/>
              <a:gd name="connsiteY7" fmla="*/ 1668129 h 1716873"/>
              <a:gd name="connsiteX8" fmla="*/ 0 w 2282885"/>
              <a:gd name="connsiteY8" fmla="*/ 1306301 h 1716873"/>
              <a:gd name="connsiteX0" fmla="*/ 0 w 2038627"/>
              <a:gd name="connsiteY0" fmla="*/ 1027679 h 1716873"/>
              <a:gd name="connsiteX1" fmla="*/ 282916 w 2038627"/>
              <a:gd name="connsiteY1" fmla="*/ 115335 h 1716873"/>
              <a:gd name="connsiteX2" fmla="*/ 1619054 w 2038627"/>
              <a:gd name="connsiteY2" fmla="*/ 0 h 1716873"/>
              <a:gd name="connsiteX3" fmla="*/ 2038627 w 2038627"/>
              <a:gd name="connsiteY3" fmla="*/ 221045 h 1716873"/>
              <a:gd name="connsiteX4" fmla="*/ 2036070 w 2038627"/>
              <a:gd name="connsiteY4" fmla="*/ 690892 h 1716873"/>
              <a:gd name="connsiteX5" fmla="*/ 1526941 w 2038627"/>
              <a:gd name="connsiteY5" fmla="*/ 1139095 h 1716873"/>
              <a:gd name="connsiteX6" fmla="*/ 705800 w 2038627"/>
              <a:gd name="connsiteY6" fmla="*/ 1716873 h 1716873"/>
              <a:gd name="connsiteX7" fmla="*/ 363039 w 2038627"/>
              <a:gd name="connsiteY7" fmla="*/ 1668129 h 1716873"/>
              <a:gd name="connsiteX8" fmla="*/ 0 w 2038627"/>
              <a:gd name="connsiteY8" fmla="*/ 1027679 h 1716873"/>
              <a:gd name="connsiteX0" fmla="*/ 0 w 2038627"/>
              <a:gd name="connsiteY0" fmla="*/ 1027679 h 1716873"/>
              <a:gd name="connsiteX1" fmla="*/ 157159 w 2038627"/>
              <a:gd name="connsiteY1" fmla="*/ 506335 h 1716873"/>
              <a:gd name="connsiteX2" fmla="*/ 282916 w 2038627"/>
              <a:gd name="connsiteY2" fmla="*/ 115335 h 1716873"/>
              <a:gd name="connsiteX3" fmla="*/ 1619054 w 2038627"/>
              <a:gd name="connsiteY3" fmla="*/ 0 h 1716873"/>
              <a:gd name="connsiteX4" fmla="*/ 2038627 w 2038627"/>
              <a:gd name="connsiteY4" fmla="*/ 221045 h 1716873"/>
              <a:gd name="connsiteX5" fmla="*/ 2036070 w 2038627"/>
              <a:gd name="connsiteY5" fmla="*/ 690892 h 1716873"/>
              <a:gd name="connsiteX6" fmla="*/ 1526941 w 2038627"/>
              <a:gd name="connsiteY6" fmla="*/ 1139095 h 1716873"/>
              <a:gd name="connsiteX7" fmla="*/ 705800 w 2038627"/>
              <a:gd name="connsiteY7" fmla="*/ 1716873 h 1716873"/>
              <a:gd name="connsiteX8" fmla="*/ 363039 w 2038627"/>
              <a:gd name="connsiteY8" fmla="*/ 1668129 h 1716873"/>
              <a:gd name="connsiteX9" fmla="*/ 0 w 2038627"/>
              <a:gd name="connsiteY9" fmla="*/ 1027679 h 1716873"/>
              <a:gd name="connsiteX0" fmla="*/ 0 w 2038627"/>
              <a:gd name="connsiteY0" fmla="*/ 1027679 h 1716873"/>
              <a:gd name="connsiteX1" fmla="*/ 17993 w 2038627"/>
              <a:gd name="connsiteY1" fmla="*/ 500770 h 1716873"/>
              <a:gd name="connsiteX2" fmla="*/ 282916 w 2038627"/>
              <a:gd name="connsiteY2" fmla="*/ 115335 h 1716873"/>
              <a:gd name="connsiteX3" fmla="*/ 1619054 w 2038627"/>
              <a:gd name="connsiteY3" fmla="*/ 0 h 1716873"/>
              <a:gd name="connsiteX4" fmla="*/ 2038627 w 2038627"/>
              <a:gd name="connsiteY4" fmla="*/ 221045 h 1716873"/>
              <a:gd name="connsiteX5" fmla="*/ 2036070 w 2038627"/>
              <a:gd name="connsiteY5" fmla="*/ 690892 h 1716873"/>
              <a:gd name="connsiteX6" fmla="*/ 1526941 w 2038627"/>
              <a:gd name="connsiteY6" fmla="*/ 1139095 h 1716873"/>
              <a:gd name="connsiteX7" fmla="*/ 705800 w 2038627"/>
              <a:gd name="connsiteY7" fmla="*/ 1716873 h 1716873"/>
              <a:gd name="connsiteX8" fmla="*/ 363039 w 2038627"/>
              <a:gd name="connsiteY8" fmla="*/ 1668129 h 1716873"/>
              <a:gd name="connsiteX9" fmla="*/ 0 w 2038627"/>
              <a:gd name="connsiteY9" fmla="*/ 1027679 h 1716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38627" h="1716873">
                <a:moveTo>
                  <a:pt x="0" y="1027679"/>
                </a:moveTo>
                <a:lnTo>
                  <a:pt x="17993" y="500770"/>
                </a:lnTo>
                <a:lnTo>
                  <a:pt x="282916" y="115335"/>
                </a:lnTo>
                <a:lnTo>
                  <a:pt x="1619054" y="0"/>
                </a:lnTo>
                <a:lnTo>
                  <a:pt x="2038627" y="221045"/>
                </a:lnTo>
                <a:cubicBezTo>
                  <a:pt x="2037775" y="377661"/>
                  <a:pt x="2036922" y="534276"/>
                  <a:pt x="2036070" y="690892"/>
                </a:cubicBezTo>
                <a:lnTo>
                  <a:pt x="1526941" y="1139095"/>
                </a:lnTo>
                <a:lnTo>
                  <a:pt x="705800" y="1716873"/>
                </a:lnTo>
                <a:lnTo>
                  <a:pt x="363039" y="1668129"/>
                </a:lnTo>
                <a:lnTo>
                  <a:pt x="0" y="1027679"/>
                </a:lnTo>
                <a:close/>
              </a:path>
            </a:pathLst>
          </a:custGeom>
          <a:noFill/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4289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algoritmo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crossing</a:t>
            </a:r>
            <a:r>
              <a:rPr lang="pt-BR" dirty="0"/>
              <a:t> é o melhor algoritmo genérico (polígonos côncavos e convexos) existente na literatura</a:t>
            </a:r>
            <a:endParaRPr lang="pt-B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Colisão Ponto-Polígono</a:t>
            </a:r>
          </a:p>
        </p:txBody>
      </p:sp>
      <p:sp>
        <p:nvSpPr>
          <p:cNvPr id="40" name="Forma em L 7"/>
          <p:cNvSpPr/>
          <p:nvPr/>
        </p:nvSpPr>
        <p:spPr>
          <a:xfrm>
            <a:off x="1869624" y="3244985"/>
            <a:ext cx="2299320" cy="1900469"/>
          </a:xfrm>
          <a:custGeom>
            <a:avLst/>
            <a:gdLst>
              <a:gd name="connsiteX0" fmla="*/ 0 w 2016224"/>
              <a:gd name="connsiteY0" fmla="*/ 0 h 1872208"/>
              <a:gd name="connsiteX1" fmla="*/ 936104 w 2016224"/>
              <a:gd name="connsiteY1" fmla="*/ 0 h 1872208"/>
              <a:gd name="connsiteX2" fmla="*/ 936104 w 2016224"/>
              <a:gd name="connsiteY2" fmla="*/ 936104 h 1872208"/>
              <a:gd name="connsiteX3" fmla="*/ 2016224 w 2016224"/>
              <a:gd name="connsiteY3" fmla="*/ 936104 h 1872208"/>
              <a:gd name="connsiteX4" fmla="*/ 2016224 w 2016224"/>
              <a:gd name="connsiteY4" fmla="*/ 1872208 h 1872208"/>
              <a:gd name="connsiteX5" fmla="*/ 0 w 2016224"/>
              <a:gd name="connsiteY5" fmla="*/ 1872208 h 1872208"/>
              <a:gd name="connsiteX6" fmla="*/ 0 w 2016224"/>
              <a:gd name="connsiteY6" fmla="*/ 0 h 1872208"/>
              <a:gd name="connsiteX0" fmla="*/ 0 w 2016224"/>
              <a:gd name="connsiteY0" fmla="*/ 365760 h 2237968"/>
              <a:gd name="connsiteX1" fmla="*/ 579488 w 2016224"/>
              <a:gd name="connsiteY1" fmla="*/ 0 h 2237968"/>
              <a:gd name="connsiteX2" fmla="*/ 936104 w 2016224"/>
              <a:gd name="connsiteY2" fmla="*/ 1301864 h 2237968"/>
              <a:gd name="connsiteX3" fmla="*/ 2016224 w 2016224"/>
              <a:gd name="connsiteY3" fmla="*/ 1301864 h 2237968"/>
              <a:gd name="connsiteX4" fmla="*/ 2016224 w 2016224"/>
              <a:gd name="connsiteY4" fmla="*/ 2237968 h 2237968"/>
              <a:gd name="connsiteX5" fmla="*/ 0 w 2016224"/>
              <a:gd name="connsiteY5" fmla="*/ 2237968 h 2237968"/>
              <a:gd name="connsiteX6" fmla="*/ 0 w 2016224"/>
              <a:gd name="connsiteY6" fmla="*/ 365760 h 2237968"/>
              <a:gd name="connsiteX0" fmla="*/ 0 w 2016224"/>
              <a:gd name="connsiteY0" fmla="*/ 365760 h 2237968"/>
              <a:gd name="connsiteX1" fmla="*/ 579488 w 2016224"/>
              <a:gd name="connsiteY1" fmla="*/ 0 h 2237968"/>
              <a:gd name="connsiteX2" fmla="*/ 936104 w 2016224"/>
              <a:gd name="connsiteY2" fmla="*/ 1301864 h 2237968"/>
              <a:gd name="connsiteX3" fmla="*/ 1933928 w 2016224"/>
              <a:gd name="connsiteY3" fmla="*/ 734936 h 2237968"/>
              <a:gd name="connsiteX4" fmla="*/ 2016224 w 2016224"/>
              <a:gd name="connsiteY4" fmla="*/ 2237968 h 2237968"/>
              <a:gd name="connsiteX5" fmla="*/ 0 w 2016224"/>
              <a:gd name="connsiteY5" fmla="*/ 2237968 h 2237968"/>
              <a:gd name="connsiteX6" fmla="*/ 0 w 2016224"/>
              <a:gd name="connsiteY6" fmla="*/ 365760 h 2237968"/>
              <a:gd name="connsiteX0" fmla="*/ 0 w 3323398"/>
              <a:gd name="connsiteY0" fmla="*/ 3065209 h 3065209"/>
              <a:gd name="connsiteX1" fmla="*/ 1886662 w 3323398"/>
              <a:gd name="connsiteY1" fmla="*/ 0 h 3065209"/>
              <a:gd name="connsiteX2" fmla="*/ 2243278 w 3323398"/>
              <a:gd name="connsiteY2" fmla="*/ 1301864 h 3065209"/>
              <a:gd name="connsiteX3" fmla="*/ 3241102 w 3323398"/>
              <a:gd name="connsiteY3" fmla="*/ 734936 h 3065209"/>
              <a:gd name="connsiteX4" fmla="*/ 3323398 w 3323398"/>
              <a:gd name="connsiteY4" fmla="*/ 2237968 h 3065209"/>
              <a:gd name="connsiteX5" fmla="*/ 1307174 w 3323398"/>
              <a:gd name="connsiteY5" fmla="*/ 2237968 h 3065209"/>
              <a:gd name="connsiteX6" fmla="*/ 0 w 3323398"/>
              <a:gd name="connsiteY6" fmla="*/ 3065209 h 3065209"/>
              <a:gd name="connsiteX0" fmla="*/ 0 w 3323398"/>
              <a:gd name="connsiteY0" fmla="*/ 3065209 h 3065209"/>
              <a:gd name="connsiteX1" fmla="*/ 1886662 w 3323398"/>
              <a:gd name="connsiteY1" fmla="*/ 0 h 3065209"/>
              <a:gd name="connsiteX2" fmla="*/ 2243278 w 3323398"/>
              <a:gd name="connsiteY2" fmla="*/ 1301864 h 3065209"/>
              <a:gd name="connsiteX3" fmla="*/ 3241102 w 3323398"/>
              <a:gd name="connsiteY3" fmla="*/ 734936 h 3065209"/>
              <a:gd name="connsiteX4" fmla="*/ 3323398 w 3323398"/>
              <a:gd name="connsiteY4" fmla="*/ 2237968 h 3065209"/>
              <a:gd name="connsiteX5" fmla="*/ 1694242 w 3323398"/>
              <a:gd name="connsiteY5" fmla="*/ 1723530 h 3065209"/>
              <a:gd name="connsiteX6" fmla="*/ 0 w 3323398"/>
              <a:gd name="connsiteY6" fmla="*/ 3065209 h 3065209"/>
              <a:gd name="connsiteX0" fmla="*/ 0 w 2706472"/>
              <a:gd name="connsiteY0" fmla="*/ 1941126 h 2237968"/>
              <a:gd name="connsiteX1" fmla="*/ 1269736 w 2706472"/>
              <a:gd name="connsiteY1" fmla="*/ 0 h 2237968"/>
              <a:gd name="connsiteX2" fmla="*/ 1626352 w 2706472"/>
              <a:gd name="connsiteY2" fmla="*/ 1301864 h 2237968"/>
              <a:gd name="connsiteX3" fmla="*/ 2624176 w 2706472"/>
              <a:gd name="connsiteY3" fmla="*/ 734936 h 2237968"/>
              <a:gd name="connsiteX4" fmla="*/ 2706472 w 2706472"/>
              <a:gd name="connsiteY4" fmla="*/ 2237968 h 2237968"/>
              <a:gd name="connsiteX5" fmla="*/ 1077316 w 2706472"/>
              <a:gd name="connsiteY5" fmla="*/ 1723530 h 2237968"/>
              <a:gd name="connsiteX6" fmla="*/ 0 w 2706472"/>
              <a:gd name="connsiteY6" fmla="*/ 1941126 h 2237968"/>
              <a:gd name="connsiteX0" fmla="*/ 0 w 2706472"/>
              <a:gd name="connsiteY0" fmla="*/ 1684316 h 1981158"/>
              <a:gd name="connsiteX1" fmla="*/ 492496 w 2706472"/>
              <a:gd name="connsiteY1" fmla="*/ 0 h 1981158"/>
              <a:gd name="connsiteX2" fmla="*/ 1626352 w 2706472"/>
              <a:gd name="connsiteY2" fmla="*/ 1045054 h 1981158"/>
              <a:gd name="connsiteX3" fmla="*/ 2624176 w 2706472"/>
              <a:gd name="connsiteY3" fmla="*/ 478126 h 1981158"/>
              <a:gd name="connsiteX4" fmla="*/ 2706472 w 2706472"/>
              <a:gd name="connsiteY4" fmla="*/ 1981158 h 1981158"/>
              <a:gd name="connsiteX5" fmla="*/ 1077316 w 2706472"/>
              <a:gd name="connsiteY5" fmla="*/ 1466720 h 1981158"/>
              <a:gd name="connsiteX6" fmla="*/ 0 w 2706472"/>
              <a:gd name="connsiteY6" fmla="*/ 1684316 h 1981158"/>
              <a:gd name="connsiteX0" fmla="*/ 0 w 2706472"/>
              <a:gd name="connsiteY0" fmla="*/ 2436931 h 2733773"/>
              <a:gd name="connsiteX1" fmla="*/ 492496 w 2706472"/>
              <a:gd name="connsiteY1" fmla="*/ 752615 h 2733773"/>
              <a:gd name="connsiteX2" fmla="*/ 1534912 w 2706472"/>
              <a:gd name="connsiteY2" fmla="*/ 0 h 2733773"/>
              <a:gd name="connsiteX3" fmla="*/ 2624176 w 2706472"/>
              <a:gd name="connsiteY3" fmla="*/ 1230741 h 2733773"/>
              <a:gd name="connsiteX4" fmla="*/ 2706472 w 2706472"/>
              <a:gd name="connsiteY4" fmla="*/ 2733773 h 2733773"/>
              <a:gd name="connsiteX5" fmla="*/ 1077316 w 2706472"/>
              <a:gd name="connsiteY5" fmla="*/ 2219335 h 2733773"/>
              <a:gd name="connsiteX6" fmla="*/ 0 w 2706472"/>
              <a:gd name="connsiteY6" fmla="*/ 2436931 h 2733773"/>
              <a:gd name="connsiteX0" fmla="*/ 0 w 2706472"/>
              <a:gd name="connsiteY0" fmla="*/ 2436931 h 2733773"/>
              <a:gd name="connsiteX1" fmla="*/ 492496 w 2706472"/>
              <a:gd name="connsiteY1" fmla="*/ 752615 h 2733773"/>
              <a:gd name="connsiteX2" fmla="*/ 1534912 w 2706472"/>
              <a:gd name="connsiteY2" fmla="*/ 0 h 2733773"/>
              <a:gd name="connsiteX3" fmla="*/ 2669896 w 2706472"/>
              <a:gd name="connsiteY3" fmla="*/ 1152581 h 2733773"/>
              <a:gd name="connsiteX4" fmla="*/ 2706472 w 2706472"/>
              <a:gd name="connsiteY4" fmla="*/ 2733773 h 2733773"/>
              <a:gd name="connsiteX5" fmla="*/ 1077316 w 2706472"/>
              <a:gd name="connsiteY5" fmla="*/ 2219335 h 2733773"/>
              <a:gd name="connsiteX6" fmla="*/ 0 w 2706472"/>
              <a:gd name="connsiteY6" fmla="*/ 2436931 h 2733773"/>
              <a:gd name="connsiteX0" fmla="*/ 0 w 2706472"/>
              <a:gd name="connsiteY0" fmla="*/ 2436931 h 2733773"/>
              <a:gd name="connsiteX1" fmla="*/ 492496 w 2706472"/>
              <a:gd name="connsiteY1" fmla="*/ 752615 h 2733773"/>
              <a:gd name="connsiteX2" fmla="*/ 1534912 w 2706472"/>
              <a:gd name="connsiteY2" fmla="*/ 0 h 2733773"/>
              <a:gd name="connsiteX3" fmla="*/ 2669896 w 2706472"/>
              <a:gd name="connsiteY3" fmla="*/ 1152581 h 2733773"/>
              <a:gd name="connsiteX4" fmla="*/ 2706472 w 2706472"/>
              <a:gd name="connsiteY4" fmla="*/ 2733773 h 2733773"/>
              <a:gd name="connsiteX5" fmla="*/ 1433932 w 2706472"/>
              <a:gd name="connsiteY5" fmla="*/ 1493568 h 2733773"/>
              <a:gd name="connsiteX6" fmla="*/ 0 w 2706472"/>
              <a:gd name="connsiteY6" fmla="*/ 2436931 h 2733773"/>
              <a:gd name="connsiteX0" fmla="*/ 0 w 2669896"/>
              <a:gd name="connsiteY0" fmla="*/ 2436931 h 2436931"/>
              <a:gd name="connsiteX1" fmla="*/ 492496 w 2669896"/>
              <a:gd name="connsiteY1" fmla="*/ 752615 h 2436931"/>
              <a:gd name="connsiteX2" fmla="*/ 1534912 w 2669896"/>
              <a:gd name="connsiteY2" fmla="*/ 0 h 2436931"/>
              <a:gd name="connsiteX3" fmla="*/ 2669896 w 2669896"/>
              <a:gd name="connsiteY3" fmla="*/ 1152581 h 2436931"/>
              <a:gd name="connsiteX4" fmla="*/ 2011528 w 2669896"/>
              <a:gd name="connsiteY4" fmla="*/ 2320644 h 2436931"/>
              <a:gd name="connsiteX5" fmla="*/ 1433932 w 2669896"/>
              <a:gd name="connsiteY5" fmla="*/ 1493568 h 2436931"/>
              <a:gd name="connsiteX6" fmla="*/ 0 w 2669896"/>
              <a:gd name="connsiteY6" fmla="*/ 2436931 h 2436931"/>
              <a:gd name="connsiteX0" fmla="*/ 120152 w 2177400"/>
              <a:gd name="connsiteY0" fmla="*/ 2090796 h 2320644"/>
              <a:gd name="connsiteX1" fmla="*/ 0 w 2177400"/>
              <a:gd name="connsiteY1" fmla="*/ 752615 h 2320644"/>
              <a:gd name="connsiteX2" fmla="*/ 1042416 w 2177400"/>
              <a:gd name="connsiteY2" fmla="*/ 0 h 2320644"/>
              <a:gd name="connsiteX3" fmla="*/ 2177400 w 2177400"/>
              <a:gd name="connsiteY3" fmla="*/ 1152581 h 2320644"/>
              <a:gd name="connsiteX4" fmla="*/ 1519032 w 2177400"/>
              <a:gd name="connsiteY4" fmla="*/ 2320644 h 2320644"/>
              <a:gd name="connsiteX5" fmla="*/ 941436 w 2177400"/>
              <a:gd name="connsiteY5" fmla="*/ 1493568 h 2320644"/>
              <a:gd name="connsiteX6" fmla="*/ 120152 w 2177400"/>
              <a:gd name="connsiteY6" fmla="*/ 2090796 h 2320644"/>
              <a:gd name="connsiteX0" fmla="*/ 242072 w 2299320"/>
              <a:gd name="connsiteY0" fmla="*/ 2090796 h 2320644"/>
              <a:gd name="connsiteX1" fmla="*/ 0 w 2299320"/>
              <a:gd name="connsiteY1" fmla="*/ 1018464 h 2320644"/>
              <a:gd name="connsiteX2" fmla="*/ 1164336 w 2299320"/>
              <a:gd name="connsiteY2" fmla="*/ 0 h 2320644"/>
              <a:gd name="connsiteX3" fmla="*/ 2299320 w 2299320"/>
              <a:gd name="connsiteY3" fmla="*/ 1152581 h 2320644"/>
              <a:gd name="connsiteX4" fmla="*/ 1640952 w 2299320"/>
              <a:gd name="connsiteY4" fmla="*/ 2320644 h 2320644"/>
              <a:gd name="connsiteX5" fmla="*/ 1063356 w 2299320"/>
              <a:gd name="connsiteY5" fmla="*/ 1493568 h 2320644"/>
              <a:gd name="connsiteX6" fmla="*/ 242072 w 2299320"/>
              <a:gd name="connsiteY6" fmla="*/ 2090796 h 2320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99320" h="2320644">
                <a:moveTo>
                  <a:pt x="242072" y="2090796"/>
                </a:moveTo>
                <a:lnTo>
                  <a:pt x="0" y="1018464"/>
                </a:lnTo>
                <a:lnTo>
                  <a:pt x="1164336" y="0"/>
                </a:lnTo>
                <a:lnTo>
                  <a:pt x="2299320" y="1152581"/>
                </a:lnTo>
                <a:lnTo>
                  <a:pt x="1640952" y="2320644"/>
                </a:lnTo>
                <a:lnTo>
                  <a:pt x="1063356" y="1493568"/>
                </a:lnTo>
                <a:lnTo>
                  <a:pt x="242072" y="2090796"/>
                </a:lnTo>
                <a:close/>
              </a:path>
            </a:pathLst>
          </a:custGeom>
          <a:noFill/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lipse 4"/>
          <p:cNvSpPr/>
          <p:nvPr/>
        </p:nvSpPr>
        <p:spPr>
          <a:xfrm>
            <a:off x="2783632" y="3817422"/>
            <a:ext cx="72008" cy="72008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Elipse 40"/>
          <p:cNvSpPr/>
          <p:nvPr/>
        </p:nvSpPr>
        <p:spPr>
          <a:xfrm>
            <a:off x="3008236" y="3208981"/>
            <a:ext cx="72008" cy="72008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Elipse 41"/>
          <p:cNvSpPr/>
          <p:nvPr/>
        </p:nvSpPr>
        <p:spPr>
          <a:xfrm>
            <a:off x="4134749" y="4158985"/>
            <a:ext cx="72008" cy="72008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Elipse 42"/>
          <p:cNvSpPr/>
          <p:nvPr/>
        </p:nvSpPr>
        <p:spPr>
          <a:xfrm>
            <a:off x="3485784" y="5103950"/>
            <a:ext cx="72008" cy="72008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Elipse 43"/>
          <p:cNvSpPr/>
          <p:nvPr/>
        </p:nvSpPr>
        <p:spPr>
          <a:xfrm>
            <a:off x="2900372" y="4445434"/>
            <a:ext cx="72008" cy="72008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Elipse 44"/>
          <p:cNvSpPr/>
          <p:nvPr/>
        </p:nvSpPr>
        <p:spPr>
          <a:xfrm>
            <a:off x="1840448" y="4034055"/>
            <a:ext cx="72008" cy="72008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Elipse 56"/>
          <p:cNvSpPr/>
          <p:nvPr/>
        </p:nvSpPr>
        <p:spPr>
          <a:xfrm>
            <a:off x="2071250" y="4912458"/>
            <a:ext cx="72008" cy="72008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1563788" y="3932840"/>
            <a:ext cx="2824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chemeClr val="bg1">
                    <a:lumMod val="75000"/>
                  </a:schemeClr>
                </a:solidFill>
              </a:rPr>
              <a:t>0</a:t>
            </a:r>
            <a:endParaRPr lang="pt-BR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8" name="CaixaDeTexto 57"/>
          <p:cNvSpPr txBox="1"/>
          <p:nvPr/>
        </p:nvSpPr>
        <p:spPr>
          <a:xfrm>
            <a:off x="2903015" y="2949984"/>
            <a:ext cx="2824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chemeClr val="bg1">
                    <a:lumMod val="75000"/>
                  </a:schemeClr>
                </a:solidFill>
              </a:rPr>
              <a:t>1</a:t>
            </a:r>
            <a:endParaRPr lang="pt-BR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9" name="CaixaDeTexto 58"/>
          <p:cNvSpPr txBox="1"/>
          <p:nvPr/>
        </p:nvSpPr>
        <p:spPr>
          <a:xfrm>
            <a:off x="4185777" y="4056519"/>
            <a:ext cx="2824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chemeClr val="bg1">
                    <a:lumMod val="75000"/>
                  </a:schemeClr>
                </a:solidFill>
              </a:rPr>
              <a:t>2</a:t>
            </a:r>
            <a:endParaRPr lang="pt-BR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0" name="CaixaDeTexto 59"/>
          <p:cNvSpPr txBox="1"/>
          <p:nvPr/>
        </p:nvSpPr>
        <p:spPr>
          <a:xfrm>
            <a:off x="3380563" y="5176126"/>
            <a:ext cx="2824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chemeClr val="bg1">
                    <a:lumMod val="75000"/>
                  </a:schemeClr>
                </a:solidFill>
              </a:rPr>
              <a:t>3</a:t>
            </a:r>
            <a:endParaRPr lang="pt-BR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1" name="CaixaDeTexto 60"/>
          <p:cNvSpPr txBox="1"/>
          <p:nvPr/>
        </p:nvSpPr>
        <p:spPr>
          <a:xfrm>
            <a:off x="2790925" y="4554448"/>
            <a:ext cx="2824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chemeClr val="bg1">
                    <a:lumMod val="75000"/>
                  </a:schemeClr>
                </a:solidFill>
              </a:rPr>
              <a:t>4</a:t>
            </a:r>
            <a:endParaRPr lang="pt-BR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2" name="CaixaDeTexto 61"/>
          <p:cNvSpPr txBox="1"/>
          <p:nvPr/>
        </p:nvSpPr>
        <p:spPr>
          <a:xfrm>
            <a:off x="1974711" y="5048201"/>
            <a:ext cx="2824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chemeClr val="bg1">
                    <a:lumMod val="75000"/>
                  </a:schemeClr>
                </a:solidFill>
              </a:rPr>
              <a:t>5</a:t>
            </a:r>
            <a:endParaRPr lang="pt-BR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3" name="CaixaDeTexto 62"/>
          <p:cNvSpPr txBox="1"/>
          <p:nvPr/>
        </p:nvSpPr>
        <p:spPr>
          <a:xfrm>
            <a:off x="2702754" y="353412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chemeClr val="bg1">
                    <a:lumMod val="75000"/>
                  </a:schemeClr>
                </a:solidFill>
              </a:rPr>
              <a:t>P</a:t>
            </a:r>
            <a:endParaRPr lang="pt-BR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8" name="Conector reto 7"/>
          <p:cNvCxnSpPr/>
          <p:nvPr/>
        </p:nvCxnSpPr>
        <p:spPr>
          <a:xfrm flipH="1">
            <a:off x="1199456" y="3853426"/>
            <a:ext cx="1584176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tângulo 9"/>
          <p:cNvSpPr/>
          <p:nvPr/>
        </p:nvSpPr>
        <p:spPr>
          <a:xfrm>
            <a:off x="5159896" y="2789039"/>
            <a:ext cx="51567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</a:rPr>
              <a:t>Crossing</a:t>
            </a:r>
            <a:r>
              <a:rPr lang="pt-BR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</a:rPr>
              <a:t>: se uma linha traçada do infinito até o ponto P cruzar um número ímpar de arestas, o ponto está dentro do polígono, caso contrário ele está fora.</a:t>
            </a:r>
            <a:endParaRPr lang="pt-BR" dirty="0">
              <a:solidFill>
                <a:schemeClr val="bg1">
                  <a:lumMod val="75000"/>
                </a:schemeClr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64" name="Forma em L 7"/>
          <p:cNvSpPr/>
          <p:nvPr/>
        </p:nvSpPr>
        <p:spPr>
          <a:xfrm>
            <a:off x="5259579" y="4174931"/>
            <a:ext cx="1405089" cy="1156739"/>
          </a:xfrm>
          <a:custGeom>
            <a:avLst/>
            <a:gdLst>
              <a:gd name="connsiteX0" fmla="*/ 0 w 2016224"/>
              <a:gd name="connsiteY0" fmla="*/ 0 h 1872208"/>
              <a:gd name="connsiteX1" fmla="*/ 936104 w 2016224"/>
              <a:gd name="connsiteY1" fmla="*/ 0 h 1872208"/>
              <a:gd name="connsiteX2" fmla="*/ 936104 w 2016224"/>
              <a:gd name="connsiteY2" fmla="*/ 936104 h 1872208"/>
              <a:gd name="connsiteX3" fmla="*/ 2016224 w 2016224"/>
              <a:gd name="connsiteY3" fmla="*/ 936104 h 1872208"/>
              <a:gd name="connsiteX4" fmla="*/ 2016224 w 2016224"/>
              <a:gd name="connsiteY4" fmla="*/ 1872208 h 1872208"/>
              <a:gd name="connsiteX5" fmla="*/ 0 w 2016224"/>
              <a:gd name="connsiteY5" fmla="*/ 1872208 h 1872208"/>
              <a:gd name="connsiteX6" fmla="*/ 0 w 2016224"/>
              <a:gd name="connsiteY6" fmla="*/ 0 h 1872208"/>
              <a:gd name="connsiteX0" fmla="*/ 0 w 2016224"/>
              <a:gd name="connsiteY0" fmla="*/ 365760 h 2237968"/>
              <a:gd name="connsiteX1" fmla="*/ 579488 w 2016224"/>
              <a:gd name="connsiteY1" fmla="*/ 0 h 2237968"/>
              <a:gd name="connsiteX2" fmla="*/ 936104 w 2016224"/>
              <a:gd name="connsiteY2" fmla="*/ 1301864 h 2237968"/>
              <a:gd name="connsiteX3" fmla="*/ 2016224 w 2016224"/>
              <a:gd name="connsiteY3" fmla="*/ 1301864 h 2237968"/>
              <a:gd name="connsiteX4" fmla="*/ 2016224 w 2016224"/>
              <a:gd name="connsiteY4" fmla="*/ 2237968 h 2237968"/>
              <a:gd name="connsiteX5" fmla="*/ 0 w 2016224"/>
              <a:gd name="connsiteY5" fmla="*/ 2237968 h 2237968"/>
              <a:gd name="connsiteX6" fmla="*/ 0 w 2016224"/>
              <a:gd name="connsiteY6" fmla="*/ 365760 h 2237968"/>
              <a:gd name="connsiteX0" fmla="*/ 0 w 2016224"/>
              <a:gd name="connsiteY0" fmla="*/ 365760 h 2237968"/>
              <a:gd name="connsiteX1" fmla="*/ 579488 w 2016224"/>
              <a:gd name="connsiteY1" fmla="*/ 0 h 2237968"/>
              <a:gd name="connsiteX2" fmla="*/ 936104 w 2016224"/>
              <a:gd name="connsiteY2" fmla="*/ 1301864 h 2237968"/>
              <a:gd name="connsiteX3" fmla="*/ 1933928 w 2016224"/>
              <a:gd name="connsiteY3" fmla="*/ 734936 h 2237968"/>
              <a:gd name="connsiteX4" fmla="*/ 2016224 w 2016224"/>
              <a:gd name="connsiteY4" fmla="*/ 2237968 h 2237968"/>
              <a:gd name="connsiteX5" fmla="*/ 0 w 2016224"/>
              <a:gd name="connsiteY5" fmla="*/ 2237968 h 2237968"/>
              <a:gd name="connsiteX6" fmla="*/ 0 w 2016224"/>
              <a:gd name="connsiteY6" fmla="*/ 365760 h 2237968"/>
              <a:gd name="connsiteX0" fmla="*/ 0 w 3323398"/>
              <a:gd name="connsiteY0" fmla="*/ 3065209 h 3065209"/>
              <a:gd name="connsiteX1" fmla="*/ 1886662 w 3323398"/>
              <a:gd name="connsiteY1" fmla="*/ 0 h 3065209"/>
              <a:gd name="connsiteX2" fmla="*/ 2243278 w 3323398"/>
              <a:gd name="connsiteY2" fmla="*/ 1301864 h 3065209"/>
              <a:gd name="connsiteX3" fmla="*/ 3241102 w 3323398"/>
              <a:gd name="connsiteY3" fmla="*/ 734936 h 3065209"/>
              <a:gd name="connsiteX4" fmla="*/ 3323398 w 3323398"/>
              <a:gd name="connsiteY4" fmla="*/ 2237968 h 3065209"/>
              <a:gd name="connsiteX5" fmla="*/ 1307174 w 3323398"/>
              <a:gd name="connsiteY5" fmla="*/ 2237968 h 3065209"/>
              <a:gd name="connsiteX6" fmla="*/ 0 w 3323398"/>
              <a:gd name="connsiteY6" fmla="*/ 3065209 h 3065209"/>
              <a:gd name="connsiteX0" fmla="*/ 0 w 3323398"/>
              <a:gd name="connsiteY0" fmla="*/ 3065209 h 3065209"/>
              <a:gd name="connsiteX1" fmla="*/ 1886662 w 3323398"/>
              <a:gd name="connsiteY1" fmla="*/ 0 h 3065209"/>
              <a:gd name="connsiteX2" fmla="*/ 2243278 w 3323398"/>
              <a:gd name="connsiteY2" fmla="*/ 1301864 h 3065209"/>
              <a:gd name="connsiteX3" fmla="*/ 3241102 w 3323398"/>
              <a:gd name="connsiteY3" fmla="*/ 734936 h 3065209"/>
              <a:gd name="connsiteX4" fmla="*/ 3323398 w 3323398"/>
              <a:gd name="connsiteY4" fmla="*/ 2237968 h 3065209"/>
              <a:gd name="connsiteX5" fmla="*/ 1694242 w 3323398"/>
              <a:gd name="connsiteY5" fmla="*/ 1723530 h 3065209"/>
              <a:gd name="connsiteX6" fmla="*/ 0 w 3323398"/>
              <a:gd name="connsiteY6" fmla="*/ 3065209 h 3065209"/>
              <a:gd name="connsiteX0" fmla="*/ 0 w 2706472"/>
              <a:gd name="connsiteY0" fmla="*/ 1941126 h 2237968"/>
              <a:gd name="connsiteX1" fmla="*/ 1269736 w 2706472"/>
              <a:gd name="connsiteY1" fmla="*/ 0 h 2237968"/>
              <a:gd name="connsiteX2" fmla="*/ 1626352 w 2706472"/>
              <a:gd name="connsiteY2" fmla="*/ 1301864 h 2237968"/>
              <a:gd name="connsiteX3" fmla="*/ 2624176 w 2706472"/>
              <a:gd name="connsiteY3" fmla="*/ 734936 h 2237968"/>
              <a:gd name="connsiteX4" fmla="*/ 2706472 w 2706472"/>
              <a:gd name="connsiteY4" fmla="*/ 2237968 h 2237968"/>
              <a:gd name="connsiteX5" fmla="*/ 1077316 w 2706472"/>
              <a:gd name="connsiteY5" fmla="*/ 1723530 h 2237968"/>
              <a:gd name="connsiteX6" fmla="*/ 0 w 2706472"/>
              <a:gd name="connsiteY6" fmla="*/ 1941126 h 2237968"/>
              <a:gd name="connsiteX0" fmla="*/ 0 w 2706472"/>
              <a:gd name="connsiteY0" fmla="*/ 1684316 h 1981158"/>
              <a:gd name="connsiteX1" fmla="*/ 492496 w 2706472"/>
              <a:gd name="connsiteY1" fmla="*/ 0 h 1981158"/>
              <a:gd name="connsiteX2" fmla="*/ 1626352 w 2706472"/>
              <a:gd name="connsiteY2" fmla="*/ 1045054 h 1981158"/>
              <a:gd name="connsiteX3" fmla="*/ 2624176 w 2706472"/>
              <a:gd name="connsiteY3" fmla="*/ 478126 h 1981158"/>
              <a:gd name="connsiteX4" fmla="*/ 2706472 w 2706472"/>
              <a:gd name="connsiteY4" fmla="*/ 1981158 h 1981158"/>
              <a:gd name="connsiteX5" fmla="*/ 1077316 w 2706472"/>
              <a:gd name="connsiteY5" fmla="*/ 1466720 h 1981158"/>
              <a:gd name="connsiteX6" fmla="*/ 0 w 2706472"/>
              <a:gd name="connsiteY6" fmla="*/ 1684316 h 1981158"/>
              <a:gd name="connsiteX0" fmla="*/ 0 w 2706472"/>
              <a:gd name="connsiteY0" fmla="*/ 2436931 h 2733773"/>
              <a:gd name="connsiteX1" fmla="*/ 492496 w 2706472"/>
              <a:gd name="connsiteY1" fmla="*/ 752615 h 2733773"/>
              <a:gd name="connsiteX2" fmla="*/ 1534912 w 2706472"/>
              <a:gd name="connsiteY2" fmla="*/ 0 h 2733773"/>
              <a:gd name="connsiteX3" fmla="*/ 2624176 w 2706472"/>
              <a:gd name="connsiteY3" fmla="*/ 1230741 h 2733773"/>
              <a:gd name="connsiteX4" fmla="*/ 2706472 w 2706472"/>
              <a:gd name="connsiteY4" fmla="*/ 2733773 h 2733773"/>
              <a:gd name="connsiteX5" fmla="*/ 1077316 w 2706472"/>
              <a:gd name="connsiteY5" fmla="*/ 2219335 h 2733773"/>
              <a:gd name="connsiteX6" fmla="*/ 0 w 2706472"/>
              <a:gd name="connsiteY6" fmla="*/ 2436931 h 2733773"/>
              <a:gd name="connsiteX0" fmla="*/ 0 w 2706472"/>
              <a:gd name="connsiteY0" fmla="*/ 2436931 h 2733773"/>
              <a:gd name="connsiteX1" fmla="*/ 492496 w 2706472"/>
              <a:gd name="connsiteY1" fmla="*/ 752615 h 2733773"/>
              <a:gd name="connsiteX2" fmla="*/ 1534912 w 2706472"/>
              <a:gd name="connsiteY2" fmla="*/ 0 h 2733773"/>
              <a:gd name="connsiteX3" fmla="*/ 2669896 w 2706472"/>
              <a:gd name="connsiteY3" fmla="*/ 1152581 h 2733773"/>
              <a:gd name="connsiteX4" fmla="*/ 2706472 w 2706472"/>
              <a:gd name="connsiteY4" fmla="*/ 2733773 h 2733773"/>
              <a:gd name="connsiteX5" fmla="*/ 1077316 w 2706472"/>
              <a:gd name="connsiteY5" fmla="*/ 2219335 h 2733773"/>
              <a:gd name="connsiteX6" fmla="*/ 0 w 2706472"/>
              <a:gd name="connsiteY6" fmla="*/ 2436931 h 2733773"/>
              <a:gd name="connsiteX0" fmla="*/ 0 w 2706472"/>
              <a:gd name="connsiteY0" fmla="*/ 2436931 h 2733773"/>
              <a:gd name="connsiteX1" fmla="*/ 492496 w 2706472"/>
              <a:gd name="connsiteY1" fmla="*/ 752615 h 2733773"/>
              <a:gd name="connsiteX2" fmla="*/ 1534912 w 2706472"/>
              <a:gd name="connsiteY2" fmla="*/ 0 h 2733773"/>
              <a:gd name="connsiteX3" fmla="*/ 2669896 w 2706472"/>
              <a:gd name="connsiteY3" fmla="*/ 1152581 h 2733773"/>
              <a:gd name="connsiteX4" fmla="*/ 2706472 w 2706472"/>
              <a:gd name="connsiteY4" fmla="*/ 2733773 h 2733773"/>
              <a:gd name="connsiteX5" fmla="*/ 1433932 w 2706472"/>
              <a:gd name="connsiteY5" fmla="*/ 1493568 h 2733773"/>
              <a:gd name="connsiteX6" fmla="*/ 0 w 2706472"/>
              <a:gd name="connsiteY6" fmla="*/ 2436931 h 2733773"/>
              <a:gd name="connsiteX0" fmla="*/ 0 w 2669896"/>
              <a:gd name="connsiteY0" fmla="*/ 2436931 h 2436931"/>
              <a:gd name="connsiteX1" fmla="*/ 492496 w 2669896"/>
              <a:gd name="connsiteY1" fmla="*/ 752615 h 2436931"/>
              <a:gd name="connsiteX2" fmla="*/ 1534912 w 2669896"/>
              <a:gd name="connsiteY2" fmla="*/ 0 h 2436931"/>
              <a:gd name="connsiteX3" fmla="*/ 2669896 w 2669896"/>
              <a:gd name="connsiteY3" fmla="*/ 1152581 h 2436931"/>
              <a:gd name="connsiteX4" fmla="*/ 2011528 w 2669896"/>
              <a:gd name="connsiteY4" fmla="*/ 2320644 h 2436931"/>
              <a:gd name="connsiteX5" fmla="*/ 1433932 w 2669896"/>
              <a:gd name="connsiteY5" fmla="*/ 1493568 h 2436931"/>
              <a:gd name="connsiteX6" fmla="*/ 0 w 2669896"/>
              <a:gd name="connsiteY6" fmla="*/ 2436931 h 2436931"/>
              <a:gd name="connsiteX0" fmla="*/ 120152 w 2177400"/>
              <a:gd name="connsiteY0" fmla="*/ 2090796 h 2320644"/>
              <a:gd name="connsiteX1" fmla="*/ 0 w 2177400"/>
              <a:gd name="connsiteY1" fmla="*/ 752615 h 2320644"/>
              <a:gd name="connsiteX2" fmla="*/ 1042416 w 2177400"/>
              <a:gd name="connsiteY2" fmla="*/ 0 h 2320644"/>
              <a:gd name="connsiteX3" fmla="*/ 2177400 w 2177400"/>
              <a:gd name="connsiteY3" fmla="*/ 1152581 h 2320644"/>
              <a:gd name="connsiteX4" fmla="*/ 1519032 w 2177400"/>
              <a:gd name="connsiteY4" fmla="*/ 2320644 h 2320644"/>
              <a:gd name="connsiteX5" fmla="*/ 941436 w 2177400"/>
              <a:gd name="connsiteY5" fmla="*/ 1493568 h 2320644"/>
              <a:gd name="connsiteX6" fmla="*/ 120152 w 2177400"/>
              <a:gd name="connsiteY6" fmla="*/ 2090796 h 2320644"/>
              <a:gd name="connsiteX0" fmla="*/ 242072 w 2299320"/>
              <a:gd name="connsiteY0" fmla="*/ 2090796 h 2320644"/>
              <a:gd name="connsiteX1" fmla="*/ 0 w 2299320"/>
              <a:gd name="connsiteY1" fmla="*/ 1018464 h 2320644"/>
              <a:gd name="connsiteX2" fmla="*/ 1164336 w 2299320"/>
              <a:gd name="connsiteY2" fmla="*/ 0 h 2320644"/>
              <a:gd name="connsiteX3" fmla="*/ 2299320 w 2299320"/>
              <a:gd name="connsiteY3" fmla="*/ 1152581 h 2320644"/>
              <a:gd name="connsiteX4" fmla="*/ 1640952 w 2299320"/>
              <a:gd name="connsiteY4" fmla="*/ 2320644 h 2320644"/>
              <a:gd name="connsiteX5" fmla="*/ 1063356 w 2299320"/>
              <a:gd name="connsiteY5" fmla="*/ 1493568 h 2320644"/>
              <a:gd name="connsiteX6" fmla="*/ 242072 w 2299320"/>
              <a:gd name="connsiteY6" fmla="*/ 2090796 h 2320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99320" h="2320644">
                <a:moveTo>
                  <a:pt x="242072" y="2090796"/>
                </a:moveTo>
                <a:lnTo>
                  <a:pt x="0" y="1018464"/>
                </a:lnTo>
                <a:lnTo>
                  <a:pt x="1164336" y="0"/>
                </a:lnTo>
                <a:lnTo>
                  <a:pt x="2299320" y="1152581"/>
                </a:lnTo>
                <a:lnTo>
                  <a:pt x="1640952" y="2320644"/>
                </a:lnTo>
                <a:lnTo>
                  <a:pt x="1063356" y="1493568"/>
                </a:lnTo>
                <a:lnTo>
                  <a:pt x="242072" y="2090796"/>
                </a:lnTo>
                <a:close/>
              </a:path>
            </a:pathLst>
          </a:custGeom>
          <a:noFill/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5" name="Elipse 64"/>
          <p:cNvSpPr/>
          <p:nvPr/>
        </p:nvSpPr>
        <p:spPr>
          <a:xfrm>
            <a:off x="5828982" y="5061155"/>
            <a:ext cx="72008" cy="72008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8" name="CaixaDeTexto 77"/>
          <p:cNvSpPr txBox="1"/>
          <p:nvPr/>
        </p:nvSpPr>
        <p:spPr>
          <a:xfrm>
            <a:off x="5740099" y="5177827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chemeClr val="bg1">
                    <a:lumMod val="75000"/>
                  </a:schemeClr>
                </a:solidFill>
              </a:rPr>
              <a:t>P</a:t>
            </a:r>
            <a:endParaRPr lang="pt-BR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79" name="Conector reto 78"/>
          <p:cNvCxnSpPr/>
          <p:nvPr/>
        </p:nvCxnSpPr>
        <p:spPr>
          <a:xfrm flipH="1">
            <a:off x="5089110" y="5097159"/>
            <a:ext cx="739872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Forma em L 7"/>
          <p:cNvSpPr/>
          <p:nvPr/>
        </p:nvSpPr>
        <p:spPr>
          <a:xfrm>
            <a:off x="7102700" y="4190300"/>
            <a:ext cx="1405089" cy="1156739"/>
          </a:xfrm>
          <a:custGeom>
            <a:avLst/>
            <a:gdLst>
              <a:gd name="connsiteX0" fmla="*/ 0 w 2016224"/>
              <a:gd name="connsiteY0" fmla="*/ 0 h 1872208"/>
              <a:gd name="connsiteX1" fmla="*/ 936104 w 2016224"/>
              <a:gd name="connsiteY1" fmla="*/ 0 h 1872208"/>
              <a:gd name="connsiteX2" fmla="*/ 936104 w 2016224"/>
              <a:gd name="connsiteY2" fmla="*/ 936104 h 1872208"/>
              <a:gd name="connsiteX3" fmla="*/ 2016224 w 2016224"/>
              <a:gd name="connsiteY3" fmla="*/ 936104 h 1872208"/>
              <a:gd name="connsiteX4" fmla="*/ 2016224 w 2016224"/>
              <a:gd name="connsiteY4" fmla="*/ 1872208 h 1872208"/>
              <a:gd name="connsiteX5" fmla="*/ 0 w 2016224"/>
              <a:gd name="connsiteY5" fmla="*/ 1872208 h 1872208"/>
              <a:gd name="connsiteX6" fmla="*/ 0 w 2016224"/>
              <a:gd name="connsiteY6" fmla="*/ 0 h 1872208"/>
              <a:gd name="connsiteX0" fmla="*/ 0 w 2016224"/>
              <a:gd name="connsiteY0" fmla="*/ 365760 h 2237968"/>
              <a:gd name="connsiteX1" fmla="*/ 579488 w 2016224"/>
              <a:gd name="connsiteY1" fmla="*/ 0 h 2237968"/>
              <a:gd name="connsiteX2" fmla="*/ 936104 w 2016224"/>
              <a:gd name="connsiteY2" fmla="*/ 1301864 h 2237968"/>
              <a:gd name="connsiteX3" fmla="*/ 2016224 w 2016224"/>
              <a:gd name="connsiteY3" fmla="*/ 1301864 h 2237968"/>
              <a:gd name="connsiteX4" fmla="*/ 2016224 w 2016224"/>
              <a:gd name="connsiteY4" fmla="*/ 2237968 h 2237968"/>
              <a:gd name="connsiteX5" fmla="*/ 0 w 2016224"/>
              <a:gd name="connsiteY5" fmla="*/ 2237968 h 2237968"/>
              <a:gd name="connsiteX6" fmla="*/ 0 w 2016224"/>
              <a:gd name="connsiteY6" fmla="*/ 365760 h 2237968"/>
              <a:gd name="connsiteX0" fmla="*/ 0 w 2016224"/>
              <a:gd name="connsiteY0" fmla="*/ 365760 h 2237968"/>
              <a:gd name="connsiteX1" fmla="*/ 579488 w 2016224"/>
              <a:gd name="connsiteY1" fmla="*/ 0 h 2237968"/>
              <a:gd name="connsiteX2" fmla="*/ 936104 w 2016224"/>
              <a:gd name="connsiteY2" fmla="*/ 1301864 h 2237968"/>
              <a:gd name="connsiteX3" fmla="*/ 1933928 w 2016224"/>
              <a:gd name="connsiteY3" fmla="*/ 734936 h 2237968"/>
              <a:gd name="connsiteX4" fmla="*/ 2016224 w 2016224"/>
              <a:gd name="connsiteY4" fmla="*/ 2237968 h 2237968"/>
              <a:gd name="connsiteX5" fmla="*/ 0 w 2016224"/>
              <a:gd name="connsiteY5" fmla="*/ 2237968 h 2237968"/>
              <a:gd name="connsiteX6" fmla="*/ 0 w 2016224"/>
              <a:gd name="connsiteY6" fmla="*/ 365760 h 2237968"/>
              <a:gd name="connsiteX0" fmla="*/ 0 w 3323398"/>
              <a:gd name="connsiteY0" fmla="*/ 3065209 h 3065209"/>
              <a:gd name="connsiteX1" fmla="*/ 1886662 w 3323398"/>
              <a:gd name="connsiteY1" fmla="*/ 0 h 3065209"/>
              <a:gd name="connsiteX2" fmla="*/ 2243278 w 3323398"/>
              <a:gd name="connsiteY2" fmla="*/ 1301864 h 3065209"/>
              <a:gd name="connsiteX3" fmla="*/ 3241102 w 3323398"/>
              <a:gd name="connsiteY3" fmla="*/ 734936 h 3065209"/>
              <a:gd name="connsiteX4" fmla="*/ 3323398 w 3323398"/>
              <a:gd name="connsiteY4" fmla="*/ 2237968 h 3065209"/>
              <a:gd name="connsiteX5" fmla="*/ 1307174 w 3323398"/>
              <a:gd name="connsiteY5" fmla="*/ 2237968 h 3065209"/>
              <a:gd name="connsiteX6" fmla="*/ 0 w 3323398"/>
              <a:gd name="connsiteY6" fmla="*/ 3065209 h 3065209"/>
              <a:gd name="connsiteX0" fmla="*/ 0 w 3323398"/>
              <a:gd name="connsiteY0" fmla="*/ 3065209 h 3065209"/>
              <a:gd name="connsiteX1" fmla="*/ 1886662 w 3323398"/>
              <a:gd name="connsiteY1" fmla="*/ 0 h 3065209"/>
              <a:gd name="connsiteX2" fmla="*/ 2243278 w 3323398"/>
              <a:gd name="connsiteY2" fmla="*/ 1301864 h 3065209"/>
              <a:gd name="connsiteX3" fmla="*/ 3241102 w 3323398"/>
              <a:gd name="connsiteY3" fmla="*/ 734936 h 3065209"/>
              <a:gd name="connsiteX4" fmla="*/ 3323398 w 3323398"/>
              <a:gd name="connsiteY4" fmla="*/ 2237968 h 3065209"/>
              <a:gd name="connsiteX5" fmla="*/ 1694242 w 3323398"/>
              <a:gd name="connsiteY5" fmla="*/ 1723530 h 3065209"/>
              <a:gd name="connsiteX6" fmla="*/ 0 w 3323398"/>
              <a:gd name="connsiteY6" fmla="*/ 3065209 h 3065209"/>
              <a:gd name="connsiteX0" fmla="*/ 0 w 2706472"/>
              <a:gd name="connsiteY0" fmla="*/ 1941126 h 2237968"/>
              <a:gd name="connsiteX1" fmla="*/ 1269736 w 2706472"/>
              <a:gd name="connsiteY1" fmla="*/ 0 h 2237968"/>
              <a:gd name="connsiteX2" fmla="*/ 1626352 w 2706472"/>
              <a:gd name="connsiteY2" fmla="*/ 1301864 h 2237968"/>
              <a:gd name="connsiteX3" fmla="*/ 2624176 w 2706472"/>
              <a:gd name="connsiteY3" fmla="*/ 734936 h 2237968"/>
              <a:gd name="connsiteX4" fmla="*/ 2706472 w 2706472"/>
              <a:gd name="connsiteY4" fmla="*/ 2237968 h 2237968"/>
              <a:gd name="connsiteX5" fmla="*/ 1077316 w 2706472"/>
              <a:gd name="connsiteY5" fmla="*/ 1723530 h 2237968"/>
              <a:gd name="connsiteX6" fmla="*/ 0 w 2706472"/>
              <a:gd name="connsiteY6" fmla="*/ 1941126 h 2237968"/>
              <a:gd name="connsiteX0" fmla="*/ 0 w 2706472"/>
              <a:gd name="connsiteY0" fmla="*/ 1684316 h 1981158"/>
              <a:gd name="connsiteX1" fmla="*/ 492496 w 2706472"/>
              <a:gd name="connsiteY1" fmla="*/ 0 h 1981158"/>
              <a:gd name="connsiteX2" fmla="*/ 1626352 w 2706472"/>
              <a:gd name="connsiteY2" fmla="*/ 1045054 h 1981158"/>
              <a:gd name="connsiteX3" fmla="*/ 2624176 w 2706472"/>
              <a:gd name="connsiteY3" fmla="*/ 478126 h 1981158"/>
              <a:gd name="connsiteX4" fmla="*/ 2706472 w 2706472"/>
              <a:gd name="connsiteY4" fmla="*/ 1981158 h 1981158"/>
              <a:gd name="connsiteX5" fmla="*/ 1077316 w 2706472"/>
              <a:gd name="connsiteY5" fmla="*/ 1466720 h 1981158"/>
              <a:gd name="connsiteX6" fmla="*/ 0 w 2706472"/>
              <a:gd name="connsiteY6" fmla="*/ 1684316 h 1981158"/>
              <a:gd name="connsiteX0" fmla="*/ 0 w 2706472"/>
              <a:gd name="connsiteY0" fmla="*/ 2436931 h 2733773"/>
              <a:gd name="connsiteX1" fmla="*/ 492496 w 2706472"/>
              <a:gd name="connsiteY1" fmla="*/ 752615 h 2733773"/>
              <a:gd name="connsiteX2" fmla="*/ 1534912 w 2706472"/>
              <a:gd name="connsiteY2" fmla="*/ 0 h 2733773"/>
              <a:gd name="connsiteX3" fmla="*/ 2624176 w 2706472"/>
              <a:gd name="connsiteY3" fmla="*/ 1230741 h 2733773"/>
              <a:gd name="connsiteX4" fmla="*/ 2706472 w 2706472"/>
              <a:gd name="connsiteY4" fmla="*/ 2733773 h 2733773"/>
              <a:gd name="connsiteX5" fmla="*/ 1077316 w 2706472"/>
              <a:gd name="connsiteY5" fmla="*/ 2219335 h 2733773"/>
              <a:gd name="connsiteX6" fmla="*/ 0 w 2706472"/>
              <a:gd name="connsiteY6" fmla="*/ 2436931 h 2733773"/>
              <a:gd name="connsiteX0" fmla="*/ 0 w 2706472"/>
              <a:gd name="connsiteY0" fmla="*/ 2436931 h 2733773"/>
              <a:gd name="connsiteX1" fmla="*/ 492496 w 2706472"/>
              <a:gd name="connsiteY1" fmla="*/ 752615 h 2733773"/>
              <a:gd name="connsiteX2" fmla="*/ 1534912 w 2706472"/>
              <a:gd name="connsiteY2" fmla="*/ 0 h 2733773"/>
              <a:gd name="connsiteX3" fmla="*/ 2669896 w 2706472"/>
              <a:gd name="connsiteY3" fmla="*/ 1152581 h 2733773"/>
              <a:gd name="connsiteX4" fmla="*/ 2706472 w 2706472"/>
              <a:gd name="connsiteY4" fmla="*/ 2733773 h 2733773"/>
              <a:gd name="connsiteX5" fmla="*/ 1077316 w 2706472"/>
              <a:gd name="connsiteY5" fmla="*/ 2219335 h 2733773"/>
              <a:gd name="connsiteX6" fmla="*/ 0 w 2706472"/>
              <a:gd name="connsiteY6" fmla="*/ 2436931 h 2733773"/>
              <a:gd name="connsiteX0" fmla="*/ 0 w 2706472"/>
              <a:gd name="connsiteY0" fmla="*/ 2436931 h 2733773"/>
              <a:gd name="connsiteX1" fmla="*/ 492496 w 2706472"/>
              <a:gd name="connsiteY1" fmla="*/ 752615 h 2733773"/>
              <a:gd name="connsiteX2" fmla="*/ 1534912 w 2706472"/>
              <a:gd name="connsiteY2" fmla="*/ 0 h 2733773"/>
              <a:gd name="connsiteX3" fmla="*/ 2669896 w 2706472"/>
              <a:gd name="connsiteY3" fmla="*/ 1152581 h 2733773"/>
              <a:gd name="connsiteX4" fmla="*/ 2706472 w 2706472"/>
              <a:gd name="connsiteY4" fmla="*/ 2733773 h 2733773"/>
              <a:gd name="connsiteX5" fmla="*/ 1433932 w 2706472"/>
              <a:gd name="connsiteY5" fmla="*/ 1493568 h 2733773"/>
              <a:gd name="connsiteX6" fmla="*/ 0 w 2706472"/>
              <a:gd name="connsiteY6" fmla="*/ 2436931 h 2733773"/>
              <a:gd name="connsiteX0" fmla="*/ 0 w 2669896"/>
              <a:gd name="connsiteY0" fmla="*/ 2436931 h 2436931"/>
              <a:gd name="connsiteX1" fmla="*/ 492496 w 2669896"/>
              <a:gd name="connsiteY1" fmla="*/ 752615 h 2436931"/>
              <a:gd name="connsiteX2" fmla="*/ 1534912 w 2669896"/>
              <a:gd name="connsiteY2" fmla="*/ 0 h 2436931"/>
              <a:gd name="connsiteX3" fmla="*/ 2669896 w 2669896"/>
              <a:gd name="connsiteY3" fmla="*/ 1152581 h 2436931"/>
              <a:gd name="connsiteX4" fmla="*/ 2011528 w 2669896"/>
              <a:gd name="connsiteY4" fmla="*/ 2320644 h 2436931"/>
              <a:gd name="connsiteX5" fmla="*/ 1433932 w 2669896"/>
              <a:gd name="connsiteY5" fmla="*/ 1493568 h 2436931"/>
              <a:gd name="connsiteX6" fmla="*/ 0 w 2669896"/>
              <a:gd name="connsiteY6" fmla="*/ 2436931 h 2436931"/>
              <a:gd name="connsiteX0" fmla="*/ 120152 w 2177400"/>
              <a:gd name="connsiteY0" fmla="*/ 2090796 h 2320644"/>
              <a:gd name="connsiteX1" fmla="*/ 0 w 2177400"/>
              <a:gd name="connsiteY1" fmla="*/ 752615 h 2320644"/>
              <a:gd name="connsiteX2" fmla="*/ 1042416 w 2177400"/>
              <a:gd name="connsiteY2" fmla="*/ 0 h 2320644"/>
              <a:gd name="connsiteX3" fmla="*/ 2177400 w 2177400"/>
              <a:gd name="connsiteY3" fmla="*/ 1152581 h 2320644"/>
              <a:gd name="connsiteX4" fmla="*/ 1519032 w 2177400"/>
              <a:gd name="connsiteY4" fmla="*/ 2320644 h 2320644"/>
              <a:gd name="connsiteX5" fmla="*/ 941436 w 2177400"/>
              <a:gd name="connsiteY5" fmla="*/ 1493568 h 2320644"/>
              <a:gd name="connsiteX6" fmla="*/ 120152 w 2177400"/>
              <a:gd name="connsiteY6" fmla="*/ 2090796 h 2320644"/>
              <a:gd name="connsiteX0" fmla="*/ 242072 w 2299320"/>
              <a:gd name="connsiteY0" fmla="*/ 2090796 h 2320644"/>
              <a:gd name="connsiteX1" fmla="*/ 0 w 2299320"/>
              <a:gd name="connsiteY1" fmla="*/ 1018464 h 2320644"/>
              <a:gd name="connsiteX2" fmla="*/ 1164336 w 2299320"/>
              <a:gd name="connsiteY2" fmla="*/ 0 h 2320644"/>
              <a:gd name="connsiteX3" fmla="*/ 2299320 w 2299320"/>
              <a:gd name="connsiteY3" fmla="*/ 1152581 h 2320644"/>
              <a:gd name="connsiteX4" fmla="*/ 1640952 w 2299320"/>
              <a:gd name="connsiteY4" fmla="*/ 2320644 h 2320644"/>
              <a:gd name="connsiteX5" fmla="*/ 1063356 w 2299320"/>
              <a:gd name="connsiteY5" fmla="*/ 1493568 h 2320644"/>
              <a:gd name="connsiteX6" fmla="*/ 242072 w 2299320"/>
              <a:gd name="connsiteY6" fmla="*/ 2090796 h 2320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99320" h="2320644">
                <a:moveTo>
                  <a:pt x="242072" y="2090796"/>
                </a:moveTo>
                <a:lnTo>
                  <a:pt x="0" y="1018464"/>
                </a:lnTo>
                <a:lnTo>
                  <a:pt x="1164336" y="0"/>
                </a:lnTo>
                <a:lnTo>
                  <a:pt x="2299320" y="1152581"/>
                </a:lnTo>
                <a:lnTo>
                  <a:pt x="1640952" y="2320644"/>
                </a:lnTo>
                <a:lnTo>
                  <a:pt x="1063356" y="1493568"/>
                </a:lnTo>
                <a:lnTo>
                  <a:pt x="242072" y="2090796"/>
                </a:lnTo>
                <a:close/>
              </a:path>
            </a:pathLst>
          </a:custGeom>
          <a:noFill/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1" name="Elipse 80"/>
          <p:cNvSpPr/>
          <p:nvPr/>
        </p:nvSpPr>
        <p:spPr>
          <a:xfrm>
            <a:off x="7999801" y="5070718"/>
            <a:ext cx="72008" cy="72008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2" name="CaixaDeTexto 81"/>
          <p:cNvSpPr txBox="1"/>
          <p:nvPr/>
        </p:nvSpPr>
        <p:spPr>
          <a:xfrm>
            <a:off x="7894966" y="4801864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chemeClr val="bg1">
                    <a:lumMod val="75000"/>
                  </a:schemeClr>
                </a:solidFill>
              </a:rPr>
              <a:t>P</a:t>
            </a:r>
            <a:endParaRPr lang="pt-BR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83" name="Conector reto 82"/>
          <p:cNvCxnSpPr/>
          <p:nvPr/>
        </p:nvCxnSpPr>
        <p:spPr>
          <a:xfrm flipH="1">
            <a:off x="6973652" y="5106722"/>
            <a:ext cx="102615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Forma em L 7"/>
          <p:cNvSpPr/>
          <p:nvPr/>
        </p:nvSpPr>
        <p:spPr>
          <a:xfrm>
            <a:off x="8819517" y="4224368"/>
            <a:ext cx="1405089" cy="1156739"/>
          </a:xfrm>
          <a:custGeom>
            <a:avLst/>
            <a:gdLst>
              <a:gd name="connsiteX0" fmla="*/ 0 w 2016224"/>
              <a:gd name="connsiteY0" fmla="*/ 0 h 1872208"/>
              <a:gd name="connsiteX1" fmla="*/ 936104 w 2016224"/>
              <a:gd name="connsiteY1" fmla="*/ 0 h 1872208"/>
              <a:gd name="connsiteX2" fmla="*/ 936104 w 2016224"/>
              <a:gd name="connsiteY2" fmla="*/ 936104 h 1872208"/>
              <a:gd name="connsiteX3" fmla="*/ 2016224 w 2016224"/>
              <a:gd name="connsiteY3" fmla="*/ 936104 h 1872208"/>
              <a:gd name="connsiteX4" fmla="*/ 2016224 w 2016224"/>
              <a:gd name="connsiteY4" fmla="*/ 1872208 h 1872208"/>
              <a:gd name="connsiteX5" fmla="*/ 0 w 2016224"/>
              <a:gd name="connsiteY5" fmla="*/ 1872208 h 1872208"/>
              <a:gd name="connsiteX6" fmla="*/ 0 w 2016224"/>
              <a:gd name="connsiteY6" fmla="*/ 0 h 1872208"/>
              <a:gd name="connsiteX0" fmla="*/ 0 w 2016224"/>
              <a:gd name="connsiteY0" fmla="*/ 365760 h 2237968"/>
              <a:gd name="connsiteX1" fmla="*/ 579488 w 2016224"/>
              <a:gd name="connsiteY1" fmla="*/ 0 h 2237968"/>
              <a:gd name="connsiteX2" fmla="*/ 936104 w 2016224"/>
              <a:gd name="connsiteY2" fmla="*/ 1301864 h 2237968"/>
              <a:gd name="connsiteX3" fmla="*/ 2016224 w 2016224"/>
              <a:gd name="connsiteY3" fmla="*/ 1301864 h 2237968"/>
              <a:gd name="connsiteX4" fmla="*/ 2016224 w 2016224"/>
              <a:gd name="connsiteY4" fmla="*/ 2237968 h 2237968"/>
              <a:gd name="connsiteX5" fmla="*/ 0 w 2016224"/>
              <a:gd name="connsiteY5" fmla="*/ 2237968 h 2237968"/>
              <a:gd name="connsiteX6" fmla="*/ 0 w 2016224"/>
              <a:gd name="connsiteY6" fmla="*/ 365760 h 2237968"/>
              <a:gd name="connsiteX0" fmla="*/ 0 w 2016224"/>
              <a:gd name="connsiteY0" fmla="*/ 365760 h 2237968"/>
              <a:gd name="connsiteX1" fmla="*/ 579488 w 2016224"/>
              <a:gd name="connsiteY1" fmla="*/ 0 h 2237968"/>
              <a:gd name="connsiteX2" fmla="*/ 936104 w 2016224"/>
              <a:gd name="connsiteY2" fmla="*/ 1301864 h 2237968"/>
              <a:gd name="connsiteX3" fmla="*/ 1933928 w 2016224"/>
              <a:gd name="connsiteY3" fmla="*/ 734936 h 2237968"/>
              <a:gd name="connsiteX4" fmla="*/ 2016224 w 2016224"/>
              <a:gd name="connsiteY4" fmla="*/ 2237968 h 2237968"/>
              <a:gd name="connsiteX5" fmla="*/ 0 w 2016224"/>
              <a:gd name="connsiteY5" fmla="*/ 2237968 h 2237968"/>
              <a:gd name="connsiteX6" fmla="*/ 0 w 2016224"/>
              <a:gd name="connsiteY6" fmla="*/ 365760 h 2237968"/>
              <a:gd name="connsiteX0" fmla="*/ 0 w 3323398"/>
              <a:gd name="connsiteY0" fmla="*/ 3065209 h 3065209"/>
              <a:gd name="connsiteX1" fmla="*/ 1886662 w 3323398"/>
              <a:gd name="connsiteY1" fmla="*/ 0 h 3065209"/>
              <a:gd name="connsiteX2" fmla="*/ 2243278 w 3323398"/>
              <a:gd name="connsiteY2" fmla="*/ 1301864 h 3065209"/>
              <a:gd name="connsiteX3" fmla="*/ 3241102 w 3323398"/>
              <a:gd name="connsiteY3" fmla="*/ 734936 h 3065209"/>
              <a:gd name="connsiteX4" fmla="*/ 3323398 w 3323398"/>
              <a:gd name="connsiteY4" fmla="*/ 2237968 h 3065209"/>
              <a:gd name="connsiteX5" fmla="*/ 1307174 w 3323398"/>
              <a:gd name="connsiteY5" fmla="*/ 2237968 h 3065209"/>
              <a:gd name="connsiteX6" fmla="*/ 0 w 3323398"/>
              <a:gd name="connsiteY6" fmla="*/ 3065209 h 3065209"/>
              <a:gd name="connsiteX0" fmla="*/ 0 w 3323398"/>
              <a:gd name="connsiteY0" fmla="*/ 3065209 h 3065209"/>
              <a:gd name="connsiteX1" fmla="*/ 1886662 w 3323398"/>
              <a:gd name="connsiteY1" fmla="*/ 0 h 3065209"/>
              <a:gd name="connsiteX2" fmla="*/ 2243278 w 3323398"/>
              <a:gd name="connsiteY2" fmla="*/ 1301864 h 3065209"/>
              <a:gd name="connsiteX3" fmla="*/ 3241102 w 3323398"/>
              <a:gd name="connsiteY3" fmla="*/ 734936 h 3065209"/>
              <a:gd name="connsiteX4" fmla="*/ 3323398 w 3323398"/>
              <a:gd name="connsiteY4" fmla="*/ 2237968 h 3065209"/>
              <a:gd name="connsiteX5" fmla="*/ 1694242 w 3323398"/>
              <a:gd name="connsiteY5" fmla="*/ 1723530 h 3065209"/>
              <a:gd name="connsiteX6" fmla="*/ 0 w 3323398"/>
              <a:gd name="connsiteY6" fmla="*/ 3065209 h 3065209"/>
              <a:gd name="connsiteX0" fmla="*/ 0 w 2706472"/>
              <a:gd name="connsiteY0" fmla="*/ 1941126 h 2237968"/>
              <a:gd name="connsiteX1" fmla="*/ 1269736 w 2706472"/>
              <a:gd name="connsiteY1" fmla="*/ 0 h 2237968"/>
              <a:gd name="connsiteX2" fmla="*/ 1626352 w 2706472"/>
              <a:gd name="connsiteY2" fmla="*/ 1301864 h 2237968"/>
              <a:gd name="connsiteX3" fmla="*/ 2624176 w 2706472"/>
              <a:gd name="connsiteY3" fmla="*/ 734936 h 2237968"/>
              <a:gd name="connsiteX4" fmla="*/ 2706472 w 2706472"/>
              <a:gd name="connsiteY4" fmla="*/ 2237968 h 2237968"/>
              <a:gd name="connsiteX5" fmla="*/ 1077316 w 2706472"/>
              <a:gd name="connsiteY5" fmla="*/ 1723530 h 2237968"/>
              <a:gd name="connsiteX6" fmla="*/ 0 w 2706472"/>
              <a:gd name="connsiteY6" fmla="*/ 1941126 h 2237968"/>
              <a:gd name="connsiteX0" fmla="*/ 0 w 2706472"/>
              <a:gd name="connsiteY0" fmla="*/ 1684316 h 1981158"/>
              <a:gd name="connsiteX1" fmla="*/ 492496 w 2706472"/>
              <a:gd name="connsiteY1" fmla="*/ 0 h 1981158"/>
              <a:gd name="connsiteX2" fmla="*/ 1626352 w 2706472"/>
              <a:gd name="connsiteY2" fmla="*/ 1045054 h 1981158"/>
              <a:gd name="connsiteX3" fmla="*/ 2624176 w 2706472"/>
              <a:gd name="connsiteY3" fmla="*/ 478126 h 1981158"/>
              <a:gd name="connsiteX4" fmla="*/ 2706472 w 2706472"/>
              <a:gd name="connsiteY4" fmla="*/ 1981158 h 1981158"/>
              <a:gd name="connsiteX5" fmla="*/ 1077316 w 2706472"/>
              <a:gd name="connsiteY5" fmla="*/ 1466720 h 1981158"/>
              <a:gd name="connsiteX6" fmla="*/ 0 w 2706472"/>
              <a:gd name="connsiteY6" fmla="*/ 1684316 h 1981158"/>
              <a:gd name="connsiteX0" fmla="*/ 0 w 2706472"/>
              <a:gd name="connsiteY0" fmla="*/ 2436931 h 2733773"/>
              <a:gd name="connsiteX1" fmla="*/ 492496 w 2706472"/>
              <a:gd name="connsiteY1" fmla="*/ 752615 h 2733773"/>
              <a:gd name="connsiteX2" fmla="*/ 1534912 w 2706472"/>
              <a:gd name="connsiteY2" fmla="*/ 0 h 2733773"/>
              <a:gd name="connsiteX3" fmla="*/ 2624176 w 2706472"/>
              <a:gd name="connsiteY3" fmla="*/ 1230741 h 2733773"/>
              <a:gd name="connsiteX4" fmla="*/ 2706472 w 2706472"/>
              <a:gd name="connsiteY4" fmla="*/ 2733773 h 2733773"/>
              <a:gd name="connsiteX5" fmla="*/ 1077316 w 2706472"/>
              <a:gd name="connsiteY5" fmla="*/ 2219335 h 2733773"/>
              <a:gd name="connsiteX6" fmla="*/ 0 w 2706472"/>
              <a:gd name="connsiteY6" fmla="*/ 2436931 h 2733773"/>
              <a:gd name="connsiteX0" fmla="*/ 0 w 2706472"/>
              <a:gd name="connsiteY0" fmla="*/ 2436931 h 2733773"/>
              <a:gd name="connsiteX1" fmla="*/ 492496 w 2706472"/>
              <a:gd name="connsiteY1" fmla="*/ 752615 h 2733773"/>
              <a:gd name="connsiteX2" fmla="*/ 1534912 w 2706472"/>
              <a:gd name="connsiteY2" fmla="*/ 0 h 2733773"/>
              <a:gd name="connsiteX3" fmla="*/ 2669896 w 2706472"/>
              <a:gd name="connsiteY3" fmla="*/ 1152581 h 2733773"/>
              <a:gd name="connsiteX4" fmla="*/ 2706472 w 2706472"/>
              <a:gd name="connsiteY4" fmla="*/ 2733773 h 2733773"/>
              <a:gd name="connsiteX5" fmla="*/ 1077316 w 2706472"/>
              <a:gd name="connsiteY5" fmla="*/ 2219335 h 2733773"/>
              <a:gd name="connsiteX6" fmla="*/ 0 w 2706472"/>
              <a:gd name="connsiteY6" fmla="*/ 2436931 h 2733773"/>
              <a:gd name="connsiteX0" fmla="*/ 0 w 2706472"/>
              <a:gd name="connsiteY0" fmla="*/ 2436931 h 2733773"/>
              <a:gd name="connsiteX1" fmla="*/ 492496 w 2706472"/>
              <a:gd name="connsiteY1" fmla="*/ 752615 h 2733773"/>
              <a:gd name="connsiteX2" fmla="*/ 1534912 w 2706472"/>
              <a:gd name="connsiteY2" fmla="*/ 0 h 2733773"/>
              <a:gd name="connsiteX3" fmla="*/ 2669896 w 2706472"/>
              <a:gd name="connsiteY3" fmla="*/ 1152581 h 2733773"/>
              <a:gd name="connsiteX4" fmla="*/ 2706472 w 2706472"/>
              <a:gd name="connsiteY4" fmla="*/ 2733773 h 2733773"/>
              <a:gd name="connsiteX5" fmla="*/ 1433932 w 2706472"/>
              <a:gd name="connsiteY5" fmla="*/ 1493568 h 2733773"/>
              <a:gd name="connsiteX6" fmla="*/ 0 w 2706472"/>
              <a:gd name="connsiteY6" fmla="*/ 2436931 h 2733773"/>
              <a:gd name="connsiteX0" fmla="*/ 0 w 2669896"/>
              <a:gd name="connsiteY0" fmla="*/ 2436931 h 2436931"/>
              <a:gd name="connsiteX1" fmla="*/ 492496 w 2669896"/>
              <a:gd name="connsiteY1" fmla="*/ 752615 h 2436931"/>
              <a:gd name="connsiteX2" fmla="*/ 1534912 w 2669896"/>
              <a:gd name="connsiteY2" fmla="*/ 0 h 2436931"/>
              <a:gd name="connsiteX3" fmla="*/ 2669896 w 2669896"/>
              <a:gd name="connsiteY3" fmla="*/ 1152581 h 2436931"/>
              <a:gd name="connsiteX4" fmla="*/ 2011528 w 2669896"/>
              <a:gd name="connsiteY4" fmla="*/ 2320644 h 2436931"/>
              <a:gd name="connsiteX5" fmla="*/ 1433932 w 2669896"/>
              <a:gd name="connsiteY5" fmla="*/ 1493568 h 2436931"/>
              <a:gd name="connsiteX6" fmla="*/ 0 w 2669896"/>
              <a:gd name="connsiteY6" fmla="*/ 2436931 h 2436931"/>
              <a:gd name="connsiteX0" fmla="*/ 120152 w 2177400"/>
              <a:gd name="connsiteY0" fmla="*/ 2090796 h 2320644"/>
              <a:gd name="connsiteX1" fmla="*/ 0 w 2177400"/>
              <a:gd name="connsiteY1" fmla="*/ 752615 h 2320644"/>
              <a:gd name="connsiteX2" fmla="*/ 1042416 w 2177400"/>
              <a:gd name="connsiteY2" fmla="*/ 0 h 2320644"/>
              <a:gd name="connsiteX3" fmla="*/ 2177400 w 2177400"/>
              <a:gd name="connsiteY3" fmla="*/ 1152581 h 2320644"/>
              <a:gd name="connsiteX4" fmla="*/ 1519032 w 2177400"/>
              <a:gd name="connsiteY4" fmla="*/ 2320644 h 2320644"/>
              <a:gd name="connsiteX5" fmla="*/ 941436 w 2177400"/>
              <a:gd name="connsiteY5" fmla="*/ 1493568 h 2320644"/>
              <a:gd name="connsiteX6" fmla="*/ 120152 w 2177400"/>
              <a:gd name="connsiteY6" fmla="*/ 2090796 h 2320644"/>
              <a:gd name="connsiteX0" fmla="*/ 242072 w 2299320"/>
              <a:gd name="connsiteY0" fmla="*/ 2090796 h 2320644"/>
              <a:gd name="connsiteX1" fmla="*/ 0 w 2299320"/>
              <a:gd name="connsiteY1" fmla="*/ 1018464 h 2320644"/>
              <a:gd name="connsiteX2" fmla="*/ 1164336 w 2299320"/>
              <a:gd name="connsiteY2" fmla="*/ 0 h 2320644"/>
              <a:gd name="connsiteX3" fmla="*/ 2299320 w 2299320"/>
              <a:gd name="connsiteY3" fmla="*/ 1152581 h 2320644"/>
              <a:gd name="connsiteX4" fmla="*/ 1640952 w 2299320"/>
              <a:gd name="connsiteY4" fmla="*/ 2320644 h 2320644"/>
              <a:gd name="connsiteX5" fmla="*/ 1063356 w 2299320"/>
              <a:gd name="connsiteY5" fmla="*/ 1493568 h 2320644"/>
              <a:gd name="connsiteX6" fmla="*/ 242072 w 2299320"/>
              <a:gd name="connsiteY6" fmla="*/ 2090796 h 2320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99320" h="2320644">
                <a:moveTo>
                  <a:pt x="242072" y="2090796"/>
                </a:moveTo>
                <a:lnTo>
                  <a:pt x="0" y="1018464"/>
                </a:lnTo>
                <a:lnTo>
                  <a:pt x="1164336" y="0"/>
                </a:lnTo>
                <a:lnTo>
                  <a:pt x="2299320" y="1152581"/>
                </a:lnTo>
                <a:lnTo>
                  <a:pt x="1640952" y="2320644"/>
                </a:lnTo>
                <a:lnTo>
                  <a:pt x="1063356" y="1493568"/>
                </a:lnTo>
                <a:lnTo>
                  <a:pt x="242072" y="2090796"/>
                </a:lnTo>
                <a:close/>
              </a:path>
            </a:pathLst>
          </a:custGeom>
          <a:noFill/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9" name="Elipse 88"/>
          <p:cNvSpPr/>
          <p:nvPr/>
        </p:nvSpPr>
        <p:spPr>
          <a:xfrm>
            <a:off x="10144762" y="5106722"/>
            <a:ext cx="72008" cy="72008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0" name="CaixaDeTexto 89"/>
          <p:cNvSpPr txBox="1"/>
          <p:nvPr/>
        </p:nvSpPr>
        <p:spPr>
          <a:xfrm>
            <a:off x="10055879" y="5223394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chemeClr val="bg1">
                    <a:lumMod val="75000"/>
                  </a:schemeClr>
                </a:solidFill>
              </a:rPr>
              <a:t>P</a:t>
            </a:r>
            <a:endParaRPr lang="pt-BR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91" name="Conector reto 90"/>
          <p:cNvCxnSpPr/>
          <p:nvPr/>
        </p:nvCxnSpPr>
        <p:spPr>
          <a:xfrm flipH="1">
            <a:off x="8701844" y="5142726"/>
            <a:ext cx="1442918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CaixaDeTexto 92"/>
          <p:cNvSpPr txBox="1"/>
          <p:nvPr/>
        </p:nvSpPr>
        <p:spPr>
          <a:xfrm>
            <a:off x="5313547" y="5565368"/>
            <a:ext cx="12971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dirty="0">
                <a:solidFill>
                  <a:schemeClr val="bg1">
                    <a:lumMod val="75000"/>
                  </a:schemeClr>
                </a:solidFill>
              </a:rPr>
              <a:t>2 cruzamentos</a:t>
            </a:r>
          </a:p>
        </p:txBody>
      </p:sp>
      <p:sp>
        <p:nvSpPr>
          <p:cNvPr id="94" name="CaixaDeTexto 93"/>
          <p:cNvSpPr txBox="1"/>
          <p:nvPr/>
        </p:nvSpPr>
        <p:spPr>
          <a:xfrm>
            <a:off x="7095457" y="5565368"/>
            <a:ext cx="12971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dirty="0">
                <a:solidFill>
                  <a:schemeClr val="bg1">
                    <a:lumMod val="75000"/>
                  </a:schemeClr>
                </a:solidFill>
              </a:rPr>
              <a:t>3 cruzamentos</a:t>
            </a:r>
          </a:p>
        </p:txBody>
      </p:sp>
      <p:sp>
        <p:nvSpPr>
          <p:cNvPr id="95" name="CaixaDeTexto 94"/>
          <p:cNvSpPr txBox="1"/>
          <p:nvPr/>
        </p:nvSpPr>
        <p:spPr>
          <a:xfrm>
            <a:off x="8877367" y="5565368"/>
            <a:ext cx="12971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dirty="0">
                <a:solidFill>
                  <a:schemeClr val="bg1">
                    <a:lumMod val="75000"/>
                  </a:schemeClr>
                </a:solidFill>
              </a:rPr>
              <a:t>4 cruzamentos</a:t>
            </a:r>
          </a:p>
        </p:txBody>
      </p:sp>
      <p:sp>
        <p:nvSpPr>
          <p:cNvPr id="96" name="CaixaDeTexto 95"/>
          <p:cNvSpPr txBox="1"/>
          <p:nvPr/>
        </p:nvSpPr>
        <p:spPr>
          <a:xfrm>
            <a:off x="2322848" y="5610329"/>
            <a:ext cx="12186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dirty="0">
                <a:solidFill>
                  <a:schemeClr val="bg1">
                    <a:lumMod val="75000"/>
                  </a:schemeClr>
                </a:solidFill>
              </a:rPr>
              <a:t>1 cruzamento</a:t>
            </a:r>
          </a:p>
        </p:txBody>
      </p:sp>
    </p:spTree>
    <p:extLst>
      <p:ext uri="{BB962C8B-B14F-4D97-AF65-F5344CB8AC3E}">
        <p14:creationId xmlns:p14="http://schemas.microsoft.com/office/powerpoint/2010/main" val="27360336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20"/>
          <p:cNvSpPr/>
          <p:nvPr/>
        </p:nvSpPr>
        <p:spPr>
          <a:xfrm>
            <a:off x="3163488" y="5650010"/>
            <a:ext cx="1132312" cy="32861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7" name="Retângulo 96"/>
          <p:cNvSpPr/>
          <p:nvPr/>
        </p:nvSpPr>
        <p:spPr>
          <a:xfrm>
            <a:off x="6404124" y="5637103"/>
            <a:ext cx="1064537" cy="32861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Para utilizar o crossing é preciso saber de que lado o ponto está em relação a cada aresta</a:t>
            </a:r>
            <a:endParaRPr lang="pt-B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Colisão Ponto-Polígono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807BC8D5-B39A-4082-A37C-07AF0A0D1F13}"/>
              </a:ext>
            </a:extLst>
          </p:cNvPr>
          <p:cNvGrpSpPr/>
          <p:nvPr/>
        </p:nvGrpSpPr>
        <p:grpSpPr>
          <a:xfrm>
            <a:off x="1199456" y="2949984"/>
            <a:ext cx="2969488" cy="2195470"/>
            <a:chOff x="1199456" y="2949984"/>
            <a:chExt cx="2969488" cy="2195470"/>
          </a:xfrm>
        </p:grpSpPr>
        <p:sp>
          <p:nvSpPr>
            <p:cNvPr id="40" name="Forma em L 7"/>
            <p:cNvSpPr/>
            <p:nvPr/>
          </p:nvSpPr>
          <p:spPr>
            <a:xfrm>
              <a:off x="1869624" y="3244985"/>
              <a:ext cx="2299320" cy="1900469"/>
            </a:xfrm>
            <a:custGeom>
              <a:avLst/>
              <a:gdLst>
                <a:gd name="connsiteX0" fmla="*/ 0 w 2016224"/>
                <a:gd name="connsiteY0" fmla="*/ 0 h 1872208"/>
                <a:gd name="connsiteX1" fmla="*/ 936104 w 2016224"/>
                <a:gd name="connsiteY1" fmla="*/ 0 h 1872208"/>
                <a:gd name="connsiteX2" fmla="*/ 936104 w 2016224"/>
                <a:gd name="connsiteY2" fmla="*/ 936104 h 1872208"/>
                <a:gd name="connsiteX3" fmla="*/ 2016224 w 2016224"/>
                <a:gd name="connsiteY3" fmla="*/ 936104 h 1872208"/>
                <a:gd name="connsiteX4" fmla="*/ 2016224 w 2016224"/>
                <a:gd name="connsiteY4" fmla="*/ 1872208 h 1872208"/>
                <a:gd name="connsiteX5" fmla="*/ 0 w 2016224"/>
                <a:gd name="connsiteY5" fmla="*/ 1872208 h 1872208"/>
                <a:gd name="connsiteX6" fmla="*/ 0 w 2016224"/>
                <a:gd name="connsiteY6" fmla="*/ 0 h 1872208"/>
                <a:gd name="connsiteX0" fmla="*/ 0 w 2016224"/>
                <a:gd name="connsiteY0" fmla="*/ 365760 h 2237968"/>
                <a:gd name="connsiteX1" fmla="*/ 579488 w 2016224"/>
                <a:gd name="connsiteY1" fmla="*/ 0 h 2237968"/>
                <a:gd name="connsiteX2" fmla="*/ 936104 w 2016224"/>
                <a:gd name="connsiteY2" fmla="*/ 1301864 h 2237968"/>
                <a:gd name="connsiteX3" fmla="*/ 2016224 w 2016224"/>
                <a:gd name="connsiteY3" fmla="*/ 1301864 h 2237968"/>
                <a:gd name="connsiteX4" fmla="*/ 2016224 w 2016224"/>
                <a:gd name="connsiteY4" fmla="*/ 2237968 h 2237968"/>
                <a:gd name="connsiteX5" fmla="*/ 0 w 2016224"/>
                <a:gd name="connsiteY5" fmla="*/ 2237968 h 2237968"/>
                <a:gd name="connsiteX6" fmla="*/ 0 w 2016224"/>
                <a:gd name="connsiteY6" fmla="*/ 365760 h 2237968"/>
                <a:gd name="connsiteX0" fmla="*/ 0 w 2016224"/>
                <a:gd name="connsiteY0" fmla="*/ 365760 h 2237968"/>
                <a:gd name="connsiteX1" fmla="*/ 579488 w 2016224"/>
                <a:gd name="connsiteY1" fmla="*/ 0 h 2237968"/>
                <a:gd name="connsiteX2" fmla="*/ 936104 w 2016224"/>
                <a:gd name="connsiteY2" fmla="*/ 1301864 h 2237968"/>
                <a:gd name="connsiteX3" fmla="*/ 1933928 w 2016224"/>
                <a:gd name="connsiteY3" fmla="*/ 734936 h 2237968"/>
                <a:gd name="connsiteX4" fmla="*/ 2016224 w 2016224"/>
                <a:gd name="connsiteY4" fmla="*/ 2237968 h 2237968"/>
                <a:gd name="connsiteX5" fmla="*/ 0 w 2016224"/>
                <a:gd name="connsiteY5" fmla="*/ 2237968 h 2237968"/>
                <a:gd name="connsiteX6" fmla="*/ 0 w 2016224"/>
                <a:gd name="connsiteY6" fmla="*/ 365760 h 2237968"/>
                <a:gd name="connsiteX0" fmla="*/ 0 w 3323398"/>
                <a:gd name="connsiteY0" fmla="*/ 3065209 h 3065209"/>
                <a:gd name="connsiteX1" fmla="*/ 1886662 w 3323398"/>
                <a:gd name="connsiteY1" fmla="*/ 0 h 3065209"/>
                <a:gd name="connsiteX2" fmla="*/ 2243278 w 3323398"/>
                <a:gd name="connsiteY2" fmla="*/ 1301864 h 3065209"/>
                <a:gd name="connsiteX3" fmla="*/ 3241102 w 3323398"/>
                <a:gd name="connsiteY3" fmla="*/ 734936 h 3065209"/>
                <a:gd name="connsiteX4" fmla="*/ 3323398 w 3323398"/>
                <a:gd name="connsiteY4" fmla="*/ 2237968 h 3065209"/>
                <a:gd name="connsiteX5" fmla="*/ 1307174 w 3323398"/>
                <a:gd name="connsiteY5" fmla="*/ 2237968 h 3065209"/>
                <a:gd name="connsiteX6" fmla="*/ 0 w 3323398"/>
                <a:gd name="connsiteY6" fmla="*/ 3065209 h 3065209"/>
                <a:gd name="connsiteX0" fmla="*/ 0 w 3323398"/>
                <a:gd name="connsiteY0" fmla="*/ 3065209 h 3065209"/>
                <a:gd name="connsiteX1" fmla="*/ 1886662 w 3323398"/>
                <a:gd name="connsiteY1" fmla="*/ 0 h 3065209"/>
                <a:gd name="connsiteX2" fmla="*/ 2243278 w 3323398"/>
                <a:gd name="connsiteY2" fmla="*/ 1301864 h 3065209"/>
                <a:gd name="connsiteX3" fmla="*/ 3241102 w 3323398"/>
                <a:gd name="connsiteY3" fmla="*/ 734936 h 3065209"/>
                <a:gd name="connsiteX4" fmla="*/ 3323398 w 3323398"/>
                <a:gd name="connsiteY4" fmla="*/ 2237968 h 3065209"/>
                <a:gd name="connsiteX5" fmla="*/ 1694242 w 3323398"/>
                <a:gd name="connsiteY5" fmla="*/ 1723530 h 3065209"/>
                <a:gd name="connsiteX6" fmla="*/ 0 w 3323398"/>
                <a:gd name="connsiteY6" fmla="*/ 3065209 h 3065209"/>
                <a:gd name="connsiteX0" fmla="*/ 0 w 2706472"/>
                <a:gd name="connsiteY0" fmla="*/ 1941126 h 2237968"/>
                <a:gd name="connsiteX1" fmla="*/ 1269736 w 2706472"/>
                <a:gd name="connsiteY1" fmla="*/ 0 h 2237968"/>
                <a:gd name="connsiteX2" fmla="*/ 1626352 w 2706472"/>
                <a:gd name="connsiteY2" fmla="*/ 1301864 h 2237968"/>
                <a:gd name="connsiteX3" fmla="*/ 2624176 w 2706472"/>
                <a:gd name="connsiteY3" fmla="*/ 734936 h 2237968"/>
                <a:gd name="connsiteX4" fmla="*/ 2706472 w 2706472"/>
                <a:gd name="connsiteY4" fmla="*/ 2237968 h 2237968"/>
                <a:gd name="connsiteX5" fmla="*/ 1077316 w 2706472"/>
                <a:gd name="connsiteY5" fmla="*/ 1723530 h 2237968"/>
                <a:gd name="connsiteX6" fmla="*/ 0 w 2706472"/>
                <a:gd name="connsiteY6" fmla="*/ 1941126 h 2237968"/>
                <a:gd name="connsiteX0" fmla="*/ 0 w 2706472"/>
                <a:gd name="connsiteY0" fmla="*/ 1684316 h 1981158"/>
                <a:gd name="connsiteX1" fmla="*/ 492496 w 2706472"/>
                <a:gd name="connsiteY1" fmla="*/ 0 h 1981158"/>
                <a:gd name="connsiteX2" fmla="*/ 1626352 w 2706472"/>
                <a:gd name="connsiteY2" fmla="*/ 1045054 h 1981158"/>
                <a:gd name="connsiteX3" fmla="*/ 2624176 w 2706472"/>
                <a:gd name="connsiteY3" fmla="*/ 478126 h 1981158"/>
                <a:gd name="connsiteX4" fmla="*/ 2706472 w 2706472"/>
                <a:gd name="connsiteY4" fmla="*/ 1981158 h 1981158"/>
                <a:gd name="connsiteX5" fmla="*/ 1077316 w 2706472"/>
                <a:gd name="connsiteY5" fmla="*/ 1466720 h 1981158"/>
                <a:gd name="connsiteX6" fmla="*/ 0 w 2706472"/>
                <a:gd name="connsiteY6" fmla="*/ 1684316 h 1981158"/>
                <a:gd name="connsiteX0" fmla="*/ 0 w 2706472"/>
                <a:gd name="connsiteY0" fmla="*/ 2436931 h 2733773"/>
                <a:gd name="connsiteX1" fmla="*/ 492496 w 2706472"/>
                <a:gd name="connsiteY1" fmla="*/ 752615 h 2733773"/>
                <a:gd name="connsiteX2" fmla="*/ 1534912 w 2706472"/>
                <a:gd name="connsiteY2" fmla="*/ 0 h 2733773"/>
                <a:gd name="connsiteX3" fmla="*/ 2624176 w 2706472"/>
                <a:gd name="connsiteY3" fmla="*/ 1230741 h 2733773"/>
                <a:gd name="connsiteX4" fmla="*/ 2706472 w 2706472"/>
                <a:gd name="connsiteY4" fmla="*/ 2733773 h 2733773"/>
                <a:gd name="connsiteX5" fmla="*/ 1077316 w 2706472"/>
                <a:gd name="connsiteY5" fmla="*/ 2219335 h 2733773"/>
                <a:gd name="connsiteX6" fmla="*/ 0 w 2706472"/>
                <a:gd name="connsiteY6" fmla="*/ 2436931 h 2733773"/>
                <a:gd name="connsiteX0" fmla="*/ 0 w 2706472"/>
                <a:gd name="connsiteY0" fmla="*/ 2436931 h 2733773"/>
                <a:gd name="connsiteX1" fmla="*/ 492496 w 2706472"/>
                <a:gd name="connsiteY1" fmla="*/ 752615 h 2733773"/>
                <a:gd name="connsiteX2" fmla="*/ 1534912 w 2706472"/>
                <a:gd name="connsiteY2" fmla="*/ 0 h 2733773"/>
                <a:gd name="connsiteX3" fmla="*/ 2669896 w 2706472"/>
                <a:gd name="connsiteY3" fmla="*/ 1152581 h 2733773"/>
                <a:gd name="connsiteX4" fmla="*/ 2706472 w 2706472"/>
                <a:gd name="connsiteY4" fmla="*/ 2733773 h 2733773"/>
                <a:gd name="connsiteX5" fmla="*/ 1077316 w 2706472"/>
                <a:gd name="connsiteY5" fmla="*/ 2219335 h 2733773"/>
                <a:gd name="connsiteX6" fmla="*/ 0 w 2706472"/>
                <a:gd name="connsiteY6" fmla="*/ 2436931 h 2733773"/>
                <a:gd name="connsiteX0" fmla="*/ 0 w 2706472"/>
                <a:gd name="connsiteY0" fmla="*/ 2436931 h 2733773"/>
                <a:gd name="connsiteX1" fmla="*/ 492496 w 2706472"/>
                <a:gd name="connsiteY1" fmla="*/ 752615 h 2733773"/>
                <a:gd name="connsiteX2" fmla="*/ 1534912 w 2706472"/>
                <a:gd name="connsiteY2" fmla="*/ 0 h 2733773"/>
                <a:gd name="connsiteX3" fmla="*/ 2669896 w 2706472"/>
                <a:gd name="connsiteY3" fmla="*/ 1152581 h 2733773"/>
                <a:gd name="connsiteX4" fmla="*/ 2706472 w 2706472"/>
                <a:gd name="connsiteY4" fmla="*/ 2733773 h 2733773"/>
                <a:gd name="connsiteX5" fmla="*/ 1433932 w 2706472"/>
                <a:gd name="connsiteY5" fmla="*/ 1493568 h 2733773"/>
                <a:gd name="connsiteX6" fmla="*/ 0 w 2706472"/>
                <a:gd name="connsiteY6" fmla="*/ 2436931 h 2733773"/>
                <a:gd name="connsiteX0" fmla="*/ 0 w 2669896"/>
                <a:gd name="connsiteY0" fmla="*/ 2436931 h 2436931"/>
                <a:gd name="connsiteX1" fmla="*/ 492496 w 2669896"/>
                <a:gd name="connsiteY1" fmla="*/ 752615 h 2436931"/>
                <a:gd name="connsiteX2" fmla="*/ 1534912 w 2669896"/>
                <a:gd name="connsiteY2" fmla="*/ 0 h 2436931"/>
                <a:gd name="connsiteX3" fmla="*/ 2669896 w 2669896"/>
                <a:gd name="connsiteY3" fmla="*/ 1152581 h 2436931"/>
                <a:gd name="connsiteX4" fmla="*/ 2011528 w 2669896"/>
                <a:gd name="connsiteY4" fmla="*/ 2320644 h 2436931"/>
                <a:gd name="connsiteX5" fmla="*/ 1433932 w 2669896"/>
                <a:gd name="connsiteY5" fmla="*/ 1493568 h 2436931"/>
                <a:gd name="connsiteX6" fmla="*/ 0 w 2669896"/>
                <a:gd name="connsiteY6" fmla="*/ 2436931 h 2436931"/>
                <a:gd name="connsiteX0" fmla="*/ 120152 w 2177400"/>
                <a:gd name="connsiteY0" fmla="*/ 2090796 h 2320644"/>
                <a:gd name="connsiteX1" fmla="*/ 0 w 2177400"/>
                <a:gd name="connsiteY1" fmla="*/ 752615 h 2320644"/>
                <a:gd name="connsiteX2" fmla="*/ 1042416 w 2177400"/>
                <a:gd name="connsiteY2" fmla="*/ 0 h 2320644"/>
                <a:gd name="connsiteX3" fmla="*/ 2177400 w 2177400"/>
                <a:gd name="connsiteY3" fmla="*/ 1152581 h 2320644"/>
                <a:gd name="connsiteX4" fmla="*/ 1519032 w 2177400"/>
                <a:gd name="connsiteY4" fmla="*/ 2320644 h 2320644"/>
                <a:gd name="connsiteX5" fmla="*/ 941436 w 2177400"/>
                <a:gd name="connsiteY5" fmla="*/ 1493568 h 2320644"/>
                <a:gd name="connsiteX6" fmla="*/ 120152 w 2177400"/>
                <a:gd name="connsiteY6" fmla="*/ 2090796 h 2320644"/>
                <a:gd name="connsiteX0" fmla="*/ 242072 w 2299320"/>
                <a:gd name="connsiteY0" fmla="*/ 2090796 h 2320644"/>
                <a:gd name="connsiteX1" fmla="*/ 0 w 2299320"/>
                <a:gd name="connsiteY1" fmla="*/ 1018464 h 2320644"/>
                <a:gd name="connsiteX2" fmla="*/ 1164336 w 2299320"/>
                <a:gd name="connsiteY2" fmla="*/ 0 h 2320644"/>
                <a:gd name="connsiteX3" fmla="*/ 2299320 w 2299320"/>
                <a:gd name="connsiteY3" fmla="*/ 1152581 h 2320644"/>
                <a:gd name="connsiteX4" fmla="*/ 1640952 w 2299320"/>
                <a:gd name="connsiteY4" fmla="*/ 2320644 h 2320644"/>
                <a:gd name="connsiteX5" fmla="*/ 1063356 w 2299320"/>
                <a:gd name="connsiteY5" fmla="*/ 1493568 h 2320644"/>
                <a:gd name="connsiteX6" fmla="*/ 242072 w 2299320"/>
                <a:gd name="connsiteY6" fmla="*/ 2090796 h 2320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99320" h="2320644">
                  <a:moveTo>
                    <a:pt x="242072" y="2090796"/>
                  </a:moveTo>
                  <a:lnTo>
                    <a:pt x="0" y="1018464"/>
                  </a:lnTo>
                  <a:lnTo>
                    <a:pt x="1164336" y="0"/>
                  </a:lnTo>
                  <a:lnTo>
                    <a:pt x="2299320" y="1152581"/>
                  </a:lnTo>
                  <a:lnTo>
                    <a:pt x="1640952" y="2320644"/>
                  </a:lnTo>
                  <a:lnTo>
                    <a:pt x="1063356" y="1493568"/>
                  </a:lnTo>
                  <a:lnTo>
                    <a:pt x="242072" y="2090796"/>
                  </a:lnTo>
                  <a:close/>
                </a:path>
              </a:pathLst>
            </a:custGeom>
            <a:noFill/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Elipse 4"/>
            <p:cNvSpPr/>
            <p:nvPr/>
          </p:nvSpPr>
          <p:spPr>
            <a:xfrm>
              <a:off x="2783632" y="3817422"/>
              <a:ext cx="72008" cy="72008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Elipse 40"/>
            <p:cNvSpPr/>
            <p:nvPr/>
          </p:nvSpPr>
          <p:spPr>
            <a:xfrm>
              <a:off x="3008236" y="3208981"/>
              <a:ext cx="72008" cy="72008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Elipse 44"/>
            <p:cNvSpPr/>
            <p:nvPr/>
          </p:nvSpPr>
          <p:spPr>
            <a:xfrm>
              <a:off x="1840448" y="4034055"/>
              <a:ext cx="72008" cy="72008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CaixaDeTexto 5"/>
            <p:cNvSpPr txBox="1"/>
            <p:nvPr/>
          </p:nvSpPr>
          <p:spPr>
            <a:xfrm>
              <a:off x="1563788" y="3932840"/>
              <a:ext cx="28245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solidFill>
                    <a:schemeClr val="bg1">
                      <a:lumMod val="75000"/>
                    </a:schemeClr>
                  </a:solidFill>
                </a:rPr>
                <a:t>0</a:t>
              </a:r>
              <a:endParaRPr lang="pt-BR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58" name="CaixaDeTexto 57"/>
            <p:cNvSpPr txBox="1"/>
            <p:nvPr/>
          </p:nvSpPr>
          <p:spPr>
            <a:xfrm>
              <a:off x="2903015" y="2949984"/>
              <a:ext cx="28245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solidFill>
                    <a:schemeClr val="bg1">
                      <a:lumMod val="75000"/>
                    </a:schemeClr>
                  </a:solidFill>
                </a:rPr>
                <a:t>1</a:t>
              </a:r>
              <a:endParaRPr lang="pt-BR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63" name="CaixaDeTexto 62"/>
            <p:cNvSpPr txBox="1"/>
            <p:nvPr/>
          </p:nvSpPr>
          <p:spPr>
            <a:xfrm>
              <a:off x="2702754" y="353412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solidFill>
                    <a:schemeClr val="bg1">
                      <a:lumMod val="75000"/>
                    </a:schemeClr>
                  </a:solidFill>
                </a:rPr>
                <a:t>P</a:t>
              </a:r>
              <a:endParaRPr lang="pt-BR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cxnSp>
          <p:nvCxnSpPr>
            <p:cNvPr id="8" name="Conector reto 7"/>
            <p:cNvCxnSpPr/>
            <p:nvPr/>
          </p:nvCxnSpPr>
          <p:spPr>
            <a:xfrm flipH="1">
              <a:off x="1199456" y="3853426"/>
              <a:ext cx="1584176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to 36"/>
            <p:cNvCxnSpPr>
              <a:stCxn id="41" idx="2"/>
              <a:endCxn id="45" idx="7"/>
            </p:cNvCxnSpPr>
            <p:nvPr/>
          </p:nvCxnSpPr>
          <p:spPr>
            <a:xfrm flipH="1">
              <a:off x="1901911" y="3244985"/>
              <a:ext cx="1106325" cy="799615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CaixaDeTexto 18"/>
          <p:cNvSpPr txBox="1"/>
          <p:nvPr/>
        </p:nvSpPr>
        <p:spPr>
          <a:xfrm>
            <a:off x="1379915" y="5650010"/>
            <a:ext cx="3059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>
                    <a:lumMod val="75000"/>
                  </a:schemeClr>
                </a:solidFill>
              </a:rPr>
              <a:t>P = Q  quando  d ‧ n = 0</a:t>
            </a:r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4D53AA71-238D-4ED4-8E4B-37B78728DB42}"/>
              </a:ext>
            </a:extLst>
          </p:cNvPr>
          <p:cNvGrpSpPr/>
          <p:nvPr/>
        </p:nvGrpSpPr>
        <p:grpSpPr>
          <a:xfrm>
            <a:off x="5960404" y="2114275"/>
            <a:ext cx="4922667" cy="3039581"/>
            <a:chOff x="5960404" y="2114275"/>
            <a:chExt cx="4922667" cy="3039581"/>
          </a:xfrm>
        </p:grpSpPr>
        <p:cxnSp>
          <p:nvCxnSpPr>
            <p:cNvPr id="47" name="Conector reto 46"/>
            <p:cNvCxnSpPr/>
            <p:nvPr/>
          </p:nvCxnSpPr>
          <p:spPr>
            <a:xfrm flipV="1">
              <a:off x="6999754" y="2701908"/>
              <a:ext cx="3058126" cy="1643147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reto 47"/>
            <p:cNvCxnSpPr/>
            <p:nvPr/>
          </p:nvCxnSpPr>
          <p:spPr>
            <a:xfrm>
              <a:off x="6231134" y="4345053"/>
              <a:ext cx="4545386" cy="1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CaixaDeTexto 48"/>
            <p:cNvSpPr txBox="1"/>
            <p:nvPr/>
          </p:nvSpPr>
          <p:spPr>
            <a:xfrm rot="19912828">
              <a:off x="8950715" y="2817609"/>
              <a:ext cx="5870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solidFill>
                    <a:schemeClr val="bg1">
                      <a:lumMod val="85000"/>
                    </a:schemeClr>
                  </a:solidFill>
                </a:rPr>
                <a:t>base</a:t>
              </a:r>
            </a:p>
          </p:txBody>
        </p:sp>
        <p:sp>
          <p:nvSpPr>
            <p:cNvPr id="50" name="CaixaDeTexto 49"/>
            <p:cNvSpPr txBox="1"/>
            <p:nvPr/>
          </p:nvSpPr>
          <p:spPr>
            <a:xfrm>
              <a:off x="8315808" y="3191394"/>
              <a:ext cx="3078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>
                  <a:solidFill>
                    <a:schemeClr val="bg1">
                      <a:lumMod val="85000"/>
                    </a:schemeClr>
                  </a:solidFill>
                </a:rPr>
                <a:t>Q</a:t>
              </a:r>
              <a:endParaRPr lang="pt-BR" sz="20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cxnSp>
          <p:nvCxnSpPr>
            <p:cNvPr id="53" name="Conector reto 52"/>
            <p:cNvCxnSpPr/>
            <p:nvPr/>
          </p:nvCxnSpPr>
          <p:spPr>
            <a:xfrm flipV="1">
              <a:off x="7005914" y="2276872"/>
              <a:ext cx="0" cy="2876984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CaixaDeTexto 70"/>
            <p:cNvSpPr txBox="1"/>
            <p:nvPr/>
          </p:nvSpPr>
          <p:spPr>
            <a:xfrm>
              <a:off x="8283454" y="3926704"/>
              <a:ext cx="2968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solidFill>
                    <a:schemeClr val="bg1">
                      <a:lumMod val="85000"/>
                    </a:schemeClr>
                  </a:solidFill>
                </a:rPr>
                <a:t>d</a:t>
              </a:r>
            </a:p>
          </p:txBody>
        </p:sp>
        <p:cxnSp>
          <p:nvCxnSpPr>
            <p:cNvPr id="73" name="Conector reto 72"/>
            <p:cNvCxnSpPr>
              <a:cxnSpLocks/>
              <a:stCxn id="75" idx="2"/>
            </p:cNvCxnSpPr>
            <p:nvPr/>
          </p:nvCxnSpPr>
          <p:spPr>
            <a:xfrm flipH="1">
              <a:off x="5960404" y="3566535"/>
              <a:ext cx="3523952" cy="541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Elipse 73"/>
            <p:cNvSpPr/>
            <p:nvPr/>
          </p:nvSpPr>
          <p:spPr>
            <a:xfrm>
              <a:off x="8433728" y="3528087"/>
              <a:ext cx="72008" cy="7200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5" name="Elipse 74"/>
            <p:cNvSpPr/>
            <p:nvPr/>
          </p:nvSpPr>
          <p:spPr>
            <a:xfrm>
              <a:off x="9484356" y="3530531"/>
              <a:ext cx="72008" cy="72008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6" name="CaixaDeTexto 75"/>
            <p:cNvSpPr txBox="1"/>
            <p:nvPr/>
          </p:nvSpPr>
          <p:spPr>
            <a:xfrm>
              <a:off x="9556364" y="3418062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solidFill>
                    <a:schemeClr val="bg1">
                      <a:lumMod val="75000"/>
                    </a:schemeClr>
                  </a:solidFill>
                </a:rPr>
                <a:t>P</a:t>
              </a:r>
              <a:endParaRPr lang="pt-BR" sz="20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cxnSp>
          <p:nvCxnSpPr>
            <p:cNvPr id="77" name="Conector reto 76"/>
            <p:cNvCxnSpPr>
              <a:cxnSpLocks/>
              <a:endCxn id="75" idx="3"/>
            </p:cNvCxnSpPr>
            <p:nvPr/>
          </p:nvCxnSpPr>
          <p:spPr>
            <a:xfrm flipV="1">
              <a:off x="7012075" y="3591994"/>
              <a:ext cx="2482826" cy="759362"/>
            </a:xfrm>
            <a:prstGeom prst="line">
              <a:avLst/>
            </a:prstGeom>
            <a:ln w="19050">
              <a:solidFill>
                <a:schemeClr val="accent6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CaixaDeTexto 83"/>
            <p:cNvSpPr txBox="1"/>
            <p:nvPr/>
          </p:nvSpPr>
          <p:spPr>
            <a:xfrm>
              <a:off x="7223243" y="4549751"/>
              <a:ext cx="2968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solidFill>
                    <a:schemeClr val="bg1">
                      <a:lumMod val="85000"/>
                    </a:schemeClr>
                  </a:solidFill>
                </a:rPr>
                <a:t>n</a:t>
              </a:r>
            </a:p>
          </p:txBody>
        </p:sp>
        <p:cxnSp>
          <p:nvCxnSpPr>
            <p:cNvPr id="86" name="Conector reto 85"/>
            <p:cNvCxnSpPr/>
            <p:nvPr/>
          </p:nvCxnSpPr>
          <p:spPr>
            <a:xfrm>
              <a:off x="6999754" y="4351356"/>
              <a:ext cx="455516" cy="738809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CaixaDeTexto 86"/>
            <p:cNvSpPr txBox="1"/>
            <p:nvPr/>
          </p:nvSpPr>
          <p:spPr>
            <a:xfrm>
              <a:off x="10586195" y="4390556"/>
              <a:ext cx="2968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solidFill>
                    <a:schemeClr val="bg1">
                      <a:lumMod val="85000"/>
                    </a:schemeClr>
                  </a:solidFill>
                </a:rPr>
                <a:t>x</a:t>
              </a:r>
            </a:p>
          </p:txBody>
        </p:sp>
        <p:sp>
          <p:nvSpPr>
            <p:cNvPr id="88" name="CaixaDeTexto 87"/>
            <p:cNvSpPr txBox="1"/>
            <p:nvPr/>
          </p:nvSpPr>
          <p:spPr>
            <a:xfrm>
              <a:off x="6705958" y="2114275"/>
              <a:ext cx="2792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solidFill>
                    <a:schemeClr val="bg1">
                      <a:lumMod val="85000"/>
                    </a:schemeClr>
                  </a:solidFill>
                </a:rPr>
                <a:t>y</a:t>
              </a:r>
            </a:p>
          </p:txBody>
        </p:sp>
      </p:grpSp>
      <p:sp>
        <p:nvSpPr>
          <p:cNvPr id="92" name="CaixaDeTexto 91"/>
          <p:cNvSpPr txBox="1"/>
          <p:nvPr/>
        </p:nvSpPr>
        <p:spPr>
          <a:xfrm>
            <a:off x="5960404" y="5651956"/>
            <a:ext cx="5210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>
                    <a:lumMod val="75000"/>
                  </a:schemeClr>
                </a:solidFill>
              </a:rPr>
              <a:t>Se  d ‧ n &gt; 0  então P está do lado da normal</a:t>
            </a:r>
          </a:p>
        </p:txBody>
      </p:sp>
    </p:spTree>
    <p:extLst>
      <p:ext uri="{BB962C8B-B14F-4D97-AF65-F5344CB8AC3E}">
        <p14:creationId xmlns:p14="http://schemas.microsoft.com/office/powerpoint/2010/main" val="39575061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vetor normal </a:t>
            </a:r>
            <a:r>
              <a:rPr lang="pt-BR" dirty="0"/>
              <a:t>é o vetor base rotacionado de -90º</a:t>
            </a:r>
            <a:endParaRPr lang="pt-B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Colisão Ponto-Polígono</a:t>
            </a:r>
          </a:p>
        </p:txBody>
      </p:sp>
      <p:sp>
        <p:nvSpPr>
          <p:cNvPr id="43" name="CaixaDeTexto 42"/>
          <p:cNvSpPr txBox="1"/>
          <p:nvPr/>
        </p:nvSpPr>
        <p:spPr>
          <a:xfrm>
            <a:off x="1421333" y="3001438"/>
            <a:ext cx="455663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chemeClr val="bg1">
                    <a:lumMod val="75000"/>
                  </a:schemeClr>
                </a:solidFill>
              </a:rPr>
              <a:t>Para rotacionar </a:t>
            </a:r>
            <a:br>
              <a:rPr lang="pt-BR" sz="20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pt-BR" sz="2000" dirty="0">
                <a:solidFill>
                  <a:schemeClr val="bg1">
                    <a:lumMod val="75000"/>
                  </a:schemeClr>
                </a:solidFill>
              </a:rPr>
              <a:t>um vetor por -90º:</a:t>
            </a:r>
          </a:p>
          <a:p>
            <a:pPr algn="ctr"/>
            <a:br>
              <a:rPr lang="pt-BR" sz="2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20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pt-BR" sz="2000" baseline="-250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pt-BR" sz="20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+</a:t>
            </a:r>
            <a:r>
              <a:rPr lang="pt-BR" sz="20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base</a:t>
            </a:r>
            <a:r>
              <a:rPr lang="pt-BR" sz="2000" baseline="-250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endParaRPr lang="pt-BR" sz="2000" baseline="-25000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r>
              <a:rPr lang="pt-BR" sz="20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pt-BR" sz="2000" baseline="-250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pt-BR" sz="20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-</a:t>
            </a:r>
            <a:r>
              <a:rPr lang="pt-BR" sz="20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base</a:t>
            </a:r>
            <a:r>
              <a:rPr lang="pt-BR" sz="2000" baseline="-250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endParaRPr lang="pt-BR" sz="2000" baseline="-25000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33E3A4C0-5675-4139-BB6E-E6F3A291F74B}"/>
              </a:ext>
            </a:extLst>
          </p:cNvPr>
          <p:cNvGrpSpPr/>
          <p:nvPr/>
        </p:nvGrpSpPr>
        <p:grpSpPr>
          <a:xfrm>
            <a:off x="6379837" y="2420888"/>
            <a:ext cx="3748611" cy="3201458"/>
            <a:chOff x="6379837" y="2420888"/>
            <a:chExt cx="3748611" cy="3201458"/>
          </a:xfrm>
        </p:grpSpPr>
        <p:cxnSp>
          <p:nvCxnSpPr>
            <p:cNvPr id="30" name="Conector reto 29"/>
            <p:cNvCxnSpPr>
              <a:endCxn id="32" idx="0"/>
            </p:cNvCxnSpPr>
            <p:nvPr/>
          </p:nvCxnSpPr>
          <p:spPr>
            <a:xfrm>
              <a:off x="6379837" y="4207637"/>
              <a:ext cx="3600173" cy="0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reto 30"/>
            <p:cNvCxnSpPr/>
            <p:nvPr/>
          </p:nvCxnSpPr>
          <p:spPr>
            <a:xfrm flipV="1">
              <a:off x="8032518" y="2511473"/>
              <a:ext cx="0" cy="3110873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CaixaDeTexto 31"/>
            <p:cNvSpPr txBox="1"/>
            <p:nvPr/>
          </p:nvSpPr>
          <p:spPr>
            <a:xfrm>
              <a:off x="9831572" y="4207637"/>
              <a:ext cx="2968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solidFill>
                    <a:schemeClr val="bg1">
                      <a:lumMod val="85000"/>
                    </a:schemeClr>
                  </a:solidFill>
                </a:rPr>
                <a:t>x</a:t>
              </a:r>
            </a:p>
          </p:txBody>
        </p:sp>
        <p:sp>
          <p:nvSpPr>
            <p:cNvPr id="33" name="CaixaDeTexto 32"/>
            <p:cNvSpPr txBox="1"/>
            <p:nvPr/>
          </p:nvSpPr>
          <p:spPr>
            <a:xfrm>
              <a:off x="7740673" y="2420888"/>
              <a:ext cx="2792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solidFill>
                    <a:schemeClr val="bg1">
                      <a:lumMod val="85000"/>
                    </a:schemeClr>
                  </a:solidFill>
                </a:rPr>
                <a:t>y</a:t>
              </a:r>
            </a:p>
          </p:txBody>
        </p:sp>
        <p:cxnSp>
          <p:nvCxnSpPr>
            <p:cNvPr id="38" name="Conector reto 37"/>
            <p:cNvCxnSpPr>
              <a:cxnSpLocks/>
            </p:cNvCxnSpPr>
            <p:nvPr/>
          </p:nvCxnSpPr>
          <p:spPr>
            <a:xfrm flipV="1">
              <a:off x="8019917" y="3535128"/>
              <a:ext cx="1471811" cy="680308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tângulo 12"/>
            <p:cNvSpPr/>
            <p:nvPr/>
          </p:nvSpPr>
          <p:spPr>
            <a:xfrm rot="20139519">
              <a:off x="8242796" y="3607552"/>
              <a:ext cx="64633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600" dirty="0">
                  <a:solidFill>
                    <a:schemeClr val="bg1">
                      <a:lumMod val="75000"/>
                    </a:schemeClr>
                  </a:solidFill>
                </a:rPr>
                <a:t>base</a:t>
              </a:r>
              <a:endParaRPr lang="pt-BR" dirty="0"/>
            </a:p>
          </p:txBody>
        </p:sp>
        <p:cxnSp>
          <p:nvCxnSpPr>
            <p:cNvPr id="15" name="Conector reto 14"/>
            <p:cNvCxnSpPr/>
            <p:nvPr/>
          </p:nvCxnSpPr>
          <p:spPr>
            <a:xfrm flipH="1">
              <a:off x="9481120" y="3529960"/>
              <a:ext cx="9509" cy="685476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reto 45"/>
            <p:cNvCxnSpPr/>
            <p:nvPr/>
          </p:nvCxnSpPr>
          <p:spPr>
            <a:xfrm flipV="1">
              <a:off x="8042027" y="3525627"/>
              <a:ext cx="1448602" cy="9501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Retângulo 50"/>
            <p:cNvSpPr/>
            <p:nvPr/>
          </p:nvSpPr>
          <p:spPr>
            <a:xfrm>
              <a:off x="9249220" y="4271329"/>
              <a:ext cx="38023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200" dirty="0">
                  <a:solidFill>
                    <a:schemeClr val="bg1">
                      <a:lumMod val="75000"/>
                    </a:schemeClr>
                  </a:solidFill>
                </a:rPr>
                <a:t>20</a:t>
              </a:r>
              <a:endParaRPr lang="pt-BR" sz="1400" dirty="0"/>
            </a:p>
          </p:txBody>
        </p:sp>
        <p:sp>
          <p:nvSpPr>
            <p:cNvPr id="54" name="Retângulo 53"/>
            <p:cNvSpPr/>
            <p:nvPr/>
          </p:nvSpPr>
          <p:spPr>
            <a:xfrm>
              <a:off x="7620225" y="3402407"/>
              <a:ext cx="38023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200" dirty="0">
                  <a:solidFill>
                    <a:schemeClr val="bg1">
                      <a:lumMod val="75000"/>
                    </a:schemeClr>
                  </a:solidFill>
                </a:rPr>
                <a:t>10</a:t>
              </a:r>
              <a:endParaRPr lang="pt-BR" sz="1400" dirty="0"/>
            </a:p>
          </p:txBody>
        </p:sp>
        <p:sp>
          <p:nvSpPr>
            <p:cNvPr id="55" name="Retângulo 54"/>
            <p:cNvSpPr/>
            <p:nvPr/>
          </p:nvSpPr>
          <p:spPr>
            <a:xfrm>
              <a:off x="7620226" y="2828030"/>
              <a:ext cx="38023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200" dirty="0">
                  <a:solidFill>
                    <a:schemeClr val="bg1">
                      <a:lumMod val="75000"/>
                    </a:schemeClr>
                  </a:solidFill>
                </a:rPr>
                <a:t>20</a:t>
              </a:r>
              <a:endParaRPr lang="pt-BR" sz="1400" dirty="0"/>
            </a:p>
          </p:txBody>
        </p:sp>
        <p:cxnSp>
          <p:nvCxnSpPr>
            <p:cNvPr id="24" name="Conector reto 23"/>
            <p:cNvCxnSpPr/>
            <p:nvPr/>
          </p:nvCxnSpPr>
          <p:spPr>
            <a:xfrm flipH="1">
              <a:off x="7975416" y="2954334"/>
              <a:ext cx="120254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reto 58"/>
            <p:cNvCxnSpPr/>
            <p:nvPr/>
          </p:nvCxnSpPr>
          <p:spPr>
            <a:xfrm flipH="1">
              <a:off x="7975416" y="3535462"/>
              <a:ext cx="120254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to 26"/>
            <p:cNvCxnSpPr>
              <a:cxnSpLocks/>
            </p:cNvCxnSpPr>
            <p:nvPr/>
          </p:nvCxnSpPr>
          <p:spPr>
            <a:xfrm flipV="1">
              <a:off x="8780334" y="4166512"/>
              <a:ext cx="0" cy="9665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ector reto 61"/>
            <p:cNvCxnSpPr/>
            <p:nvPr/>
          </p:nvCxnSpPr>
          <p:spPr>
            <a:xfrm>
              <a:off x="9482219" y="4179582"/>
              <a:ext cx="0" cy="886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Retângulo 63"/>
            <p:cNvSpPr/>
            <p:nvPr/>
          </p:nvSpPr>
          <p:spPr>
            <a:xfrm>
              <a:off x="8311449" y="4459685"/>
              <a:ext cx="31130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600" dirty="0">
                  <a:solidFill>
                    <a:schemeClr val="bg1">
                      <a:lumMod val="75000"/>
                    </a:schemeClr>
                  </a:solidFill>
                </a:rPr>
                <a:t>n</a:t>
              </a:r>
              <a:endParaRPr lang="pt-BR" dirty="0"/>
            </a:p>
          </p:txBody>
        </p:sp>
        <p:sp>
          <p:nvSpPr>
            <p:cNvPr id="65" name="Retângulo 64"/>
            <p:cNvSpPr/>
            <p:nvPr/>
          </p:nvSpPr>
          <p:spPr>
            <a:xfrm>
              <a:off x="7506520" y="5276302"/>
              <a:ext cx="47000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200" dirty="0">
                  <a:solidFill>
                    <a:schemeClr val="bg1">
                      <a:lumMod val="75000"/>
                    </a:schemeClr>
                  </a:solidFill>
                </a:rPr>
                <a:t>-20</a:t>
              </a:r>
              <a:endParaRPr lang="pt-BR" sz="1200" dirty="0"/>
            </a:p>
          </p:txBody>
        </p:sp>
        <p:sp>
          <p:nvSpPr>
            <p:cNvPr id="66" name="Retângulo 65"/>
            <p:cNvSpPr/>
            <p:nvPr/>
          </p:nvSpPr>
          <p:spPr>
            <a:xfrm>
              <a:off x="7506520" y="4672578"/>
              <a:ext cx="47000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200" dirty="0">
                  <a:solidFill>
                    <a:schemeClr val="bg1">
                      <a:lumMod val="75000"/>
                    </a:schemeClr>
                  </a:solidFill>
                </a:rPr>
                <a:t>-10</a:t>
              </a:r>
              <a:endParaRPr lang="pt-BR" sz="1400" dirty="0"/>
            </a:p>
          </p:txBody>
        </p:sp>
        <p:cxnSp>
          <p:nvCxnSpPr>
            <p:cNvPr id="67" name="Conector reto 66"/>
            <p:cNvCxnSpPr/>
            <p:nvPr/>
          </p:nvCxnSpPr>
          <p:spPr>
            <a:xfrm flipH="1">
              <a:off x="7974762" y="4798882"/>
              <a:ext cx="120254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ector reto 67"/>
            <p:cNvCxnSpPr/>
            <p:nvPr/>
          </p:nvCxnSpPr>
          <p:spPr>
            <a:xfrm flipH="1">
              <a:off x="7974763" y="5409357"/>
              <a:ext cx="120254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ector reto 68"/>
            <p:cNvCxnSpPr>
              <a:cxnSpLocks/>
            </p:cNvCxnSpPr>
            <p:nvPr/>
          </p:nvCxnSpPr>
          <p:spPr>
            <a:xfrm>
              <a:off x="8780334" y="4251170"/>
              <a:ext cx="0" cy="1153853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ector reto 71"/>
            <p:cNvCxnSpPr>
              <a:cxnSpLocks/>
            </p:cNvCxnSpPr>
            <p:nvPr/>
          </p:nvCxnSpPr>
          <p:spPr>
            <a:xfrm flipV="1">
              <a:off x="8049732" y="5404726"/>
              <a:ext cx="730602" cy="5151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reto 41"/>
            <p:cNvCxnSpPr>
              <a:cxnSpLocks/>
            </p:cNvCxnSpPr>
            <p:nvPr/>
          </p:nvCxnSpPr>
          <p:spPr>
            <a:xfrm>
              <a:off x="8019917" y="4194712"/>
              <a:ext cx="750906" cy="1209495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etângulo 55"/>
            <p:cNvSpPr/>
            <p:nvPr/>
          </p:nvSpPr>
          <p:spPr>
            <a:xfrm>
              <a:off x="8574188" y="4262333"/>
              <a:ext cx="380232" cy="276999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>
              <a:spAutoFit/>
            </a:bodyPr>
            <a:lstStyle/>
            <a:p>
              <a:r>
                <a:rPr lang="pt-BR" sz="1200" dirty="0">
                  <a:solidFill>
                    <a:schemeClr val="bg1">
                      <a:lumMod val="75000"/>
                    </a:schemeClr>
                  </a:solidFill>
                </a:rPr>
                <a:t>10</a:t>
              </a:r>
              <a:endParaRPr lang="pt-BR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686050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so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Concurso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urso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6520</TotalTime>
  <Words>654</Words>
  <Application>Microsoft Office PowerPoint</Application>
  <PresentationFormat>Widescreen</PresentationFormat>
  <Paragraphs>158</Paragraphs>
  <Slides>12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20" baseType="lpstr">
      <vt:lpstr>Calibri</vt:lpstr>
      <vt:lpstr>Cambria Math</vt:lpstr>
      <vt:lpstr>Consolas</vt:lpstr>
      <vt:lpstr>Lucida Sans Unicode</vt:lpstr>
      <vt:lpstr>Verdana</vt:lpstr>
      <vt:lpstr>Wingdings 2</vt:lpstr>
      <vt:lpstr>Wingdings 3</vt:lpstr>
      <vt:lpstr>Concurso</vt:lpstr>
      <vt:lpstr>Colisão Avançada</vt:lpstr>
      <vt:lpstr>Introdução</vt:lpstr>
      <vt:lpstr>Introdução</vt:lpstr>
      <vt:lpstr>Introdução</vt:lpstr>
      <vt:lpstr>Polígonos</vt:lpstr>
      <vt:lpstr>Polígonos</vt:lpstr>
      <vt:lpstr>Colisão Ponto-Polígono</vt:lpstr>
      <vt:lpstr>Colisão Ponto-Polígono</vt:lpstr>
      <vt:lpstr>Colisão Ponto-Polígono</vt:lpstr>
      <vt:lpstr>Colisão Ponto-Polígono</vt:lpstr>
      <vt:lpstr>Colisão Ponto-Polígono</vt:lpstr>
      <vt:lpstr>Resumo</vt:lpstr>
    </vt:vector>
  </TitlesOfParts>
  <Company>Anabele Studios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 a Ciência da Computação</dc:title>
  <dc:creator>Judson Santiago</dc:creator>
  <cp:keywords>Transformações;Sprites</cp:keywords>
  <cp:lastModifiedBy>Judson Santiago</cp:lastModifiedBy>
  <cp:revision>679</cp:revision>
  <dcterms:created xsi:type="dcterms:W3CDTF">2009-02-25T19:16:57Z</dcterms:created>
  <dcterms:modified xsi:type="dcterms:W3CDTF">2019-07-24T18:52:57Z</dcterms:modified>
</cp:coreProperties>
</file>