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6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39355-2246-4949-838C-A303E66B2660}" v="26" dt="2019-08-07T21:11:58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3651" autoAdjust="0"/>
  </p:normalViewPr>
  <p:slideViewPr>
    <p:cSldViewPr>
      <p:cViewPr varScale="1">
        <p:scale>
          <a:sx n="107" d="100"/>
          <a:sy n="107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6639355-2246-4949-838C-A303E66B2660}"/>
    <pc:docChg chg="custSel addSld delSld modSld modMainMaster">
      <pc:chgData name="Judson Santiago" userId="ebb108da2f256286" providerId="LiveId" clId="{F6639355-2246-4949-838C-A303E66B2660}" dt="2019-08-07T21:12:35.850" v="145" actId="6549"/>
      <pc:docMkLst>
        <pc:docMk/>
      </pc:docMkLst>
      <pc:sldChg chg="modSp">
        <pc:chgData name="Judson Santiago" userId="ebb108da2f256286" providerId="LiveId" clId="{F6639355-2246-4949-838C-A303E66B2660}" dt="2019-08-07T20:52:46.299" v="88" actId="20577"/>
        <pc:sldMkLst>
          <pc:docMk/>
          <pc:sldMk cId="3176707631" sldId="257"/>
        </pc:sldMkLst>
        <pc:spChg chg="mod">
          <ac:chgData name="Judson Santiago" userId="ebb108da2f256286" providerId="LiveId" clId="{F6639355-2246-4949-838C-A303E66B2660}" dt="2019-08-07T20:52:46.299" v="88" actId="20577"/>
          <ac:spMkLst>
            <pc:docMk/>
            <pc:sldMk cId="3176707631" sldId="257"/>
            <ac:spMk id="2" creationId="{00000000-0000-0000-0000-000000000000}"/>
          </ac:spMkLst>
        </pc:spChg>
      </pc:sldChg>
      <pc:sldChg chg="addSp modSp modNotesTx">
        <pc:chgData name="Judson Santiago" userId="ebb108da2f256286" providerId="LiveId" clId="{F6639355-2246-4949-838C-A303E66B2660}" dt="2019-08-07T21:09:02.401" v="113" actId="113"/>
        <pc:sldMkLst>
          <pc:docMk/>
          <pc:sldMk cId="3820672119" sldId="259"/>
        </pc:sldMkLst>
        <pc:spChg chg="mod">
          <ac:chgData name="Judson Santiago" userId="ebb108da2f256286" providerId="LiveId" clId="{F6639355-2246-4949-838C-A303E66B2660}" dt="2019-08-07T21:08:04.629" v="95" actId="20577"/>
          <ac:spMkLst>
            <pc:docMk/>
            <pc:sldMk cId="3820672119" sldId="259"/>
            <ac:spMk id="2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32.791" v="44" actId="164"/>
          <ac:spMkLst>
            <pc:docMk/>
            <pc:sldMk cId="3820672119" sldId="259"/>
            <ac:spMk id="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32.791" v="44" actId="164"/>
          <ac:spMkLst>
            <pc:docMk/>
            <pc:sldMk cId="3820672119" sldId="259"/>
            <ac:spMk id="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32.791" v="44" actId="164"/>
          <ac:spMkLst>
            <pc:docMk/>
            <pc:sldMk cId="3820672119" sldId="259"/>
            <ac:spMk id="9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32.791" v="44" actId="164"/>
          <ac:spMkLst>
            <pc:docMk/>
            <pc:sldMk cId="3820672119" sldId="259"/>
            <ac:spMk id="10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32.791" v="44" actId="164"/>
          <ac:spMkLst>
            <pc:docMk/>
            <pc:sldMk cId="3820672119" sldId="259"/>
            <ac:spMk id="2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32.791" v="44" actId="164"/>
          <ac:spMkLst>
            <pc:docMk/>
            <pc:sldMk cId="3820672119" sldId="259"/>
            <ac:spMk id="27" creationId="{00000000-0000-0000-0000-000000000000}"/>
          </ac:spMkLst>
        </pc:spChg>
        <pc:spChg chg="mod">
          <ac:chgData name="Judson Santiago" userId="ebb108da2f256286" providerId="LiveId" clId="{F6639355-2246-4949-838C-A303E66B2660}" dt="2019-08-07T21:08:30.110" v="107" actId="20577"/>
          <ac:spMkLst>
            <pc:docMk/>
            <pc:sldMk cId="3820672119" sldId="259"/>
            <ac:spMk id="31" creationId="{00000000-0000-0000-0000-000000000000}"/>
          </ac:spMkLst>
        </pc:spChg>
        <pc:grpChg chg="add mod">
          <ac:chgData name="Judson Santiago" userId="ebb108da2f256286" providerId="LiveId" clId="{F6639355-2246-4949-838C-A303E66B2660}" dt="2019-08-04T12:57:32.791" v="44" actId="164"/>
          <ac:grpSpMkLst>
            <pc:docMk/>
            <pc:sldMk cId="3820672119" sldId="259"/>
            <ac:grpSpMk id="8" creationId="{7E0C4A65-1503-4B8E-8516-F6D3CF053630}"/>
          </ac:grpSpMkLst>
        </pc:grpChg>
        <pc:grpChg chg="add">
          <ac:chgData name="Judson Santiago" userId="ebb108da2f256286" providerId="LiveId" clId="{F6639355-2246-4949-838C-A303E66B2660}" dt="2019-08-07T21:08:46.060" v="108"/>
          <ac:grpSpMkLst>
            <pc:docMk/>
            <pc:sldMk cId="3820672119" sldId="259"/>
            <ac:grpSpMk id="22" creationId="{35F73381-3DDD-4212-AF70-D2EB6E350B6D}"/>
          </ac:grpSpMkLst>
        </pc:grp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12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1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15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1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21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25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28" creationId="{00000000-0000-0000-0000-000000000000}"/>
          </ac:cxnSpMkLst>
        </pc:cxnChg>
      </pc:sldChg>
      <pc:sldChg chg="addSp modSp modNotesTx">
        <pc:chgData name="Judson Santiago" userId="ebb108da2f256286" providerId="LiveId" clId="{F6639355-2246-4949-838C-A303E66B2660}" dt="2019-08-07T21:09:25.111" v="114" actId="113"/>
        <pc:sldMkLst>
          <pc:docMk/>
          <pc:sldMk cId="2454364419" sldId="260"/>
        </pc:sldMkLst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18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3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38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41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57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61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62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63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64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65" creationId="{00000000-0000-0000-0000-000000000000}"/>
          </ac:spMkLst>
        </pc:spChg>
        <pc:grpChg chg="add mod">
          <ac:chgData name="Judson Santiago" userId="ebb108da2f256286" providerId="LiveId" clId="{F6639355-2246-4949-838C-A303E66B2660}" dt="2019-08-04T12:57:46.413" v="45" actId="164"/>
          <ac:grpSpMkLst>
            <pc:docMk/>
            <pc:sldMk cId="2454364419" sldId="260"/>
            <ac:grpSpMk id="9" creationId="{8593F99A-EF66-4DE2-880B-18A4DFA794FC}"/>
          </ac:grpSpMkLst>
        </pc:grp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12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1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1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33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3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3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3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39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40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42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43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4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55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56" creationId="{00000000-0000-0000-0000-000000000000}"/>
          </ac:cxnSpMkLst>
        </pc:cxnChg>
      </pc:sldChg>
      <pc:sldChg chg="addSp modSp modNotesTx">
        <pc:chgData name="Judson Santiago" userId="ebb108da2f256286" providerId="LiveId" clId="{F6639355-2246-4949-838C-A303E66B2660}" dt="2019-08-07T21:09:38.757" v="115" actId="113"/>
        <pc:sldMkLst>
          <pc:docMk/>
          <pc:sldMk cId="3277006050" sldId="261"/>
        </pc:sldMkLst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8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9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1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2:49.641" v="76" actId="20577"/>
          <ac:spMkLst>
            <pc:docMk/>
            <pc:sldMk cId="3277006050" sldId="261"/>
            <ac:spMk id="31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3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48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61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62" creationId="{00000000-0000-0000-0000-000000000000}"/>
          </ac:spMkLst>
        </pc:spChg>
        <pc:grpChg chg="add mod">
          <ac:chgData name="Judson Santiago" userId="ebb108da2f256286" providerId="LiveId" clId="{F6639355-2246-4949-838C-A303E66B2660}" dt="2019-08-04T12:58:38.368" v="46" actId="164"/>
          <ac:grpSpMkLst>
            <pc:docMk/>
            <pc:sldMk cId="3277006050" sldId="261"/>
            <ac:grpSpMk id="10" creationId="{3BFE82B0-50E4-45F9-A558-FDFCF584E533}"/>
          </ac:grpSpMkLst>
        </pc:grp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1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1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33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3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45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4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47" creationId="{00000000-0000-0000-0000-000000000000}"/>
          </ac:cxnSpMkLst>
        </pc:cxnChg>
      </pc:sldChg>
      <pc:sldChg chg="addSp modSp modNotesTx">
        <pc:chgData name="Judson Santiago" userId="ebb108da2f256286" providerId="LiveId" clId="{F6639355-2246-4949-838C-A303E66B2660}" dt="2019-08-07T21:12:21.519" v="133" actId="113"/>
        <pc:sldMkLst>
          <pc:docMk/>
          <pc:sldMk cId="2982076561" sldId="263"/>
        </pc:sldMkLst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1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24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3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13.604" v="78" actId="164"/>
          <ac:spMkLst>
            <pc:docMk/>
            <pc:sldMk cId="2982076561" sldId="263"/>
            <ac:spMk id="39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48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13.604" v="78" actId="164"/>
          <ac:spMkLst>
            <pc:docMk/>
            <pc:sldMk cId="2982076561" sldId="263"/>
            <ac:spMk id="50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13.604" v="78" actId="164"/>
          <ac:spMkLst>
            <pc:docMk/>
            <pc:sldMk cId="2982076561" sldId="263"/>
            <ac:spMk id="51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13.604" v="78" actId="164"/>
          <ac:spMkLst>
            <pc:docMk/>
            <pc:sldMk cId="2982076561" sldId="263"/>
            <ac:spMk id="54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61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62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73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74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13.604" v="78" actId="164"/>
          <ac:spMkLst>
            <pc:docMk/>
            <pc:sldMk cId="2982076561" sldId="263"/>
            <ac:spMk id="101" creationId="{00000000-0000-0000-0000-000000000000}"/>
          </ac:spMkLst>
        </pc:spChg>
        <pc:grpChg chg="add mod">
          <ac:chgData name="Judson Santiago" userId="ebb108da2f256286" providerId="LiveId" clId="{F6639355-2246-4949-838C-A303E66B2660}" dt="2019-08-04T13:07:06.234" v="77" actId="164"/>
          <ac:grpSpMkLst>
            <pc:docMk/>
            <pc:sldMk cId="2982076561" sldId="263"/>
            <ac:grpSpMk id="8" creationId="{9A102314-1A82-40FD-8E2B-B09CBD233254}"/>
          </ac:grpSpMkLst>
        </pc:grpChg>
        <pc:grpChg chg="add mod">
          <ac:chgData name="Judson Santiago" userId="ebb108da2f256286" providerId="LiveId" clId="{F6639355-2246-4949-838C-A303E66B2660}" dt="2019-08-04T13:07:13.604" v="78" actId="164"/>
          <ac:grpSpMkLst>
            <pc:docMk/>
            <pc:sldMk cId="2982076561" sldId="263"/>
            <ac:grpSpMk id="9" creationId="{456FC05E-A434-490C-B384-4B4AA7817927}"/>
          </ac:grpSpMkLst>
        </pc:grpChg>
        <pc:grpChg chg="add">
          <ac:chgData name="Judson Santiago" userId="ebb108da2f256286" providerId="LiveId" clId="{F6639355-2246-4949-838C-A303E66B2660}" dt="2019-08-07T21:11:47.761" v="126"/>
          <ac:grpSpMkLst>
            <pc:docMk/>
            <pc:sldMk cId="2982076561" sldId="263"/>
            <ac:grpSpMk id="44" creationId="{BFE394BA-572C-4D35-B6A6-8FFD81DE2705}"/>
          </ac:grpSpMkLst>
        </pc:grp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1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1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33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3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3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41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43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45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4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4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49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52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55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5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6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6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68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69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70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75" creationId="{00000000-0000-0000-0000-000000000000}"/>
          </ac:cxnSpMkLst>
        </pc:cxnChg>
      </pc:sldChg>
      <pc:sldChg chg="addSp modSp modNotesTx">
        <pc:chgData name="Judson Santiago" userId="ebb108da2f256286" providerId="LiveId" clId="{F6639355-2246-4949-838C-A303E66B2660}" dt="2019-08-07T21:12:35.850" v="145" actId="6549"/>
        <pc:sldMkLst>
          <pc:docMk/>
          <pc:sldMk cId="1400159948" sldId="264"/>
        </pc:sldMkLst>
        <pc:spChg chg="mod">
          <ac:chgData name="Judson Santiago" userId="ebb108da2f256286" providerId="LiveId" clId="{F6639355-2246-4949-838C-A303E66B2660}" dt="2019-08-04T13:07:44.037" v="79" actId="164"/>
          <ac:spMkLst>
            <pc:docMk/>
            <pc:sldMk cId="1400159948" sldId="264"/>
            <ac:spMk id="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44.037" v="79" actId="164"/>
          <ac:spMkLst>
            <pc:docMk/>
            <pc:sldMk cId="1400159948" sldId="264"/>
            <ac:spMk id="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44.037" v="79" actId="164"/>
          <ac:spMkLst>
            <pc:docMk/>
            <pc:sldMk cId="1400159948" sldId="264"/>
            <ac:spMk id="1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44.037" v="79" actId="164"/>
          <ac:spMkLst>
            <pc:docMk/>
            <pc:sldMk cId="1400159948" sldId="264"/>
            <ac:spMk id="24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44.037" v="79" actId="164"/>
          <ac:spMkLst>
            <pc:docMk/>
            <pc:sldMk cId="1400159948" sldId="264"/>
            <ac:spMk id="3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51.583" v="80" actId="164"/>
          <ac:spMkLst>
            <pc:docMk/>
            <pc:sldMk cId="1400159948" sldId="264"/>
            <ac:spMk id="39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51.583" v="80" actId="164"/>
          <ac:spMkLst>
            <pc:docMk/>
            <pc:sldMk cId="1400159948" sldId="264"/>
            <ac:spMk id="40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44.037" v="79" actId="164"/>
          <ac:spMkLst>
            <pc:docMk/>
            <pc:sldMk cId="1400159948" sldId="264"/>
            <ac:spMk id="48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51.583" v="80" actId="164"/>
          <ac:spMkLst>
            <pc:docMk/>
            <pc:sldMk cId="1400159948" sldId="264"/>
            <ac:spMk id="50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51.583" v="80" actId="164"/>
          <ac:spMkLst>
            <pc:docMk/>
            <pc:sldMk cId="1400159948" sldId="264"/>
            <ac:spMk id="51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51.583" v="80" actId="164"/>
          <ac:spMkLst>
            <pc:docMk/>
            <pc:sldMk cId="1400159948" sldId="264"/>
            <ac:spMk id="54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44.037" v="79" actId="164"/>
          <ac:spMkLst>
            <pc:docMk/>
            <pc:sldMk cId="1400159948" sldId="264"/>
            <ac:spMk id="61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44.037" v="79" actId="164"/>
          <ac:spMkLst>
            <pc:docMk/>
            <pc:sldMk cId="1400159948" sldId="264"/>
            <ac:spMk id="62" creationId="{00000000-0000-0000-0000-000000000000}"/>
          </ac:spMkLst>
        </pc:spChg>
        <pc:grpChg chg="add mod">
          <ac:chgData name="Judson Santiago" userId="ebb108da2f256286" providerId="LiveId" clId="{F6639355-2246-4949-838C-A303E66B2660}" dt="2019-08-04T13:07:44.037" v="79" actId="164"/>
          <ac:grpSpMkLst>
            <pc:docMk/>
            <pc:sldMk cId="1400159948" sldId="264"/>
            <ac:grpSpMk id="8" creationId="{030B5FB8-BF2D-4AE4-9898-222A64A7AB59}"/>
          </ac:grpSpMkLst>
        </pc:grpChg>
        <pc:grpChg chg="add mod">
          <ac:chgData name="Judson Santiago" userId="ebb108da2f256286" providerId="LiveId" clId="{F6639355-2246-4949-838C-A303E66B2660}" dt="2019-08-04T13:07:51.583" v="80" actId="164"/>
          <ac:grpSpMkLst>
            <pc:docMk/>
            <pc:sldMk cId="1400159948" sldId="264"/>
            <ac:grpSpMk id="9" creationId="{F4DE2C9C-253B-47D3-9E76-26E3044586C0}"/>
          </ac:grpSpMkLst>
        </pc:grp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1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1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33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3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3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41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43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45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4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49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52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55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5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58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6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6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68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69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70" creationId="{00000000-0000-0000-0000-000000000000}"/>
          </ac:cxnSpMkLst>
        </pc:cxnChg>
      </pc:sldChg>
      <pc:sldChg chg="modSp">
        <pc:chgData name="Judson Santiago" userId="ebb108da2f256286" providerId="LiveId" clId="{F6639355-2246-4949-838C-A303E66B2660}" dt="2019-08-04T13:08:49.954" v="86" actId="20577"/>
        <pc:sldMkLst>
          <pc:docMk/>
          <pc:sldMk cId="1932239365" sldId="265"/>
        </pc:sldMkLst>
        <pc:spChg chg="mod">
          <ac:chgData name="Judson Santiago" userId="ebb108da2f256286" providerId="LiveId" clId="{F6639355-2246-4949-838C-A303E66B2660}" dt="2019-08-04T13:08:49.954" v="86" actId="20577"/>
          <ac:spMkLst>
            <pc:docMk/>
            <pc:sldMk cId="1932239365" sldId="265"/>
            <ac:spMk id="3" creationId="{00000000-0000-0000-0000-000000000000}"/>
          </ac:spMkLst>
        </pc:spChg>
      </pc:sldChg>
      <pc:sldChg chg="modSp add">
        <pc:chgData name="Judson Santiago" userId="ebb108da2f256286" providerId="LiveId" clId="{F6639355-2246-4949-838C-A303E66B2660}" dt="2019-08-04T12:47:21.300" v="31" actId="20577"/>
        <pc:sldMkLst>
          <pc:docMk/>
          <pc:sldMk cId="1068857712" sldId="266"/>
        </pc:sldMkLst>
        <pc:spChg chg="mod">
          <ac:chgData name="Judson Santiago" userId="ebb108da2f256286" providerId="LiveId" clId="{F6639355-2246-4949-838C-A303E66B2660}" dt="2019-08-04T12:47:11.942" v="5"/>
          <ac:spMkLst>
            <pc:docMk/>
            <pc:sldMk cId="1068857712" sldId="266"/>
            <ac:spMk id="2" creationId="{38B943E5-5986-46F2-BDB1-3FF14FAE703E}"/>
          </ac:spMkLst>
        </pc:spChg>
        <pc:spChg chg="mod">
          <ac:chgData name="Judson Santiago" userId="ebb108da2f256286" providerId="LiveId" clId="{F6639355-2246-4949-838C-A303E66B2660}" dt="2019-08-04T12:47:21.300" v="31" actId="20577"/>
          <ac:spMkLst>
            <pc:docMk/>
            <pc:sldMk cId="1068857712" sldId="266"/>
            <ac:spMk id="3" creationId="{40FB1D4F-3C4E-4C59-8009-4BCC9138C2CA}"/>
          </ac:spMkLst>
        </pc:spChg>
      </pc:sldChg>
      <pc:sldMasterChg chg="modSldLayout">
        <pc:chgData name="Judson Santiago" userId="ebb108da2f256286" providerId="LiveId" clId="{F6639355-2246-4949-838C-A303E66B2660}" dt="2019-08-04T12:46:40.024" v="3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F6639355-2246-4949-838C-A303E66B2660}" dt="2019-08-04T12:46:40.024" v="3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F6639355-2246-4949-838C-A303E66B2660}" dt="2019-08-04T12:45:54.787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F6639355-2246-4949-838C-A303E66B2660}" dt="2019-08-04T12:45:54.787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F6639355-2246-4949-838C-A303E66B2660}" dt="2019-08-04T12:45:55.915" v="1"/>
            <ac:spMkLst>
              <pc:docMk/>
              <pc:sldMasterMk cId="0" sldId="2147483780"/>
              <pc:sldLayoutMk cId="0" sldId="2147483781"/>
              <ac:spMk id="12" creationId="{4677E4FC-D3CF-43A7-89BE-923B7D419943}"/>
            </ac:spMkLst>
          </pc:spChg>
          <pc:spChg chg="del">
            <ac:chgData name="Judson Santiago" userId="ebb108da2f256286" providerId="LiveId" clId="{F6639355-2246-4949-838C-A303E66B2660}" dt="2019-08-04T12:45:54.787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F6639355-2246-4949-838C-A303E66B2660}" dt="2019-08-04T12:45:55.915" v="1"/>
            <ac:spMkLst>
              <pc:docMk/>
              <pc:sldMasterMk cId="0" sldId="2147483780"/>
              <pc:sldLayoutMk cId="0" sldId="2147483781"/>
              <ac:spMk id="18" creationId="{BA11F941-B6A7-483B-AF51-177EBE90F349}"/>
            </ac:spMkLst>
          </pc:spChg>
          <pc:spChg chg="del">
            <ac:chgData name="Judson Santiago" userId="ebb108da2f256286" providerId="LiveId" clId="{F6639355-2246-4949-838C-A303E66B2660}" dt="2019-08-04T12:45:54.787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F6639355-2246-4949-838C-A303E66B2660}" dt="2019-08-04T12:45:55.915" v="1"/>
            <ac:spMkLst>
              <pc:docMk/>
              <pc:sldMasterMk cId="0" sldId="2147483780"/>
              <pc:sldLayoutMk cId="0" sldId="2147483781"/>
              <ac:spMk id="21" creationId="{3502D649-CEC4-490E-9D94-E065CC118227}"/>
            </ac:spMkLst>
          </pc:spChg>
          <pc:spChg chg="add">
            <ac:chgData name="Judson Santiago" userId="ebb108da2f256286" providerId="LiveId" clId="{F6639355-2246-4949-838C-A303E66B2660}" dt="2019-08-04T12:45:55.915" v="1"/>
            <ac:spMkLst>
              <pc:docMk/>
              <pc:sldMasterMk cId="0" sldId="2147483780"/>
              <pc:sldLayoutMk cId="0" sldId="2147483781"/>
              <ac:spMk id="22" creationId="{7065B2A0-4373-4715-80CD-E7342BE10396}"/>
            </ac:spMkLst>
          </pc:spChg>
          <pc:spChg chg="add">
            <ac:chgData name="Judson Santiago" userId="ebb108da2f256286" providerId="LiveId" clId="{F6639355-2246-4949-838C-A303E66B2660}" dt="2019-08-04T12:45:55.915" v="1"/>
            <ac:spMkLst>
              <pc:docMk/>
              <pc:sldMasterMk cId="0" sldId="2147483780"/>
              <pc:sldLayoutMk cId="0" sldId="2147483781"/>
              <ac:spMk id="23" creationId="{887DA12B-DB69-4E06-AB4E-82BD36B496CE}"/>
            </ac:spMkLst>
          </pc:spChg>
          <pc:spChg chg="add">
            <ac:chgData name="Judson Santiago" userId="ebb108da2f256286" providerId="LiveId" clId="{F6639355-2246-4949-838C-A303E66B2660}" dt="2019-08-04T12:45:55.915" v="1"/>
            <ac:spMkLst>
              <pc:docMk/>
              <pc:sldMasterMk cId="0" sldId="2147483780"/>
              <pc:sldLayoutMk cId="0" sldId="2147483781"/>
              <ac:spMk id="24" creationId="{C8E81E34-BB07-46EE-9A3D-B7A257DE57D6}"/>
            </ac:spMkLst>
          </pc:spChg>
          <pc:spChg chg="add">
            <ac:chgData name="Judson Santiago" userId="ebb108da2f256286" providerId="LiveId" clId="{F6639355-2246-4949-838C-A303E66B2660}" dt="2019-08-04T12:45:55.915" v="1"/>
            <ac:spMkLst>
              <pc:docMk/>
              <pc:sldMasterMk cId="0" sldId="2147483780"/>
              <pc:sldLayoutMk cId="0" sldId="2147483781"/>
              <ac:spMk id="25" creationId="{151D9EA2-5CDB-4197-974E-39867C36B8F5}"/>
            </ac:spMkLst>
          </pc:spChg>
          <pc:spChg chg="add">
            <ac:chgData name="Judson Santiago" userId="ebb108da2f256286" providerId="LiveId" clId="{F6639355-2246-4949-838C-A303E66B2660}" dt="2019-08-04T12:46:03.899" v="2"/>
            <ac:spMkLst>
              <pc:docMk/>
              <pc:sldMasterMk cId="0" sldId="2147483780"/>
              <pc:sldLayoutMk cId="0" sldId="2147483781"/>
              <ac:spMk id="26" creationId="{4677E4FC-D3CF-43A7-89BE-923B7D419943}"/>
            </ac:spMkLst>
          </pc:spChg>
          <pc:spChg chg="del">
            <ac:chgData name="Judson Santiago" userId="ebb108da2f256286" providerId="LiveId" clId="{F6639355-2246-4949-838C-A303E66B2660}" dt="2019-08-04T12:45:54.787" v="0" actId="478"/>
            <ac:spMkLst>
              <pc:docMk/>
              <pc:sldMasterMk cId="0" sldId="2147483780"/>
              <pc:sldLayoutMk cId="0" sldId="2147483781"/>
              <ac:spMk id="27" creationId="{00000000-0000-0000-0000-000000000000}"/>
            </ac:spMkLst>
          </pc:spChg>
          <pc:spChg chg="add">
            <ac:chgData name="Judson Santiago" userId="ebb108da2f256286" providerId="LiveId" clId="{F6639355-2246-4949-838C-A303E66B2660}" dt="2019-08-04T12:46:03.899" v="2"/>
            <ac:spMkLst>
              <pc:docMk/>
              <pc:sldMasterMk cId="0" sldId="2147483780"/>
              <pc:sldLayoutMk cId="0" sldId="2147483781"/>
              <ac:spMk id="28" creationId="{BA11F941-B6A7-483B-AF51-177EBE90F349}"/>
            </ac:spMkLst>
          </pc:spChg>
          <pc:spChg chg="add">
            <ac:chgData name="Judson Santiago" userId="ebb108da2f256286" providerId="LiveId" clId="{F6639355-2246-4949-838C-A303E66B2660}" dt="2019-08-04T12:46:03.899" v="2"/>
            <ac:spMkLst>
              <pc:docMk/>
              <pc:sldMasterMk cId="0" sldId="2147483780"/>
              <pc:sldLayoutMk cId="0" sldId="2147483781"/>
              <ac:spMk id="29" creationId="{3502D649-CEC4-490E-9D94-E065CC118227}"/>
            </ac:spMkLst>
          </pc:spChg>
          <pc:spChg chg="add">
            <ac:chgData name="Judson Santiago" userId="ebb108da2f256286" providerId="LiveId" clId="{F6639355-2246-4949-838C-A303E66B2660}" dt="2019-08-04T12:46:03.899" v="2"/>
            <ac:spMkLst>
              <pc:docMk/>
              <pc:sldMasterMk cId="0" sldId="2147483780"/>
              <pc:sldLayoutMk cId="0" sldId="2147483781"/>
              <ac:spMk id="30" creationId="{7065B2A0-4373-4715-80CD-E7342BE10396}"/>
            </ac:spMkLst>
          </pc:spChg>
          <pc:spChg chg="add">
            <ac:chgData name="Judson Santiago" userId="ebb108da2f256286" providerId="LiveId" clId="{F6639355-2246-4949-838C-A303E66B2660}" dt="2019-08-04T12:46:03.899" v="2"/>
            <ac:spMkLst>
              <pc:docMk/>
              <pc:sldMasterMk cId="0" sldId="2147483780"/>
              <pc:sldLayoutMk cId="0" sldId="2147483781"/>
              <ac:spMk id="31" creationId="{887DA12B-DB69-4E06-AB4E-82BD36B496CE}"/>
            </ac:spMkLst>
          </pc:spChg>
          <pc:spChg chg="add">
            <ac:chgData name="Judson Santiago" userId="ebb108da2f256286" providerId="LiveId" clId="{F6639355-2246-4949-838C-A303E66B2660}" dt="2019-08-04T12:46:03.899" v="2"/>
            <ac:spMkLst>
              <pc:docMk/>
              <pc:sldMasterMk cId="0" sldId="2147483780"/>
              <pc:sldLayoutMk cId="0" sldId="2147483781"/>
              <ac:spMk id="32" creationId="{C8E81E34-BB07-46EE-9A3D-B7A257DE57D6}"/>
            </ac:spMkLst>
          </pc:spChg>
          <pc:spChg chg="add">
            <ac:chgData name="Judson Santiago" userId="ebb108da2f256286" providerId="LiveId" clId="{F6639355-2246-4949-838C-A303E66B2660}" dt="2019-08-04T12:46:03.899" v="2"/>
            <ac:spMkLst>
              <pc:docMk/>
              <pc:sldMasterMk cId="0" sldId="2147483780"/>
              <pc:sldLayoutMk cId="0" sldId="2147483781"/>
              <ac:spMk id="33" creationId="{151D9EA2-5CDB-4197-974E-39867C36B8F5}"/>
            </ac:spMkLst>
          </pc:spChg>
          <pc:spChg chg="add">
            <ac:chgData name="Judson Santiago" userId="ebb108da2f256286" providerId="LiveId" clId="{F6639355-2246-4949-838C-A303E66B2660}" dt="2019-08-04T12:46:40.024" v="3"/>
            <ac:spMkLst>
              <pc:docMk/>
              <pc:sldMasterMk cId="0" sldId="2147483780"/>
              <pc:sldLayoutMk cId="0" sldId="2147483781"/>
              <ac:spMk id="34" creationId="{2173F00E-2764-406C-B685-B4B013206C9C}"/>
            </ac:spMkLst>
          </pc:spChg>
          <pc:spChg chg="add">
            <ac:chgData name="Judson Santiago" userId="ebb108da2f256286" providerId="LiveId" clId="{F6639355-2246-4949-838C-A303E66B2660}" dt="2019-08-04T12:46:40.024" v="3"/>
            <ac:spMkLst>
              <pc:docMk/>
              <pc:sldMasterMk cId="0" sldId="2147483780"/>
              <pc:sldLayoutMk cId="0" sldId="2147483781"/>
              <ac:spMk id="35" creationId="{443FDD54-875C-40E1-92B5-D139640FB9EA}"/>
            </ac:spMkLst>
          </pc:spChg>
          <pc:spChg chg="add">
            <ac:chgData name="Judson Santiago" userId="ebb108da2f256286" providerId="LiveId" clId="{F6639355-2246-4949-838C-A303E66B2660}" dt="2019-08-04T12:46:40.024" v="3"/>
            <ac:spMkLst>
              <pc:docMk/>
              <pc:sldMasterMk cId="0" sldId="2147483780"/>
              <pc:sldLayoutMk cId="0" sldId="2147483781"/>
              <ac:spMk id="36" creationId="{459BAD6C-8B18-4E41-9872-6CC86E8E53DA}"/>
            </ac:spMkLst>
          </pc:spChg>
          <pc:spChg chg="add">
            <ac:chgData name="Judson Santiago" userId="ebb108da2f256286" providerId="LiveId" clId="{F6639355-2246-4949-838C-A303E66B2660}" dt="2019-08-04T12:46:40.024" v="3"/>
            <ac:spMkLst>
              <pc:docMk/>
              <pc:sldMasterMk cId="0" sldId="2147483780"/>
              <pc:sldLayoutMk cId="0" sldId="2147483781"/>
              <ac:spMk id="37" creationId="{BBA1E86D-DA43-42EA-922F-39BF3066CD04}"/>
            </ac:spMkLst>
          </pc:spChg>
          <pc:spChg chg="add">
            <ac:chgData name="Judson Santiago" userId="ebb108da2f256286" providerId="LiveId" clId="{F6639355-2246-4949-838C-A303E66B2660}" dt="2019-08-04T12:46:40.024" v="3"/>
            <ac:spMkLst>
              <pc:docMk/>
              <pc:sldMasterMk cId="0" sldId="2147483780"/>
              <pc:sldLayoutMk cId="0" sldId="2147483781"/>
              <ac:spMk id="38" creationId="{6180ED5C-63CF-43D7-9FAF-A2CE00E340D0}"/>
            </ac:spMkLst>
          </pc:spChg>
          <pc:spChg chg="add">
            <ac:chgData name="Judson Santiago" userId="ebb108da2f256286" providerId="LiveId" clId="{F6639355-2246-4949-838C-A303E66B2660}" dt="2019-08-04T12:46:40.024" v="3"/>
            <ac:spMkLst>
              <pc:docMk/>
              <pc:sldMasterMk cId="0" sldId="2147483780"/>
              <pc:sldLayoutMk cId="0" sldId="2147483781"/>
              <ac:spMk id="39" creationId="{53D3ABB2-9253-488F-BB52-2FBD9A503ACC}"/>
            </ac:spMkLst>
          </pc:spChg>
          <pc:spChg chg="add">
            <ac:chgData name="Judson Santiago" userId="ebb108da2f256286" providerId="LiveId" clId="{F6639355-2246-4949-838C-A303E66B2660}" dt="2019-08-04T12:46:40.024" v="3"/>
            <ac:spMkLst>
              <pc:docMk/>
              <pc:sldMasterMk cId="0" sldId="2147483780"/>
              <pc:sldLayoutMk cId="0" sldId="2147483781"/>
              <ac:spMk id="40" creationId="{5DDB9C76-9892-47CF-9530-59F56DF6B439}"/>
            </ac:spMkLst>
          </pc:spChg>
          <pc:grpChg chg="del">
            <ac:chgData name="Judson Santiago" userId="ebb108da2f256286" providerId="LiveId" clId="{F6639355-2246-4949-838C-A303E66B2660}" dt="2019-08-04T12:45:54.787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3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Apresentar</a:t>
            </a:r>
            <a:r>
              <a:rPr lang="pt-BR" sz="1200" baseline="0" dirty="0">
                <a:solidFill>
                  <a:schemeClr val="bg1"/>
                </a:solidFill>
              </a:rPr>
              <a:t> projeto </a:t>
            </a:r>
            <a:r>
              <a:rPr lang="pt-BR" sz="1200" b="1" baseline="0" dirty="0" err="1">
                <a:solidFill>
                  <a:schemeClr val="bg1"/>
                </a:solidFill>
              </a:rPr>
              <a:t>WaveDemo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70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Apresentar</a:t>
            </a:r>
            <a:r>
              <a:rPr lang="pt-BR" sz="1200" baseline="0" dirty="0">
                <a:solidFill>
                  <a:schemeClr val="bg1"/>
                </a:solidFill>
              </a:rPr>
              <a:t> projeto </a:t>
            </a:r>
            <a:r>
              <a:rPr lang="pt-BR" sz="1200" b="1" baseline="0" dirty="0" err="1">
                <a:solidFill>
                  <a:schemeClr val="bg1"/>
                </a:solidFill>
              </a:rPr>
              <a:t>FlyDemo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0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Apresentar</a:t>
            </a:r>
            <a:r>
              <a:rPr lang="pt-BR" sz="1200" baseline="0" dirty="0">
                <a:solidFill>
                  <a:schemeClr val="bg1"/>
                </a:solidFill>
              </a:rPr>
              <a:t> projeto </a:t>
            </a:r>
            <a:r>
              <a:rPr lang="pt-BR" sz="1200" b="1" baseline="0" dirty="0" err="1">
                <a:solidFill>
                  <a:schemeClr val="bg1"/>
                </a:solidFill>
              </a:rPr>
              <a:t>ChaseDemo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0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Apresentar o projeto </a:t>
            </a:r>
            <a:r>
              <a:rPr lang="pt-BR" sz="1200" b="1" dirty="0" err="1">
                <a:solidFill>
                  <a:schemeClr val="bg1"/>
                </a:solidFill>
              </a:rPr>
              <a:t>SoftChase</a:t>
            </a:r>
            <a:r>
              <a:rPr lang="pt-BR" sz="1200" b="0" dirty="0">
                <a:solidFill>
                  <a:schemeClr val="bg1"/>
                </a:solidFill>
              </a:rPr>
              <a:t>.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A magnitude do vetor resultante</a:t>
            </a:r>
            <a:r>
              <a:rPr lang="pt-BR" baseline="0" dirty="0"/>
              <a:t> v' deve ser limitada para evitar que a velocidade do objeto aumente indefinidamente.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0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Apresentar o projeto </a:t>
            </a:r>
            <a:r>
              <a:rPr lang="pt-BR" sz="1200" b="1" dirty="0" err="1">
                <a:solidFill>
                  <a:schemeClr val="bg1"/>
                </a:solidFill>
              </a:rPr>
              <a:t>RunDemo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0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riângulo retângulo 9">
            <a:extLst>
              <a:ext uri="{FF2B5EF4-FFF2-40B4-BE49-F238E27FC236}">
                <a16:creationId xmlns:a16="http://schemas.microsoft.com/office/drawing/2014/main" id="{2173F00E-2764-406C-B685-B4B013206C9C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Forma livre 12">
            <a:extLst>
              <a:ext uri="{FF2B5EF4-FFF2-40B4-BE49-F238E27FC236}">
                <a16:creationId xmlns:a16="http://schemas.microsoft.com/office/drawing/2014/main" id="{443FDD54-875C-40E1-92B5-D139640FB9EA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6" name="Triângulo retângulo 13">
            <a:extLst>
              <a:ext uri="{FF2B5EF4-FFF2-40B4-BE49-F238E27FC236}">
                <a16:creationId xmlns:a16="http://schemas.microsoft.com/office/drawing/2014/main" id="{459BAD6C-8B18-4E41-9872-6CC86E8E53DA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BBA1E86D-DA43-42EA-922F-39BF3066CD04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38" name="Forma livre 11">
            <a:extLst>
              <a:ext uri="{FF2B5EF4-FFF2-40B4-BE49-F238E27FC236}">
                <a16:creationId xmlns:a16="http://schemas.microsoft.com/office/drawing/2014/main" id="{6180ED5C-63CF-43D7-9FAF-A2CE00E340D0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9" name="Título 8">
            <a:extLst>
              <a:ext uri="{FF2B5EF4-FFF2-40B4-BE49-F238E27FC236}">
                <a16:creationId xmlns:a16="http://schemas.microsoft.com/office/drawing/2014/main" id="{53D3ABB2-9253-488F-BB52-2FBD9A503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40" name="Subtítulo 16">
            <a:extLst>
              <a:ext uri="{FF2B5EF4-FFF2-40B4-BE49-F238E27FC236}">
                <a16:creationId xmlns:a16="http://schemas.microsoft.com/office/drawing/2014/main" id="{5DDB9C76-9892-47CF-9530-59F56DF6B4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943E5-5986-46F2-BDB1-3FF14FAE7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Inteligência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FB1D4F-3C4E-4C59-8009-4BCC9138C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Desenvolvimento de Jogos</a:t>
            </a:r>
          </a:p>
        </p:txBody>
      </p:sp>
    </p:spTree>
    <p:extLst>
      <p:ext uri="{BB962C8B-B14F-4D97-AF65-F5344CB8AC3E}">
        <p14:creationId xmlns:p14="http://schemas.microsoft.com/office/powerpoint/2010/main" val="106885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Inteligência Artificial (IA) </a:t>
            </a:r>
            <a:r>
              <a:rPr lang="pt-BR" dirty="0"/>
              <a:t>são técnicas computacionais utilizadas para produzir a ilusão de comportamento inteligente</a:t>
            </a:r>
          </a:p>
          <a:p>
            <a:endParaRPr lang="pt-BR" dirty="0"/>
          </a:p>
          <a:p>
            <a:r>
              <a:rPr lang="pt-BR" dirty="0"/>
              <a:t>Existem muitas técnicas diferentes: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Redes Neurais</a:t>
            </a:r>
            <a:r>
              <a:rPr lang="pt-BR" dirty="0"/>
              <a:t>: simulam o cérebro humano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Algoritmos Genéticos</a:t>
            </a:r>
            <a:r>
              <a:rPr lang="pt-BR" dirty="0"/>
              <a:t>: simulam a evolução biológica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Lógica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Fuzzy</a:t>
            </a:r>
            <a:r>
              <a:rPr lang="pt-BR" dirty="0"/>
              <a:t>: generalização da lógica booleana </a:t>
            </a:r>
          </a:p>
          <a:p>
            <a:pPr lvl="2"/>
            <a:r>
              <a:rPr lang="pt-BR" dirty="0"/>
              <a:t>Permite trabalhar com suposições do tipo </a:t>
            </a:r>
            <a:br>
              <a:rPr lang="pt-BR" dirty="0"/>
            </a:br>
            <a:r>
              <a:rPr lang="pt-BR" dirty="0"/>
              <a:t>“Está meio quente hoje”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17670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maioria dos jogos funcionam com técnicas mais simples de Inteligência Artificial, como: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Algoritmos determinísticos</a:t>
            </a:r>
          </a:p>
          <a:p>
            <a:pPr lvl="1"/>
            <a:r>
              <a:rPr lang="pt-BR" dirty="0"/>
              <a:t>Padrões e scripts de controle </a:t>
            </a:r>
          </a:p>
          <a:p>
            <a:pPr lvl="1"/>
            <a:r>
              <a:rPr lang="pt-BR" dirty="0"/>
              <a:t>Máquinas de estados</a:t>
            </a:r>
          </a:p>
          <a:p>
            <a:pPr lvl="1"/>
            <a:r>
              <a:rPr lang="pt-BR" dirty="0"/>
              <a:t>Aprendizado de máquina</a:t>
            </a:r>
          </a:p>
          <a:p>
            <a:pPr lvl="1"/>
            <a:r>
              <a:rPr lang="pt-BR" dirty="0"/>
              <a:t>Planejamento</a:t>
            </a:r>
          </a:p>
          <a:p>
            <a:pPr lvl="1"/>
            <a:r>
              <a:rPr lang="pt-BR" dirty="0"/>
              <a:t>Árvores de Decisão</a:t>
            </a:r>
          </a:p>
          <a:p>
            <a:pPr lvl="1"/>
            <a:r>
              <a:rPr lang="pt-BR" dirty="0" err="1"/>
              <a:t>Pathfinding</a:t>
            </a:r>
            <a:r>
              <a:rPr lang="pt-BR" dirty="0"/>
              <a:t> (A*)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9844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Comportamentos predeterminados </a:t>
            </a:r>
            <a:r>
              <a:rPr lang="pt-BR" dirty="0"/>
              <a:t>podem ser obtidos através de algoritmos determinísticos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Movimento retilíneo</a:t>
            </a:r>
            <a:r>
              <a:rPr lang="pt-BR" dirty="0"/>
              <a:t>: os objetos se movem de forma predeterminada em uma dada direção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Determinísticos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E0C4A65-1503-4B8E-8516-F6D3CF053630}"/>
              </a:ext>
            </a:extLst>
          </p:cNvPr>
          <p:cNvGrpSpPr/>
          <p:nvPr/>
        </p:nvGrpSpPr>
        <p:grpSpPr>
          <a:xfrm>
            <a:off x="2639616" y="3789040"/>
            <a:ext cx="4659649" cy="2880320"/>
            <a:chOff x="2639616" y="3789040"/>
            <a:chExt cx="4659649" cy="2880320"/>
          </a:xfrm>
        </p:grpSpPr>
        <p:cxnSp>
          <p:nvCxnSpPr>
            <p:cNvPr id="14" name="Conector reto 13"/>
            <p:cNvCxnSpPr/>
            <p:nvPr/>
          </p:nvCxnSpPr>
          <p:spPr>
            <a:xfrm>
              <a:off x="4515412" y="3973707"/>
              <a:ext cx="0" cy="2111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6267889" y="4503498"/>
              <a:ext cx="0" cy="15974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3381299" y="4518731"/>
              <a:ext cx="17901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3369425" y="5483061"/>
              <a:ext cx="360411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to 3"/>
            <p:cNvCxnSpPr/>
            <p:nvPr/>
          </p:nvCxnSpPr>
          <p:spPr>
            <a:xfrm flipV="1">
              <a:off x="3379474" y="3861048"/>
              <a:ext cx="0" cy="2595144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6973535" y="608485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074582" y="378904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2947426" y="6084857"/>
              <a:ext cx="4257144" cy="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a livre 8"/>
            <p:cNvSpPr/>
            <p:nvPr/>
          </p:nvSpPr>
          <p:spPr>
            <a:xfrm>
              <a:off x="4147277" y="4166728"/>
              <a:ext cx="736270" cy="641267"/>
            </a:xfrm>
            <a:custGeom>
              <a:avLst/>
              <a:gdLst>
                <a:gd name="connsiteX0" fmla="*/ 11875 w 736270"/>
                <a:gd name="connsiteY0" fmla="*/ 201880 h 641267"/>
                <a:gd name="connsiteX1" fmla="*/ 213756 w 736270"/>
                <a:gd name="connsiteY1" fmla="*/ 0 h 641267"/>
                <a:gd name="connsiteX2" fmla="*/ 403761 w 736270"/>
                <a:gd name="connsiteY2" fmla="*/ 213756 h 641267"/>
                <a:gd name="connsiteX3" fmla="*/ 546265 w 736270"/>
                <a:gd name="connsiteY3" fmla="*/ 201880 h 641267"/>
                <a:gd name="connsiteX4" fmla="*/ 736270 w 736270"/>
                <a:gd name="connsiteY4" fmla="*/ 332509 h 641267"/>
                <a:gd name="connsiteX5" fmla="*/ 320634 w 736270"/>
                <a:gd name="connsiteY5" fmla="*/ 641267 h 641267"/>
                <a:gd name="connsiteX6" fmla="*/ 285008 w 736270"/>
                <a:gd name="connsiteY6" fmla="*/ 427512 h 641267"/>
                <a:gd name="connsiteX7" fmla="*/ 0 w 736270"/>
                <a:gd name="connsiteY7" fmla="*/ 463138 h 641267"/>
                <a:gd name="connsiteX8" fmla="*/ 0 w 736270"/>
                <a:gd name="connsiteY8" fmla="*/ 261257 h 641267"/>
                <a:gd name="connsiteX9" fmla="*/ 0 w 736270"/>
                <a:gd name="connsiteY9" fmla="*/ 261257 h 641267"/>
                <a:gd name="connsiteX10" fmla="*/ 11875 w 736270"/>
                <a:gd name="connsiteY10" fmla="*/ 201880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6270" h="641267">
                  <a:moveTo>
                    <a:pt x="11875" y="201880"/>
                  </a:moveTo>
                  <a:lnTo>
                    <a:pt x="213756" y="0"/>
                  </a:lnTo>
                  <a:lnTo>
                    <a:pt x="403761" y="213756"/>
                  </a:lnTo>
                  <a:lnTo>
                    <a:pt x="546265" y="201880"/>
                  </a:lnTo>
                  <a:lnTo>
                    <a:pt x="736270" y="332509"/>
                  </a:lnTo>
                  <a:lnTo>
                    <a:pt x="320634" y="641267"/>
                  </a:lnTo>
                  <a:lnTo>
                    <a:pt x="285008" y="427512"/>
                  </a:lnTo>
                  <a:lnTo>
                    <a:pt x="0" y="463138"/>
                  </a:lnTo>
                  <a:lnTo>
                    <a:pt x="0" y="261257"/>
                  </a:lnTo>
                  <a:lnTo>
                    <a:pt x="0" y="261257"/>
                  </a:lnTo>
                  <a:lnTo>
                    <a:pt x="11875" y="201880"/>
                  </a:lnTo>
                  <a:close/>
                </a:path>
              </a:pathLst>
            </a:custGeom>
            <a:noFill/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5899754" y="5158621"/>
              <a:ext cx="736270" cy="641267"/>
            </a:xfrm>
            <a:custGeom>
              <a:avLst/>
              <a:gdLst>
                <a:gd name="connsiteX0" fmla="*/ 11875 w 736270"/>
                <a:gd name="connsiteY0" fmla="*/ 201880 h 641267"/>
                <a:gd name="connsiteX1" fmla="*/ 213756 w 736270"/>
                <a:gd name="connsiteY1" fmla="*/ 0 h 641267"/>
                <a:gd name="connsiteX2" fmla="*/ 403761 w 736270"/>
                <a:gd name="connsiteY2" fmla="*/ 213756 h 641267"/>
                <a:gd name="connsiteX3" fmla="*/ 546265 w 736270"/>
                <a:gd name="connsiteY3" fmla="*/ 201880 h 641267"/>
                <a:gd name="connsiteX4" fmla="*/ 736270 w 736270"/>
                <a:gd name="connsiteY4" fmla="*/ 332509 h 641267"/>
                <a:gd name="connsiteX5" fmla="*/ 320634 w 736270"/>
                <a:gd name="connsiteY5" fmla="*/ 641267 h 641267"/>
                <a:gd name="connsiteX6" fmla="*/ 285008 w 736270"/>
                <a:gd name="connsiteY6" fmla="*/ 427512 h 641267"/>
                <a:gd name="connsiteX7" fmla="*/ 0 w 736270"/>
                <a:gd name="connsiteY7" fmla="*/ 463138 h 641267"/>
                <a:gd name="connsiteX8" fmla="*/ 0 w 736270"/>
                <a:gd name="connsiteY8" fmla="*/ 261257 h 641267"/>
                <a:gd name="connsiteX9" fmla="*/ 0 w 736270"/>
                <a:gd name="connsiteY9" fmla="*/ 261257 h 641267"/>
                <a:gd name="connsiteX10" fmla="*/ 11875 w 736270"/>
                <a:gd name="connsiteY10" fmla="*/ 201880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6270" h="641267">
                  <a:moveTo>
                    <a:pt x="11875" y="201880"/>
                  </a:moveTo>
                  <a:lnTo>
                    <a:pt x="213756" y="0"/>
                  </a:lnTo>
                  <a:lnTo>
                    <a:pt x="403761" y="213756"/>
                  </a:lnTo>
                  <a:lnTo>
                    <a:pt x="546265" y="201880"/>
                  </a:lnTo>
                  <a:lnTo>
                    <a:pt x="736270" y="332509"/>
                  </a:lnTo>
                  <a:lnTo>
                    <a:pt x="320634" y="641267"/>
                  </a:lnTo>
                  <a:lnTo>
                    <a:pt x="285008" y="427512"/>
                  </a:lnTo>
                  <a:lnTo>
                    <a:pt x="0" y="463138"/>
                  </a:lnTo>
                  <a:lnTo>
                    <a:pt x="0" y="261257"/>
                  </a:lnTo>
                  <a:lnTo>
                    <a:pt x="0" y="261257"/>
                  </a:lnTo>
                  <a:lnTo>
                    <a:pt x="11875" y="201880"/>
                  </a:lnTo>
                  <a:close/>
                </a:path>
              </a:pathLst>
            </a:custGeom>
            <a:noFill/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de seta reta 24"/>
            <p:cNvCxnSpPr/>
            <p:nvPr/>
          </p:nvCxnSpPr>
          <p:spPr>
            <a:xfrm>
              <a:off x="4515413" y="6269523"/>
              <a:ext cx="1752477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/>
            <p:cNvSpPr txBox="1"/>
            <p:nvPr/>
          </p:nvSpPr>
          <p:spPr>
            <a:xfrm>
              <a:off x="5171478" y="630002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</a:rPr>
                <a:t>vel</a:t>
              </a:r>
              <a:r>
                <a:rPr lang="pt-BR" baseline="-25000" dirty="0" err="1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639616" y="478928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</a:rPr>
                <a:t>vel</a:t>
              </a:r>
              <a:r>
                <a:rPr lang="pt-BR" baseline="-25000" dirty="0" err="1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8" name="Conector de seta reta 27"/>
            <p:cNvCxnSpPr/>
            <p:nvPr/>
          </p:nvCxnSpPr>
          <p:spPr>
            <a:xfrm flipV="1">
              <a:off x="3227028" y="4518731"/>
              <a:ext cx="0" cy="95607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4515413" y="4487361"/>
              <a:ext cx="1752477" cy="991893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ixaDeTexto 30"/>
          <p:cNvSpPr txBox="1"/>
          <p:nvPr/>
        </p:nvSpPr>
        <p:spPr>
          <a:xfrm>
            <a:off x="7502497" y="3967835"/>
            <a:ext cx="2844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 tipo mais básico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de inteligência: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</a:rPr>
            </a:b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obj_x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obj_x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vel_x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obj_y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obj_y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vel_y</a:t>
            </a:r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5F73381-3DDD-4212-AF70-D2EB6E350B6D}"/>
              </a:ext>
            </a:extLst>
          </p:cNvPr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23" name="Triângulo isósceles 6">
              <a:extLst>
                <a:ext uri="{FF2B5EF4-FFF2-40B4-BE49-F238E27FC236}">
                  <a16:creationId xmlns:a16="http://schemas.microsoft.com/office/drawing/2014/main" id="{933163DA-CEBF-4F55-AAEE-271AB8A0E591}"/>
                </a:ext>
              </a:extLst>
            </p:cNvPr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8D998B04-2319-43A3-9131-81A9B2291612}"/>
                </a:ext>
              </a:extLst>
            </p:cNvPr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067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Movimento aleatório </a:t>
            </a:r>
            <a:r>
              <a:rPr lang="pt-BR" dirty="0"/>
              <a:t>é uma técnica um passo adiante da movimentação em linha reta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Determinísticos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7029121" y="2604799"/>
            <a:ext cx="332655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IA de uma Mosca: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</a:rPr>
            </a:b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fly_count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== 0)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fly_velx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-8 +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rand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()%16;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fly_vely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-8 +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rand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()%16;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fly_x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+=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fly_velx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fly_y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+=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fly_vely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fly_count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fly_count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&gt; 10)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fly_count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593F99A-EF66-4DE2-880B-18A4DFA794FC}"/>
              </a:ext>
            </a:extLst>
          </p:cNvPr>
          <p:cNvGrpSpPr/>
          <p:nvPr/>
        </p:nvGrpSpPr>
        <p:grpSpPr>
          <a:xfrm>
            <a:off x="1559496" y="2924944"/>
            <a:ext cx="4228694" cy="3171208"/>
            <a:chOff x="1559496" y="2924944"/>
            <a:chExt cx="4228694" cy="3171208"/>
          </a:xfrm>
        </p:grpSpPr>
        <p:cxnSp>
          <p:nvCxnSpPr>
            <p:cNvPr id="14" name="Conector reto 13"/>
            <p:cNvCxnSpPr/>
            <p:nvPr/>
          </p:nvCxnSpPr>
          <p:spPr>
            <a:xfrm>
              <a:off x="2829685" y="3294277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2623426" y="3530207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to 3"/>
            <p:cNvCxnSpPr/>
            <p:nvPr/>
          </p:nvCxnSpPr>
          <p:spPr>
            <a:xfrm flipH="1" flipV="1">
              <a:off x="1981494" y="2996952"/>
              <a:ext cx="10050" cy="309920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5462460" y="572481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686652" y="292494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1559496" y="5724817"/>
              <a:ext cx="4156686" cy="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stCxn id="18" idx="5"/>
              <a:endCxn id="35" idx="3"/>
            </p:cNvCxnSpPr>
            <p:nvPr/>
          </p:nvCxnSpPr>
          <p:spPr>
            <a:xfrm>
              <a:off x="2900023" y="3540256"/>
              <a:ext cx="1304844" cy="28859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orma livre 17"/>
            <p:cNvSpPr/>
            <p:nvPr/>
          </p:nvSpPr>
          <p:spPr>
            <a:xfrm>
              <a:off x="2759347" y="3439773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3" name="Conector reto 32"/>
            <p:cNvCxnSpPr/>
            <p:nvPr/>
          </p:nvCxnSpPr>
          <p:spPr>
            <a:xfrm>
              <a:off x="4275205" y="3577845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4068946" y="3813775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rma livre 34"/>
            <p:cNvSpPr/>
            <p:nvPr/>
          </p:nvSpPr>
          <p:spPr>
            <a:xfrm>
              <a:off x="4204867" y="3723341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/>
            <p:cNvCxnSpPr/>
            <p:nvPr/>
          </p:nvCxnSpPr>
          <p:spPr>
            <a:xfrm>
              <a:off x="3197820" y="3922760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2991561" y="4158690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vre 37"/>
            <p:cNvSpPr/>
            <p:nvPr/>
          </p:nvSpPr>
          <p:spPr>
            <a:xfrm>
              <a:off x="3127482" y="4068256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9" name="Conector reto 38"/>
            <p:cNvCxnSpPr/>
            <p:nvPr/>
          </p:nvCxnSpPr>
          <p:spPr>
            <a:xfrm>
              <a:off x="4415881" y="5113481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>
              <a:off x="4209622" y="5349411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orma livre 40"/>
            <p:cNvSpPr/>
            <p:nvPr/>
          </p:nvSpPr>
          <p:spPr>
            <a:xfrm>
              <a:off x="4345543" y="5258977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de seta reta 41"/>
            <p:cNvCxnSpPr>
              <a:stCxn id="35" idx="3"/>
              <a:endCxn id="38" idx="0"/>
            </p:cNvCxnSpPr>
            <p:nvPr/>
          </p:nvCxnSpPr>
          <p:spPr>
            <a:xfrm flipH="1">
              <a:off x="3263135" y="3828848"/>
              <a:ext cx="941733" cy="274576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stCxn id="41" idx="0"/>
              <a:endCxn id="57" idx="3"/>
            </p:cNvCxnSpPr>
            <p:nvPr/>
          </p:nvCxnSpPr>
          <p:spPr>
            <a:xfrm flipV="1">
              <a:off x="4481196" y="4395367"/>
              <a:ext cx="730931" cy="898779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8" idx="5"/>
              <a:endCxn id="41" idx="2"/>
            </p:cNvCxnSpPr>
            <p:nvPr/>
          </p:nvCxnSpPr>
          <p:spPr>
            <a:xfrm>
              <a:off x="3268158" y="4168739"/>
              <a:ext cx="1122602" cy="1125406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5282464" y="4144363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5076205" y="4380293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orma livre 56"/>
            <p:cNvSpPr/>
            <p:nvPr/>
          </p:nvSpPr>
          <p:spPr>
            <a:xfrm>
              <a:off x="5212126" y="4289859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936581" y="3140388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(x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,y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4334627" y="3438225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(x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,y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402383" y="4278470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(x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,y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3648635" y="5361855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(x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,y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4513089" y="4035380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(x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,y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46" name="Triângulo isósceles 6"/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436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Algoritmos de perseguição </a:t>
            </a:r>
            <a:r>
              <a:rPr lang="pt-BR" dirty="0"/>
              <a:t>representam um avanço em relação ao movimento aleatório pois reagem ao ambiente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Determinísticos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6824469" y="2803967"/>
            <a:ext cx="2989921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IA de uma perseguição: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</a:rPr>
            </a:b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monstro_x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player_x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monstro_x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endParaRPr lang="pt-BR" sz="16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monstro_x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player_x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monstro_x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--;</a:t>
            </a:r>
          </a:p>
          <a:p>
            <a:endParaRPr lang="pt-BR" sz="16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monstro_y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player_y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monstro_y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endParaRPr lang="pt-BR" sz="16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monstro_y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player_y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monstro_y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--;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BFE82B0-50E4-45F9-A558-FDFCF584E533}"/>
              </a:ext>
            </a:extLst>
          </p:cNvPr>
          <p:cNvGrpSpPr/>
          <p:nvPr/>
        </p:nvGrpSpPr>
        <p:grpSpPr>
          <a:xfrm>
            <a:off x="1847528" y="3140968"/>
            <a:ext cx="4228694" cy="3171208"/>
            <a:chOff x="1847528" y="3140968"/>
            <a:chExt cx="4228694" cy="3171208"/>
          </a:xfrm>
        </p:grpSpPr>
        <p:cxnSp>
          <p:nvCxnSpPr>
            <p:cNvPr id="4" name="Conector reto 3"/>
            <p:cNvCxnSpPr/>
            <p:nvPr/>
          </p:nvCxnSpPr>
          <p:spPr>
            <a:xfrm flipH="1" flipV="1">
              <a:off x="2269526" y="3212976"/>
              <a:ext cx="10050" cy="309920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5750492" y="59408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974684" y="31409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1847528" y="5940841"/>
              <a:ext cx="4156686" cy="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2913837" y="5281792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2707578" y="5517722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rma livre 34"/>
            <p:cNvSpPr/>
            <p:nvPr/>
          </p:nvSpPr>
          <p:spPr>
            <a:xfrm>
              <a:off x="2843499" y="5427288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777276" y="392642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</a:rPr>
                <a:t>,y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2523972" y="4854171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</a:rPr>
                <a:t>,y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8" name="Triângulo isósceles 7"/>
            <p:cNvSpPr/>
            <p:nvPr/>
          </p:nvSpPr>
          <p:spPr>
            <a:xfrm rot="2955783">
              <a:off x="4648642" y="3710479"/>
              <a:ext cx="257268" cy="3176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4728332" y="3666394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4522073" y="3902324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cxnSpLocks/>
            </p:cNvCxnSpPr>
            <p:nvPr/>
          </p:nvCxnSpPr>
          <p:spPr>
            <a:xfrm flipV="1">
              <a:off x="2991959" y="4914052"/>
              <a:ext cx="572338" cy="513236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flipV="1">
              <a:off x="3562155" y="4438618"/>
              <a:ext cx="547497" cy="475117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flipV="1">
              <a:off x="4109652" y="3968774"/>
              <a:ext cx="547497" cy="475117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3686052" y="4889682"/>
              <a:ext cx="10278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Vetor </a:t>
              </a:r>
              <a:b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Trajetória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467161" y="4549136"/>
              <a:ext cx="9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Monstro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574292" y="4434526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24" name="Triângulo isósceles 6"/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00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alternativa para tornar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algoritmo de perseguição mais suave</a:t>
            </a:r>
            <a:r>
              <a:rPr lang="pt-BR" dirty="0"/>
              <a:t> consiste em mudar a trajetória do objeto em passos menores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Determinísticos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7212393" y="3068960"/>
            <a:ext cx="28103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Trajetória Curvilínea: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</a:rPr>
            </a:b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 nova velocidade v' é </a:t>
            </a:r>
            <a:b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igual a soma do vetor </a:t>
            </a:r>
            <a:b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velocidade v com o </a:t>
            </a:r>
            <a:b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vetor trajetória t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A102314-1A82-40FD-8E2B-B09CBD233254}"/>
              </a:ext>
            </a:extLst>
          </p:cNvPr>
          <p:cNvGrpSpPr/>
          <p:nvPr/>
        </p:nvGrpSpPr>
        <p:grpSpPr>
          <a:xfrm>
            <a:off x="2443370" y="3032106"/>
            <a:ext cx="3619504" cy="3286506"/>
            <a:chOff x="2443370" y="3032106"/>
            <a:chExt cx="3619504" cy="3286506"/>
          </a:xfrm>
        </p:grpSpPr>
        <p:sp>
          <p:nvSpPr>
            <p:cNvPr id="24" name="Triângulo isósceles 23"/>
            <p:cNvSpPr/>
            <p:nvPr/>
          </p:nvSpPr>
          <p:spPr>
            <a:xfrm rot="581840">
              <a:off x="3317441" y="5251432"/>
              <a:ext cx="257268" cy="3176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 flipH="1" flipV="1">
              <a:off x="2865368" y="3212976"/>
              <a:ext cx="10050" cy="309920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5737144" y="594928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570526" y="31409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2443370" y="5940842"/>
              <a:ext cx="3500722" cy="1409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5228170" y="3429443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5008946" y="3654896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rma livre 34"/>
            <p:cNvSpPr/>
            <p:nvPr/>
          </p:nvSpPr>
          <p:spPr>
            <a:xfrm>
              <a:off x="5157832" y="3574939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470883" y="5634474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(x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,y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292952" y="3320138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</a:rPr>
                <a:t>,y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3443400" y="5203714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3237141" y="5439644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 flipV="1">
              <a:off x="3912763" y="3755810"/>
              <a:ext cx="540349" cy="382715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stCxn id="24" idx="0"/>
            </p:cNvCxnSpPr>
            <p:nvPr/>
          </p:nvCxnSpPr>
          <p:spPr>
            <a:xfrm flipV="1">
              <a:off x="3472833" y="4773143"/>
              <a:ext cx="118463" cy="48055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flipV="1">
              <a:off x="3591296" y="4138525"/>
              <a:ext cx="321467" cy="634619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4166884" y="4701074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Vetor</a:t>
              </a:r>
              <a:b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Trajetória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5337035" y="3032106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Alvo</a:t>
              </a:r>
            </a:p>
          </p:txBody>
        </p:sp>
        <p:cxnSp>
          <p:nvCxnSpPr>
            <p:cNvPr id="36" name="Conector de seta reta 35"/>
            <p:cNvCxnSpPr/>
            <p:nvPr/>
          </p:nvCxnSpPr>
          <p:spPr>
            <a:xfrm flipV="1">
              <a:off x="4453111" y="3669095"/>
              <a:ext cx="662686" cy="86714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endCxn id="35" idx="3"/>
            </p:cNvCxnSpPr>
            <p:nvPr/>
          </p:nvCxnSpPr>
          <p:spPr>
            <a:xfrm flipV="1">
              <a:off x="3912762" y="3680446"/>
              <a:ext cx="1245070" cy="1321018"/>
            </a:xfrm>
            <a:prstGeom prst="straightConnector1">
              <a:avLst/>
            </a:prstGeom>
            <a:ln>
              <a:prstDash val="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/>
            <p:cNvSpPr txBox="1"/>
            <p:nvPr/>
          </p:nvSpPr>
          <p:spPr>
            <a:xfrm>
              <a:off x="3215680" y="4885740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3711117" y="5140547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75" name="Conector de seta reta 74"/>
            <p:cNvCxnSpPr>
              <a:stCxn id="24" idx="5"/>
            </p:cNvCxnSpPr>
            <p:nvPr/>
          </p:nvCxnSpPr>
          <p:spPr>
            <a:xfrm flipV="1">
              <a:off x="3509474" y="5001465"/>
              <a:ext cx="403289" cy="419651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56FC05E-A434-490C-B384-4B4AA7817927}"/>
              </a:ext>
            </a:extLst>
          </p:cNvPr>
          <p:cNvGrpSpPr/>
          <p:nvPr/>
        </p:nvGrpSpPr>
        <p:grpSpPr>
          <a:xfrm>
            <a:off x="7680175" y="4852290"/>
            <a:ext cx="2380772" cy="1510424"/>
            <a:chOff x="7680175" y="4852290"/>
            <a:chExt cx="2380772" cy="1510424"/>
          </a:xfrm>
        </p:grpSpPr>
        <p:sp>
          <p:nvSpPr>
            <p:cNvPr id="39" name="Forma livre 38"/>
            <p:cNvSpPr/>
            <p:nvPr/>
          </p:nvSpPr>
          <p:spPr>
            <a:xfrm>
              <a:off x="9768408" y="5001465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de seta reta 40"/>
            <p:cNvCxnSpPr/>
            <p:nvPr/>
          </p:nvCxnSpPr>
          <p:spPr>
            <a:xfrm flipV="1">
              <a:off x="7889661" y="5506811"/>
              <a:ext cx="123876" cy="63608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 flipV="1">
              <a:off x="7897632" y="5825571"/>
              <a:ext cx="574632" cy="317329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endCxn id="39" idx="3"/>
            </p:cNvCxnSpPr>
            <p:nvPr/>
          </p:nvCxnSpPr>
          <p:spPr>
            <a:xfrm flipV="1">
              <a:off x="8472264" y="5106973"/>
              <a:ext cx="1296144" cy="718597"/>
            </a:xfrm>
            <a:prstGeom prst="straightConnector1">
              <a:avLst/>
            </a:prstGeom>
            <a:ln>
              <a:prstDash val="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/>
            <p:cNvSpPr txBox="1"/>
            <p:nvPr/>
          </p:nvSpPr>
          <p:spPr>
            <a:xfrm>
              <a:off x="7680175" y="5656292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8123039" y="5973622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8417941" y="4922623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v'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55" name="Conector de seta reta 54"/>
            <p:cNvCxnSpPr/>
            <p:nvPr/>
          </p:nvCxnSpPr>
          <p:spPr>
            <a:xfrm flipV="1">
              <a:off x="8013538" y="5173176"/>
              <a:ext cx="582603" cy="333635"/>
            </a:xfrm>
            <a:prstGeom prst="straightConnector1">
              <a:avLst/>
            </a:prstGeom>
            <a:ln>
              <a:prstDash val="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8462541" y="5173176"/>
              <a:ext cx="123876" cy="652393"/>
            </a:xfrm>
            <a:prstGeom prst="straightConnector1">
              <a:avLst/>
            </a:prstGeom>
            <a:ln>
              <a:prstDash val="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flipV="1">
              <a:off x="7897632" y="5173177"/>
              <a:ext cx="698508" cy="96972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9838746" y="4852290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9632487" y="5088220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ângulo isósceles 100"/>
            <p:cNvSpPr/>
            <p:nvPr/>
          </p:nvSpPr>
          <p:spPr>
            <a:xfrm rot="702442">
              <a:off x="7768998" y="5921836"/>
              <a:ext cx="257268" cy="3176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889661" y="5905179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7683402" y="6149836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FE394BA-572C-4D35-B6A6-8FFD81DE2705}"/>
              </a:ext>
            </a:extLst>
          </p:cNvPr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53" name="Triângulo isósceles 6">
              <a:extLst>
                <a:ext uri="{FF2B5EF4-FFF2-40B4-BE49-F238E27FC236}">
                  <a16:creationId xmlns:a16="http://schemas.microsoft.com/office/drawing/2014/main" id="{8FDA01FE-E26D-448F-93A5-6B05E83CC962}"/>
                </a:ext>
              </a:extLst>
            </p:cNvPr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20157415-E6E2-4D5F-A3F0-E0451EA3BA27}"/>
                </a:ext>
              </a:extLst>
            </p:cNvPr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07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obter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algoritmo de fuga </a:t>
            </a:r>
            <a:r>
              <a:rPr lang="pt-BR" dirty="0"/>
              <a:t>a partir de um algoritmo de perseguição basta inverter a direção do vetor trajetória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Determinísticos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7082412" y="2773734"/>
            <a:ext cx="298992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Algoritmo de fuga: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</a:rPr>
            </a:b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 nova velocidade v' </a:t>
            </a:r>
            <a:b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é igual a soma do vetor </a:t>
            </a:r>
            <a:b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velocidade v com o vetor </a:t>
            </a:r>
            <a:b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trajetória t rotacionado </a:t>
            </a:r>
            <a:b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 180 graus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4DE2C9C-253B-47D3-9E76-26E3044586C0}"/>
              </a:ext>
            </a:extLst>
          </p:cNvPr>
          <p:cNvGrpSpPr/>
          <p:nvPr/>
        </p:nvGrpSpPr>
        <p:grpSpPr>
          <a:xfrm>
            <a:off x="7068145" y="4852290"/>
            <a:ext cx="2992802" cy="1911192"/>
            <a:chOff x="7068145" y="4852290"/>
            <a:chExt cx="2992802" cy="1911192"/>
          </a:xfrm>
        </p:grpSpPr>
        <p:sp>
          <p:nvSpPr>
            <p:cNvPr id="39" name="Forma livre 38"/>
            <p:cNvSpPr/>
            <p:nvPr/>
          </p:nvSpPr>
          <p:spPr>
            <a:xfrm>
              <a:off x="9768408" y="5001465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Triângulo isósceles 39"/>
            <p:cNvSpPr/>
            <p:nvPr/>
          </p:nvSpPr>
          <p:spPr>
            <a:xfrm rot="937953">
              <a:off x="7765771" y="5931853"/>
              <a:ext cx="257268" cy="3176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de seta reta 40"/>
            <p:cNvCxnSpPr/>
            <p:nvPr/>
          </p:nvCxnSpPr>
          <p:spPr>
            <a:xfrm flipV="1">
              <a:off x="7883079" y="5528075"/>
              <a:ext cx="123876" cy="637516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stCxn id="40" idx="2"/>
            </p:cNvCxnSpPr>
            <p:nvPr/>
          </p:nvCxnSpPr>
          <p:spPr>
            <a:xfrm flipH="1">
              <a:off x="7234833" y="6209013"/>
              <a:ext cx="492892" cy="290801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stCxn id="40" idx="5"/>
              <a:endCxn id="39" idx="3"/>
            </p:cNvCxnSpPr>
            <p:nvPr/>
          </p:nvCxnSpPr>
          <p:spPr>
            <a:xfrm flipV="1">
              <a:off x="7956344" y="5106973"/>
              <a:ext cx="1812065" cy="1001061"/>
            </a:xfrm>
            <a:prstGeom prst="straightConnector1">
              <a:avLst/>
            </a:prstGeom>
            <a:ln>
              <a:prstDash val="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/>
            <p:cNvSpPr txBox="1"/>
            <p:nvPr/>
          </p:nvSpPr>
          <p:spPr>
            <a:xfrm>
              <a:off x="8006955" y="5528075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7405097" y="6424928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7068145" y="5653831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v'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55" name="Conector de seta reta 54"/>
            <p:cNvCxnSpPr/>
            <p:nvPr/>
          </p:nvCxnSpPr>
          <p:spPr>
            <a:xfrm flipV="1">
              <a:off x="7410469" y="5506811"/>
              <a:ext cx="582603" cy="333635"/>
            </a:xfrm>
            <a:prstGeom prst="straightConnector1">
              <a:avLst/>
            </a:prstGeom>
            <a:ln>
              <a:prstDash val="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7260337" y="5847421"/>
              <a:ext cx="123876" cy="652393"/>
            </a:xfrm>
            <a:prstGeom prst="straightConnector1">
              <a:avLst/>
            </a:prstGeom>
            <a:ln>
              <a:prstDash val="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stCxn id="40" idx="4"/>
            </p:cNvCxnSpPr>
            <p:nvPr/>
          </p:nvCxnSpPr>
          <p:spPr>
            <a:xfrm flipH="1" flipV="1">
              <a:off x="7372224" y="5857054"/>
              <a:ext cx="603253" cy="421285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7886434" y="5915196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7680175" y="6151126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9838746" y="4852290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9632487" y="5088220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30B5FB8-BF2D-4AE4-9898-222A64A7AB59}"/>
              </a:ext>
            </a:extLst>
          </p:cNvPr>
          <p:cNvGrpSpPr/>
          <p:nvPr/>
        </p:nvGrpSpPr>
        <p:grpSpPr>
          <a:xfrm>
            <a:off x="2351584" y="3256071"/>
            <a:ext cx="3619504" cy="3206557"/>
            <a:chOff x="2351584" y="3256071"/>
            <a:chExt cx="3619504" cy="3206557"/>
          </a:xfrm>
        </p:grpSpPr>
        <p:sp>
          <p:nvSpPr>
            <p:cNvPr id="24" name="Triângulo isósceles 23"/>
            <p:cNvSpPr/>
            <p:nvPr/>
          </p:nvSpPr>
          <p:spPr>
            <a:xfrm rot="581840">
              <a:off x="4419315" y="4338402"/>
              <a:ext cx="257268" cy="3176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 flipH="1" flipV="1">
              <a:off x="2773582" y="3356992"/>
              <a:ext cx="10050" cy="309920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5645358" y="609329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478740" y="328498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2351584" y="6084858"/>
              <a:ext cx="3500722" cy="1409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5228963" y="3653408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5009739" y="3878861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rma livre 34"/>
            <p:cNvSpPr/>
            <p:nvPr/>
          </p:nvSpPr>
          <p:spPr>
            <a:xfrm>
              <a:off x="5158625" y="3798904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547948" y="4746341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(x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,y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293745" y="3544103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</a:rPr>
                <a:t>,y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4545274" y="4261320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4339015" y="4497250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 flipH="1" flipV="1">
              <a:off x="4141309" y="3524021"/>
              <a:ext cx="513924" cy="38039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stCxn id="24" idx="0"/>
            </p:cNvCxnSpPr>
            <p:nvPr/>
          </p:nvCxnSpPr>
          <p:spPr>
            <a:xfrm flipV="1">
              <a:off x="4574707" y="3904411"/>
              <a:ext cx="80527" cy="43626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3653997" y="5469165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Vetor</a:t>
              </a:r>
              <a:b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Trajetória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5337828" y="3256071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Alvo</a:t>
              </a:r>
            </a:p>
          </p:txBody>
        </p:sp>
        <p:cxnSp>
          <p:nvCxnSpPr>
            <p:cNvPr id="36" name="Conector de seta reta 35"/>
            <p:cNvCxnSpPr/>
            <p:nvPr/>
          </p:nvCxnSpPr>
          <p:spPr>
            <a:xfrm flipH="1">
              <a:off x="3477102" y="3541468"/>
              <a:ext cx="664208" cy="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endCxn id="35" idx="3"/>
            </p:cNvCxnSpPr>
            <p:nvPr/>
          </p:nvCxnSpPr>
          <p:spPr>
            <a:xfrm flipV="1">
              <a:off x="3144465" y="3904412"/>
              <a:ext cx="2014160" cy="1952641"/>
            </a:xfrm>
            <a:prstGeom prst="straightConnector1">
              <a:avLst/>
            </a:prstGeom>
            <a:ln>
              <a:prstDash val="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flipH="1">
              <a:off x="2929210" y="3541468"/>
              <a:ext cx="547892" cy="31973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/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44" name="Triângulo isósceles 6"/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15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área de inteligência artificial abrange uma diversidade de técnicas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baseadas na inteligência humana</a:t>
            </a:r>
          </a:p>
          <a:p>
            <a:endParaRPr lang="pt-BR" dirty="0"/>
          </a:p>
          <a:p>
            <a:r>
              <a:rPr lang="pt-BR" dirty="0"/>
              <a:t>A área de jogos utiliza um subconjunto destas técnicas</a:t>
            </a:r>
          </a:p>
          <a:p>
            <a:endParaRPr lang="pt-BR" dirty="0"/>
          </a:p>
          <a:p>
            <a:r>
              <a:rPr lang="pt-BR" dirty="0"/>
              <a:t>Abordaremos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técnicas mais simples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Algoritmos determinísticos</a:t>
            </a:r>
          </a:p>
          <a:p>
            <a:pPr lvl="1"/>
            <a:r>
              <a:rPr lang="pt-BR" dirty="0"/>
              <a:t>Padrões e scripts de controle </a:t>
            </a:r>
          </a:p>
          <a:p>
            <a:pPr lvl="1"/>
            <a:r>
              <a:rPr lang="pt-BR" dirty="0"/>
              <a:t>Máquinas de estados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1932239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6414</TotalTime>
  <Words>370</Words>
  <Application>Microsoft Office PowerPoint</Application>
  <PresentationFormat>Widescreen</PresentationFormat>
  <Paragraphs>125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Inteligência Artificial</vt:lpstr>
      <vt:lpstr>Introdução</vt:lpstr>
      <vt:lpstr>Introdução</vt:lpstr>
      <vt:lpstr>Algoritmos Determinísticos</vt:lpstr>
      <vt:lpstr>Algoritmos Determinísticos</vt:lpstr>
      <vt:lpstr>Algoritmos Determinísticos</vt:lpstr>
      <vt:lpstr>Algoritmos Determinísticos</vt:lpstr>
      <vt:lpstr>Algoritmos Determinísticos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IA;Tracking;Evading</cp:keywords>
  <cp:lastModifiedBy>Judson Santiago</cp:lastModifiedBy>
  <cp:revision>671</cp:revision>
  <dcterms:created xsi:type="dcterms:W3CDTF">2009-02-25T19:16:57Z</dcterms:created>
  <dcterms:modified xsi:type="dcterms:W3CDTF">2019-08-07T21:12:42Z</dcterms:modified>
</cp:coreProperties>
</file>