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97726-E38C-4C81-986B-36C5789CB655}" v="7" dt="2019-08-11T22:47:1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B397726-E38C-4C81-986B-36C5789CB655}"/>
    <pc:docChg chg="custSel addSld delSld modSld sldOrd modMainMaster">
      <pc:chgData name="Judson Santiago" userId="ebb108da2f256286" providerId="LiveId" clId="{EB397726-E38C-4C81-986B-36C5789CB655}" dt="2019-08-11T22:47:25.575" v="241" actId="20577"/>
      <pc:docMkLst>
        <pc:docMk/>
      </pc:docMkLst>
      <pc:sldChg chg="addSp modSp">
        <pc:chgData name="Judson Santiago" userId="ebb108da2f256286" providerId="LiveId" clId="{EB397726-E38C-4C81-986B-36C5789CB655}" dt="2019-08-08T19:10:11.658" v="48" actId="164"/>
        <pc:sldMkLst>
          <pc:docMk/>
          <pc:sldMk cId="3176707631" sldId="257"/>
        </pc:sldMkLst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27" creationId="{00000000-0000-0000-0000-000000000000}"/>
          </ac:spMkLst>
        </pc:spChg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42" creationId="{00000000-0000-0000-0000-000000000000}"/>
          </ac:spMkLst>
        </pc:spChg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57" creationId="{00000000-0000-0000-0000-000000000000}"/>
          </ac:spMkLst>
        </pc:spChg>
        <pc:grpChg chg="add mod">
          <ac:chgData name="Judson Santiago" userId="ebb108da2f256286" providerId="LiveId" clId="{EB397726-E38C-4C81-986B-36C5789CB655}" dt="2019-08-08T19:10:11.658" v="48" actId="164"/>
          <ac:grpSpMkLst>
            <pc:docMk/>
            <pc:sldMk cId="3176707631" sldId="257"/>
            <ac:grpSpMk id="4" creationId="{F3C32EF1-652E-483C-BD7F-100591B9ABEA}"/>
          </ac:grpSpMkLst>
        </pc:grp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1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70" creationId="{00000000-0000-0000-0000-000000000000}"/>
          </ac:cxnSpMkLst>
        </pc:cxnChg>
      </pc:sldChg>
      <pc:sldChg chg="modSp">
        <pc:chgData name="Judson Santiago" userId="ebb108da2f256286" providerId="LiveId" clId="{EB397726-E38C-4C81-986B-36C5789CB655}" dt="2019-08-11T22:43:14.060" v="187" actId="6549"/>
        <pc:sldMkLst>
          <pc:docMk/>
          <pc:sldMk cId="2278654108" sldId="261"/>
        </pc:sldMkLst>
        <pc:spChg chg="mod">
          <ac:chgData name="Judson Santiago" userId="ebb108da2f256286" providerId="LiveId" clId="{EB397726-E38C-4C81-986B-36C5789CB655}" dt="2019-08-11T22:43:14.060" v="187" actId="6549"/>
          <ac:spMkLst>
            <pc:docMk/>
            <pc:sldMk cId="2278654108" sldId="261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EB397726-E38C-4C81-986B-36C5789CB655}" dt="2019-08-11T22:47:25.575" v="241" actId="20577"/>
        <pc:sldMkLst>
          <pc:docMk/>
          <pc:sldMk cId="2247089913" sldId="262"/>
        </pc:sldMkLst>
        <pc:spChg chg="mod">
          <ac:chgData name="Judson Santiago" userId="ebb108da2f256286" providerId="LiveId" clId="{EB397726-E38C-4C81-986B-36C5789CB655}" dt="2019-08-11T22:46:40.643" v="231" actId="6549"/>
          <ac:spMkLst>
            <pc:docMk/>
            <pc:sldMk cId="2247089913" sldId="262"/>
            <ac:spMk id="4" creationId="{00000000-0000-0000-0000-000000000000}"/>
          </ac:spMkLst>
        </pc:spChg>
        <pc:grpChg chg="add">
          <ac:chgData name="Judson Santiago" userId="ebb108da2f256286" providerId="LiveId" clId="{EB397726-E38C-4C81-986B-36C5789CB655}" dt="2019-08-11T22:47:07.691" v="232"/>
          <ac:grpSpMkLst>
            <pc:docMk/>
            <pc:sldMk cId="2247089913" sldId="262"/>
            <ac:grpSpMk id="5" creationId="{B45FF285-69B2-461A-9B6F-4B0062B19770}"/>
          </ac:grpSpMkLst>
        </pc:grpChg>
      </pc:sldChg>
      <pc:sldChg chg="modSp add ord">
        <pc:chgData name="Judson Santiago" userId="ebb108da2f256286" providerId="LiveId" clId="{EB397726-E38C-4C81-986B-36C5789CB655}" dt="2019-08-08T19:09:57.245" v="46"/>
        <pc:sldMkLst>
          <pc:docMk/>
          <pc:sldMk cId="4034095602" sldId="264"/>
        </pc:sldMkLst>
        <pc:spChg chg="mod">
          <ac:chgData name="Judson Santiago" userId="ebb108da2f256286" providerId="LiveId" clId="{EB397726-E38C-4C81-986B-36C5789CB655}" dt="2019-08-08T19:09:45.889" v="21" actId="20577"/>
          <ac:spMkLst>
            <pc:docMk/>
            <pc:sldMk cId="4034095602" sldId="264"/>
            <ac:spMk id="2" creationId="{6021CE69-49A2-419F-8A63-97C1045FF10F}"/>
          </ac:spMkLst>
        </pc:spChg>
        <pc:spChg chg="mod">
          <ac:chgData name="Judson Santiago" userId="ebb108da2f256286" providerId="LiveId" clId="{EB397726-E38C-4C81-986B-36C5789CB655}" dt="2019-08-08T19:09:51.992" v="45" actId="20577"/>
          <ac:spMkLst>
            <pc:docMk/>
            <pc:sldMk cId="4034095602" sldId="264"/>
            <ac:spMk id="3" creationId="{61599915-70AE-4C90-BB64-8F5C908E73A9}"/>
          </ac:spMkLst>
        </pc:spChg>
      </pc:sldChg>
      <pc:sldMasterChg chg="modSldLayout">
        <pc:chgData name="Judson Santiago" userId="ebb108da2f256286" providerId="LiveId" clId="{EB397726-E38C-4C81-986B-36C5789CB655}" dt="2019-08-08T19:09:27.413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EB397726-E38C-4C81-986B-36C5789CB655}" dt="2019-08-08T19:09:27.413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2" creationId="{D277344A-5E31-4209-BB50-86A653759B4C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3" creationId="{6608F1C5-0B0B-408F-8D9F-E7ABB9F68A86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8" creationId="{159C197B-1DC7-4FE8-9E19-5984F404644B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9" creationId="{5700BFD3-44FE-41CC-BC6C-6255DB7FA7FB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22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3" creationId="{59D8FAB9-67AD-4ECA-BBFB-157D3659E9BD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4" creationId="{805135E5-929F-420A-A09E-5EFB87CE5FCD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5" creationId="{3FF93B4C-04A8-4946-9938-E59748AD66FE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grpChg chg="del">
            <ac:chgData name="Judson Santiago" userId="ebb108da2f256286" providerId="LiveId" clId="{EB397726-E38C-4C81-986B-36C5789CB655}" dt="2019-08-08T19:09:26.965" v="0" actId="478"/>
            <ac:grpSpMkLst>
              <pc:docMk/>
              <pc:sldMasterMk cId="0" sldId="2147483780"/>
              <pc:sldLayoutMk cId="0" sldId="2147483781"/>
              <ac:grpSpMk id="14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11/08/2019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Patterns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D277344A-5E31-4209-BB50-86A653759B4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6608F1C5-0B0B-408F-8D9F-E7ABB9F68A86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159C197B-1DC7-4FE8-9E19-5984F404644B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700BFD3-44FE-41CC-BC6C-6255DB7FA7F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59D8FAB9-67AD-4ECA-BBFB-157D3659E9BD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805135E5-929F-420A-A09E-5EFB87CE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FF93B4C-04A8-4946-9938-E59748AD66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1CE69-49A2-419F-8A63-97C1045F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e Scripts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99915-70AE-4C90-BB64-8F5C908E7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40340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Muitos jogos utilizam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passos </a:t>
            </a:r>
            <a:r>
              <a:rPr lang="pt-BR" dirty="0"/>
              <a:t>para movimentar os objetos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Estas sequências formam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de movimento</a:t>
            </a:r>
            <a:r>
              <a:rPr lang="pt-BR" dirty="0"/>
              <a:t> que podem ser executados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scripts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C32EF1-652E-483C-BD7F-100591B9ABEA}"/>
              </a:ext>
            </a:extLst>
          </p:cNvPr>
          <p:cNvGrpSpPr/>
          <p:nvPr/>
        </p:nvGrpSpPr>
        <p:grpSpPr>
          <a:xfrm>
            <a:off x="2567608" y="2725489"/>
            <a:ext cx="6272894" cy="1787823"/>
            <a:chOff x="2567608" y="2725489"/>
            <a:chExt cx="6272894" cy="1787823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711624" y="27809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3177047" y="2780928"/>
              <a:ext cx="36004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3560515" y="2891805"/>
              <a:ext cx="144016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717554" y="328498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710833" y="370217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710833" y="4130030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H="1">
              <a:off x="3348855" y="4485878"/>
              <a:ext cx="3027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3321671" y="4130030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3321671" y="3745607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321671" y="3346326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H="1">
              <a:off x="2934619" y="3284984"/>
              <a:ext cx="387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567608" y="27254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2911402" y="3312418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>
              <a:off x="2904681" y="3729608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>
              <a:off x="2904681" y="415746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5311105" y="28571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5776528" y="2857128"/>
              <a:ext cx="36004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6159996" y="2968005"/>
              <a:ext cx="224036" cy="279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6385992" y="3274318"/>
              <a:ext cx="70048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H="1">
              <a:off x="6384033" y="3668267"/>
              <a:ext cx="86297" cy="43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>
              <a:off x="6136569" y="4130030"/>
              <a:ext cx="242703" cy="254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>
              <a:off x="5805189" y="4395936"/>
              <a:ext cx="3027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 flipV="1">
              <a:off x="5447928" y="4168131"/>
              <a:ext cx="295226" cy="227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H="1" flipV="1">
              <a:off x="5231904" y="3812282"/>
              <a:ext cx="16009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flipV="1">
              <a:off x="5231904" y="3384426"/>
              <a:ext cx="40022" cy="37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5159896" y="28016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de seta reta 45"/>
            <p:cNvCxnSpPr/>
            <p:nvPr/>
          </p:nvCxnSpPr>
          <p:spPr>
            <a:xfrm>
              <a:off x="7759378" y="2819029"/>
              <a:ext cx="610047" cy="250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flipH="1">
              <a:off x="7630667" y="3096394"/>
              <a:ext cx="74989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>
              <a:off x="8552470" y="4135735"/>
              <a:ext cx="288032" cy="294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V="1">
              <a:off x="8184232" y="4157466"/>
              <a:ext cx="368238" cy="238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>
              <a:off x="7464152" y="3763516"/>
              <a:ext cx="700844" cy="632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H="1">
              <a:off x="8248042" y="3747890"/>
              <a:ext cx="451284" cy="139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>
              <a:off x="7630666" y="3350518"/>
              <a:ext cx="1068660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7608168" y="27635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H="1" flipV="1">
              <a:off x="7464152" y="3702174"/>
              <a:ext cx="783890" cy="184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V="1">
              <a:off x="5303913" y="3274318"/>
              <a:ext cx="439241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Jogos como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Galaga</a:t>
            </a:r>
            <a:r>
              <a:rPr lang="pt-BR" dirty="0"/>
              <a:t> usam esta técnica para movimentar os inimigos em padrões de entrada e de ataque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forma de implementar esta movimentação é através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interpretação de instruções</a:t>
            </a:r>
            <a:r>
              <a:rPr lang="pt-BR" dirty="0"/>
              <a:t> (scripts)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Galaga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539.6952"/>
                </p14:media>
              </p:ext>
            </p:extLst>
          </p:nvPr>
        </p:nvPicPr>
        <p:blipFill rotWithShape="1">
          <a:blip r:embed="rId4"/>
          <a:srcRect t="9584" b="9584"/>
          <a:stretch/>
        </p:blipFill>
        <p:spPr>
          <a:xfrm>
            <a:off x="3555004" y="2589261"/>
            <a:ext cx="3909148" cy="22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padrão pode ser armazenado como uma sequência de instruções, direções e durações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33516"/>
              </p:ext>
            </p:extLst>
          </p:nvPr>
        </p:nvGraphicFramePr>
        <p:xfrm>
          <a:off x="1461326" y="3425430"/>
          <a:ext cx="26198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40016" y="3425430"/>
            <a:ext cx="265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           90	0.5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0          1.0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           48	0.7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4	200	0.2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4	180	0.2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4	160	0.2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4	140	0.2</a:t>
            </a:r>
          </a:p>
          <a:p>
            <a:pPr marL="342900" indent="-342900">
              <a:buAutoNum type="arabicPlain" startAt="4"/>
            </a:pP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16200000">
            <a:off x="6294022" y="2988237"/>
            <a:ext cx="180021" cy="576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16200000">
            <a:off x="7375997" y="2988236"/>
            <a:ext cx="180021" cy="576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16200000">
            <a:off x="8299154" y="2972224"/>
            <a:ext cx="180021" cy="576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414715" y="280091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Instrução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02203" y="280091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Direção(</a:t>
            </a:r>
            <a:r>
              <a:rPr lang="pt-BR" baseline="300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69776" y="280091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Duração (seg.)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464076" y="419723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</a:p>
        </p:txBody>
      </p:sp>
      <p:sp>
        <p:nvSpPr>
          <p:cNvPr id="18" name="Chave direita 17"/>
          <p:cNvSpPr/>
          <p:nvPr/>
        </p:nvSpPr>
        <p:spPr>
          <a:xfrm>
            <a:off x="9250475" y="3425430"/>
            <a:ext cx="169769" cy="1895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8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Generalizando, cada padrão pode ser descrito por:</a:t>
            </a:r>
            <a:br>
              <a:rPr lang="pt-BR" dirty="0"/>
            </a:br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2"/>
            <a:r>
              <a:rPr lang="pt-BR" cap="all" dirty="0"/>
              <a:t>Instrução</a:t>
            </a:r>
            <a:r>
              <a:rPr lang="pt-BR" dirty="0"/>
              <a:t>: um código numérico de identificação</a:t>
            </a:r>
          </a:p>
          <a:p>
            <a:pPr lvl="2"/>
            <a:r>
              <a:rPr lang="pt-BR" cap="all" dirty="0"/>
              <a:t>Operandos</a:t>
            </a:r>
            <a:r>
              <a:rPr lang="pt-BR" dirty="0"/>
              <a:t>: um ou mais parâmetros que ajudam a definir o comportamento da instrução</a:t>
            </a:r>
          </a:p>
          <a:p>
            <a:pPr lvl="1"/>
            <a:endParaRPr lang="pt-BR" dirty="0"/>
          </a:p>
          <a:p>
            <a:r>
              <a:rPr lang="pt-BR" dirty="0"/>
              <a:t>O jogo deve possuir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interpretador de instruções</a:t>
            </a:r>
            <a:r>
              <a:rPr lang="pt-BR" dirty="0"/>
              <a:t> capaz de ler uma sequência de instruções e controlar o objeto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55440" y="21328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Instrução Operandos</a:t>
            </a:r>
          </a:p>
        </p:txBody>
      </p:sp>
    </p:spTree>
    <p:extLst>
      <p:ext uri="{BB962C8B-B14F-4D97-AF65-F5344CB8AC3E}">
        <p14:creationId xmlns:p14="http://schemas.microsoft.com/office/powerpoint/2010/main" val="342606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e Scripts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 poderosas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Podem ser usadas para gravar centenas de movimentos e padrões</a:t>
            </a:r>
          </a:p>
          <a:p>
            <a:pPr lvl="2"/>
            <a:r>
              <a:rPr lang="pt-BR" dirty="0"/>
              <a:t>Estes padrões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gerados com uma ferramenta</a:t>
            </a:r>
            <a:r>
              <a:rPr lang="pt-BR" dirty="0"/>
              <a:t>, gravados em arquivo e depois reproduzidos dentro do jogo</a:t>
            </a:r>
          </a:p>
          <a:p>
            <a:pPr lvl="2"/>
            <a:r>
              <a:rPr lang="pt-BR" dirty="0"/>
              <a:t>Permite gerar padrões de movimentação em curto espaço de tempo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É uma técnica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utilizada em muitos tipos de jogos</a:t>
            </a:r>
          </a:p>
          <a:p>
            <a:pPr lvl="2"/>
            <a:r>
              <a:rPr lang="pt-BR" dirty="0"/>
              <a:t>Especialmente útil em jogos de luta</a:t>
            </a:r>
            <a:br>
              <a:rPr lang="pt-BR" dirty="0"/>
            </a:br>
            <a:r>
              <a:rPr lang="pt-BR" dirty="0"/>
              <a:t>Ex.: Mortal </a:t>
            </a:r>
            <a:r>
              <a:rPr lang="pt-BR" dirty="0" err="1"/>
              <a:t>Kombat</a:t>
            </a:r>
            <a:r>
              <a:rPr lang="pt-BR" dirty="0"/>
              <a:t>, </a:t>
            </a:r>
            <a:r>
              <a:rPr lang="pt-BR" dirty="0" err="1"/>
              <a:t>Tekken</a:t>
            </a:r>
            <a:r>
              <a:rPr lang="pt-BR" dirty="0"/>
              <a:t>, Street </a:t>
            </a:r>
            <a:r>
              <a:rPr lang="pt-BR" dirty="0" err="1"/>
              <a:t>Fighter</a:t>
            </a:r>
            <a:r>
              <a:rPr lang="pt-BR" dirty="0"/>
              <a:t>,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</a:t>
            </a:r>
          </a:p>
        </p:txBody>
      </p:sp>
    </p:spTree>
    <p:extLst>
      <p:ext uri="{BB962C8B-B14F-4D97-AF65-F5344CB8AC3E}">
        <p14:creationId xmlns:p14="http://schemas.microsoft.com/office/powerpoint/2010/main" val="227865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funcionam bem, mas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extremamente determinísticos</a:t>
            </a:r>
          </a:p>
          <a:p>
            <a:pPr lvl="1"/>
            <a:r>
              <a:rPr lang="pt-BR" dirty="0"/>
              <a:t>Depois que o jogador memoriza o padrão, o jogo pode ficar fácil e perder a graça</a:t>
            </a:r>
          </a:p>
          <a:p>
            <a:pPr lvl="1"/>
            <a:endParaRPr lang="pt-BR" dirty="0"/>
          </a:p>
          <a:p>
            <a:r>
              <a:rPr lang="pt-BR" dirty="0"/>
              <a:t>Uma solução é acrescentar instruções condicionais para mudar o comportamento do objeto ou selecionar outro padrão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Condicionais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83432" y="4941168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TEST_DISTANCE  70 FIRE</a:t>
            </a:r>
            <a:br>
              <a:rPr lang="pt-BR" cap="all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JUMP_IF 3 2 45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45FF285-69B2-461A-9B6F-4B0062B19770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65C969A-D64B-47D0-AB1E-A74D63B01C90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68A585-927E-4702-A7FC-AAC70EB031BF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0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e Scripts são técnicas utilizadas para controlar </a:t>
            </a:r>
            <a:r>
              <a:rPr lang="pt-BR" dirty="0" err="1"/>
              <a:t>NPCs</a:t>
            </a:r>
            <a:endParaRPr lang="pt-BR" dirty="0"/>
          </a:p>
          <a:p>
            <a:pPr lvl="1"/>
            <a:r>
              <a:rPr lang="pt-BR" dirty="0"/>
              <a:t>Criação de uma linguagem de script</a:t>
            </a:r>
          </a:p>
          <a:p>
            <a:pPr lvl="1"/>
            <a:r>
              <a:rPr lang="pt-BR" dirty="0"/>
              <a:t>Interpretador de scripts</a:t>
            </a:r>
          </a:p>
          <a:p>
            <a:pPr lvl="1"/>
            <a:r>
              <a:rPr lang="pt-BR" dirty="0"/>
              <a:t>Gravação de padrões</a:t>
            </a:r>
          </a:p>
          <a:p>
            <a:endParaRPr lang="pt-BR" dirty="0"/>
          </a:p>
          <a:p>
            <a:r>
              <a:rPr lang="pt-BR" dirty="0"/>
              <a:t>A técnica pode ser complementada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máquinas de estados </a:t>
            </a:r>
            <a:r>
              <a:rPr lang="pt-BR" dirty="0"/>
              <a:t>para a seleção do script apropriado em cada situação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88450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6055</TotalTime>
  <Words>269</Words>
  <Application>Microsoft Office PowerPoint</Application>
  <PresentationFormat>Widescreen</PresentationFormat>
  <Paragraphs>73</Paragraphs>
  <Slides>8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Concurso</vt:lpstr>
      <vt:lpstr>Padrões e Scripts</vt:lpstr>
      <vt:lpstr>Introdução</vt:lpstr>
      <vt:lpstr>Introdução</vt:lpstr>
      <vt:lpstr>Padrões</vt:lpstr>
      <vt:lpstr>Padrões</vt:lpstr>
      <vt:lpstr>Padrões </vt:lpstr>
      <vt:lpstr>Padrões Condicionais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674</cp:revision>
  <dcterms:created xsi:type="dcterms:W3CDTF">2009-02-25T19:16:57Z</dcterms:created>
  <dcterms:modified xsi:type="dcterms:W3CDTF">2019-08-11T22:47:39Z</dcterms:modified>
</cp:coreProperties>
</file>