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97582-778E-40DE-BF3D-2AA9073FA040}" v="156" dt="2019-08-13T20:06:22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3651" autoAdjust="0"/>
  </p:normalViewPr>
  <p:slideViewPr>
    <p:cSldViewPr>
      <p:cViewPr>
        <p:scale>
          <a:sx n="100" d="100"/>
          <a:sy n="100" d="100"/>
        </p:scale>
        <p:origin x="960" y="2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0EF97582-778E-40DE-BF3D-2AA9073FA040}"/>
    <pc:docChg chg="undo redo custSel addSld delSld modSld sldOrd modMainMaster">
      <pc:chgData name="Judson Santiago" userId="ebb108da2f256286" providerId="LiveId" clId="{0EF97582-778E-40DE-BF3D-2AA9073FA040}" dt="2019-08-13T20:06:40.330" v="3264" actId="20577"/>
      <pc:docMkLst>
        <pc:docMk/>
      </pc:docMkLst>
      <pc:sldChg chg="modSp">
        <pc:chgData name="Judson Santiago" userId="ebb108da2f256286" providerId="LiveId" clId="{0EF97582-778E-40DE-BF3D-2AA9073FA040}" dt="2019-08-12T17:08:44.794" v="8" actId="3064"/>
        <pc:sldMkLst>
          <pc:docMk/>
          <pc:sldMk cId="0" sldId="256"/>
        </pc:sldMkLst>
        <pc:spChg chg="mod">
          <ac:chgData name="Judson Santiago" userId="ebb108da2f256286" providerId="LiveId" clId="{0EF97582-778E-40DE-BF3D-2AA9073FA040}" dt="2019-08-12T17:08:44.794" v="8" actId="3064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NotesTx">
        <pc:chgData name="Judson Santiago" userId="ebb108da2f256286" providerId="LiveId" clId="{0EF97582-778E-40DE-BF3D-2AA9073FA040}" dt="2019-08-13T17:49:14.081" v="936" actId="20577"/>
        <pc:sldMkLst>
          <pc:docMk/>
          <pc:sldMk cId="3176707631" sldId="257"/>
        </pc:sldMkLst>
        <pc:spChg chg="mod">
          <ac:chgData name="Judson Santiago" userId="ebb108da2f256286" providerId="LiveId" clId="{0EF97582-778E-40DE-BF3D-2AA9073FA040}" dt="2019-08-13T17:49:14.081" v="936" actId="20577"/>
          <ac:spMkLst>
            <pc:docMk/>
            <pc:sldMk cId="3176707631" sldId="257"/>
            <ac:spMk id="2" creationId="{00000000-0000-0000-0000-000000000000}"/>
          </ac:spMkLst>
        </pc:spChg>
        <pc:spChg chg="del topLvl">
          <ac:chgData name="Judson Santiago" userId="ebb108da2f256286" providerId="LiveId" clId="{0EF97582-778E-40DE-BF3D-2AA9073FA040}" dt="2019-08-13T17:25:39.136" v="460" actId="478"/>
          <ac:spMkLst>
            <pc:docMk/>
            <pc:sldMk cId="3176707631" sldId="257"/>
            <ac:spMk id="6" creationId="{A9238CEF-A5C0-492E-B342-FC0C31E2B920}"/>
          </ac:spMkLst>
        </pc:spChg>
        <pc:spChg chg="mod">
          <ac:chgData name="Judson Santiago" userId="ebb108da2f256286" providerId="LiveId" clId="{0EF97582-778E-40DE-BF3D-2AA9073FA040}" dt="2019-08-13T17:27:09.333" v="469" actId="208"/>
          <ac:spMkLst>
            <pc:docMk/>
            <pc:sldMk cId="3176707631" sldId="257"/>
            <ac:spMk id="7" creationId="{E255DF2C-4B04-4CE3-AA40-8851B27BB17D}"/>
          </ac:spMkLst>
        </pc:spChg>
        <pc:spChg chg="add del mod">
          <ac:chgData name="Judson Santiago" userId="ebb108da2f256286" providerId="LiveId" clId="{0EF97582-778E-40DE-BF3D-2AA9073FA040}" dt="2019-08-13T17:26:04.620" v="464" actId="478"/>
          <ac:spMkLst>
            <pc:docMk/>
            <pc:sldMk cId="3176707631" sldId="257"/>
            <ac:spMk id="15" creationId="{0F0D45AF-2A91-4BFA-91D1-AB92A53B0985}"/>
          </ac:spMkLst>
        </pc:spChg>
        <pc:spChg chg="add mod">
          <ac:chgData name="Judson Santiago" userId="ebb108da2f256286" providerId="LiveId" clId="{0EF97582-778E-40DE-BF3D-2AA9073FA040}" dt="2019-08-13T17:25:20.235" v="455" actId="1076"/>
          <ac:spMkLst>
            <pc:docMk/>
            <pc:sldMk cId="3176707631" sldId="257"/>
            <ac:spMk id="16" creationId="{671915FA-E4CD-42CD-B1E1-F46BFF2AA624}"/>
          </ac:spMkLst>
        </pc:spChg>
        <pc:spChg chg="mod topLvl">
          <ac:chgData name="Judson Santiago" userId="ebb108da2f256286" providerId="LiveId" clId="{0EF97582-778E-40DE-BF3D-2AA9073FA040}" dt="2019-08-13T17:30:02.863" v="502" actId="403"/>
          <ac:spMkLst>
            <pc:docMk/>
            <pc:sldMk cId="3176707631" sldId="257"/>
            <ac:spMk id="19" creationId="{CC4382C7-3AE9-4AA0-859D-E3205F299E7B}"/>
          </ac:spMkLst>
        </pc:spChg>
        <pc:spChg chg="mod">
          <ac:chgData name="Judson Santiago" userId="ebb108da2f256286" providerId="LiveId" clId="{0EF97582-778E-40DE-BF3D-2AA9073FA040}" dt="2019-08-13T17:27:09.333" v="469" actId="208"/>
          <ac:spMkLst>
            <pc:docMk/>
            <pc:sldMk cId="3176707631" sldId="257"/>
            <ac:spMk id="20" creationId="{966EDA12-7A0D-4F84-997D-F944C09EEDB6}"/>
          </ac:spMkLst>
        </pc:spChg>
        <pc:spChg chg="del topLvl">
          <ac:chgData name="Judson Santiago" userId="ebb108da2f256286" providerId="LiveId" clId="{0EF97582-778E-40DE-BF3D-2AA9073FA040}" dt="2019-08-13T17:25:40.464" v="461" actId="478"/>
          <ac:spMkLst>
            <pc:docMk/>
            <pc:sldMk cId="3176707631" sldId="257"/>
            <ac:spMk id="30" creationId="{870DFF40-7F14-43EA-AE3C-8FD2E87D27B9}"/>
          </ac:spMkLst>
        </pc:spChg>
        <pc:spChg chg="mod">
          <ac:chgData name="Judson Santiago" userId="ebb108da2f256286" providerId="LiveId" clId="{0EF97582-778E-40DE-BF3D-2AA9073FA040}" dt="2019-08-13T17:27:09.333" v="469" actId="208"/>
          <ac:spMkLst>
            <pc:docMk/>
            <pc:sldMk cId="3176707631" sldId="257"/>
            <ac:spMk id="31" creationId="{AAA71FC2-E729-44F8-99A9-82BC1ECA8FB3}"/>
          </ac:spMkLst>
        </pc:spChg>
        <pc:spChg chg="del topLvl">
          <ac:chgData name="Judson Santiago" userId="ebb108da2f256286" providerId="LiveId" clId="{0EF97582-778E-40DE-BF3D-2AA9073FA040}" dt="2019-08-13T17:26:21.105" v="467" actId="478"/>
          <ac:spMkLst>
            <pc:docMk/>
            <pc:sldMk cId="3176707631" sldId="257"/>
            <ac:spMk id="50" creationId="{FC6D1231-EC24-4901-A94B-597FC176940B}"/>
          </ac:spMkLst>
        </pc:spChg>
        <pc:spChg chg="mod topLvl">
          <ac:chgData name="Judson Santiago" userId="ebb108da2f256286" providerId="LiveId" clId="{0EF97582-778E-40DE-BF3D-2AA9073FA040}" dt="2019-08-13T17:30:07.391" v="504" actId="403"/>
          <ac:spMkLst>
            <pc:docMk/>
            <pc:sldMk cId="3176707631" sldId="257"/>
            <ac:spMk id="72" creationId="{711B5CFE-27D3-475A-BEF9-012E58F2F401}"/>
          </ac:spMkLst>
        </pc:spChg>
        <pc:spChg chg="del">
          <ac:chgData name="Judson Santiago" userId="ebb108da2f256286" providerId="LiveId" clId="{0EF97582-778E-40DE-BF3D-2AA9073FA040}" dt="2019-08-13T17:27:50.633" v="488" actId="478"/>
          <ac:spMkLst>
            <pc:docMk/>
            <pc:sldMk cId="3176707631" sldId="257"/>
            <ac:spMk id="101" creationId="{10BF5609-52F8-4618-B9D7-19300A989E98}"/>
          </ac:spMkLst>
        </pc:spChg>
        <pc:grpChg chg="add del mod">
          <ac:chgData name="Judson Santiago" userId="ebb108da2f256286" providerId="LiveId" clId="{0EF97582-778E-40DE-BF3D-2AA9073FA040}" dt="2019-08-13T17:25:39.136" v="460" actId="478"/>
          <ac:grpSpMkLst>
            <pc:docMk/>
            <pc:sldMk cId="3176707631" sldId="257"/>
            <ac:grpSpMk id="4" creationId="{842DE7DB-9C1A-4944-B99D-7ED82E584AD7}"/>
          </ac:grpSpMkLst>
        </pc:grpChg>
        <pc:grpChg chg="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5" creationId="{4083EE2F-C6AF-4845-B2D1-410888AF6144}"/>
          </ac:grpSpMkLst>
        </pc:grpChg>
        <pc:grpChg chg="add del mod">
          <ac:chgData name="Judson Santiago" userId="ebb108da2f256286" providerId="LiveId" clId="{0EF97582-778E-40DE-BF3D-2AA9073FA040}" dt="2019-08-13T17:26:35.436" v="468" actId="165"/>
          <ac:grpSpMkLst>
            <pc:docMk/>
            <pc:sldMk cId="3176707631" sldId="257"/>
            <ac:grpSpMk id="17" creationId="{20E53357-F565-4CCA-B2F1-11F689A905D4}"/>
          </ac:grpSpMkLst>
        </pc:grpChg>
        <pc:grpChg chg="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18" creationId="{36731E6C-17FF-437B-B6CA-BFB639D80540}"/>
          </ac:grpSpMkLst>
        </pc:grpChg>
        <pc:grpChg chg="add del mod">
          <ac:chgData name="Judson Santiago" userId="ebb108da2f256286" providerId="LiveId" clId="{0EF97582-778E-40DE-BF3D-2AA9073FA040}" dt="2019-08-13T17:25:40.464" v="461" actId="478"/>
          <ac:grpSpMkLst>
            <pc:docMk/>
            <pc:sldMk cId="3176707631" sldId="257"/>
            <ac:grpSpMk id="28" creationId="{66DFE1AD-B66B-429B-8514-BBE79B8DD0BB}"/>
          </ac:grpSpMkLst>
        </pc:grpChg>
        <pc:grpChg chg="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29" creationId="{FA91C29A-6CD1-48D1-AA26-922511DBC610}"/>
          </ac:grpSpMkLst>
        </pc:grpChg>
        <pc:grpChg chg="add 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39" creationId="{AC4E35D7-14DD-4E0F-AD09-778E6C1F868D}"/>
          </ac:grpSpMkLst>
        </pc:grpChg>
        <pc:grpChg chg="add del mod">
          <ac:chgData name="Judson Santiago" userId="ebb108da2f256286" providerId="LiveId" clId="{0EF97582-778E-40DE-BF3D-2AA9073FA040}" dt="2019-08-13T17:26:21.105" v="467" actId="478"/>
          <ac:grpSpMkLst>
            <pc:docMk/>
            <pc:sldMk cId="3176707631" sldId="257"/>
            <ac:grpSpMk id="48" creationId="{26F82A29-90F9-427F-A919-DDEC2DDBEE2B}"/>
          </ac:grpSpMkLst>
        </pc:grpChg>
        <pc:grpChg chg="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49" creationId="{99CEB2B0-187A-4B3B-A3BF-B9355F5D87AB}"/>
          </ac:grpSpMkLst>
        </pc:grpChg>
        <pc:grpChg chg="add 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59" creationId="{7BCD522C-AD75-45EE-8145-83FB2400CAE4}"/>
          </ac:grpSpMkLst>
        </pc:grpChg>
        <pc:grpChg chg="add del mod">
          <ac:chgData name="Judson Santiago" userId="ebb108da2f256286" providerId="LiveId" clId="{0EF97582-778E-40DE-BF3D-2AA9073FA040}" dt="2019-08-13T17:28:27.518" v="495" actId="165"/>
          <ac:grpSpMkLst>
            <pc:docMk/>
            <pc:sldMk cId="3176707631" sldId="257"/>
            <ac:grpSpMk id="68" creationId="{8AC69AF6-03E1-4975-BD9C-3A5AA73D3DB9}"/>
          </ac:grpSpMkLst>
        </pc:grpChg>
        <pc:grpChg chg="add del mod">
          <ac:chgData name="Judson Santiago" userId="ebb108da2f256286" providerId="LiveId" clId="{0EF97582-778E-40DE-BF3D-2AA9073FA040}" dt="2019-08-13T17:27:55.729" v="489" actId="165"/>
          <ac:grpSpMkLst>
            <pc:docMk/>
            <pc:sldMk cId="3176707631" sldId="257"/>
            <ac:grpSpMk id="69" creationId="{7E62E434-AF0D-41FD-AABC-C915AEA21922}"/>
          </ac:grpSpMkLst>
        </pc:grpChg>
        <pc:grpChg chg="mod topLvl">
          <ac:chgData name="Judson Santiago" userId="ebb108da2f256286" providerId="LiveId" clId="{0EF97582-778E-40DE-BF3D-2AA9073FA040}" dt="2019-08-13T17:28:48.344" v="499" actId="164"/>
          <ac:grpSpMkLst>
            <pc:docMk/>
            <pc:sldMk cId="3176707631" sldId="257"/>
            <ac:grpSpMk id="70" creationId="{BC84E668-98F3-41FB-BEEE-476611B8E8D2}"/>
          </ac:grpSpMkLst>
        </pc:grpChg>
        <pc:grpChg chg="mod topLvl">
          <ac:chgData name="Judson Santiago" userId="ebb108da2f256286" providerId="LiveId" clId="{0EF97582-778E-40DE-BF3D-2AA9073FA040}" dt="2019-08-13T17:28:48.344" v="499" actId="164"/>
          <ac:grpSpMkLst>
            <pc:docMk/>
            <pc:sldMk cId="3176707631" sldId="257"/>
            <ac:grpSpMk id="71" creationId="{B069CA78-700F-4E44-AC53-F56E5D35B09D}"/>
          </ac:grpSpMkLst>
        </pc:grpChg>
        <pc:grpChg chg="del mod topLvl">
          <ac:chgData name="Judson Santiago" userId="ebb108da2f256286" providerId="LiveId" clId="{0EF97582-778E-40DE-BF3D-2AA9073FA040}" dt="2019-08-13T17:27:58.296" v="490" actId="478"/>
          <ac:grpSpMkLst>
            <pc:docMk/>
            <pc:sldMk cId="3176707631" sldId="257"/>
            <ac:grpSpMk id="73" creationId="{D4FB7FE5-0AE8-4A82-A439-6D3255C02117}"/>
          </ac:grpSpMkLst>
        </pc:grpChg>
        <pc:grpChg chg="mod topLvl">
          <ac:chgData name="Judson Santiago" userId="ebb108da2f256286" providerId="LiveId" clId="{0EF97582-778E-40DE-BF3D-2AA9073FA040}" dt="2019-08-13T17:28:48.344" v="499" actId="164"/>
          <ac:grpSpMkLst>
            <pc:docMk/>
            <pc:sldMk cId="3176707631" sldId="257"/>
            <ac:grpSpMk id="74" creationId="{D68A4354-197A-4D98-AF2C-782DB56CA8B8}"/>
          </ac:grpSpMkLst>
        </pc:grpChg>
        <pc:grpChg chg="mod topLvl">
          <ac:chgData name="Judson Santiago" userId="ebb108da2f256286" providerId="LiveId" clId="{0EF97582-778E-40DE-BF3D-2AA9073FA040}" dt="2019-08-13T17:28:48.344" v="499" actId="164"/>
          <ac:grpSpMkLst>
            <pc:docMk/>
            <pc:sldMk cId="3176707631" sldId="257"/>
            <ac:grpSpMk id="75" creationId="{59A0B9DC-E062-4A36-A466-F7F46C292CFF}"/>
          </ac:grpSpMkLst>
        </pc:grpChg>
        <pc:grpChg chg="del mod topLvl">
          <ac:chgData name="Judson Santiago" userId="ebb108da2f256286" providerId="LiveId" clId="{0EF97582-778E-40DE-BF3D-2AA9073FA040}" dt="2019-08-13T17:27:58.296" v="490" actId="478"/>
          <ac:grpSpMkLst>
            <pc:docMk/>
            <pc:sldMk cId="3176707631" sldId="257"/>
            <ac:grpSpMk id="76" creationId="{4B07076C-891A-4456-8690-7512ED15FDAC}"/>
          </ac:grpSpMkLst>
        </pc:grpChg>
        <pc:grpChg chg="add del mod">
          <ac:chgData name="Judson Santiago" userId="ebb108da2f256286" providerId="LiveId" clId="{0EF97582-778E-40DE-BF3D-2AA9073FA040}" dt="2019-08-13T17:28:38.297" v="497" actId="165"/>
          <ac:grpSpMkLst>
            <pc:docMk/>
            <pc:sldMk cId="3176707631" sldId="257"/>
            <ac:grpSpMk id="125" creationId="{298828E4-D76D-4641-AFFF-FD754D5392C7}"/>
          </ac:grpSpMkLst>
        </pc:grpChg>
        <pc:grpChg chg="add mod">
          <ac:chgData name="Judson Santiago" userId="ebb108da2f256286" providerId="LiveId" clId="{0EF97582-778E-40DE-BF3D-2AA9073FA040}" dt="2019-08-13T17:28:48.344" v="499" actId="164"/>
          <ac:grpSpMkLst>
            <pc:docMk/>
            <pc:sldMk cId="3176707631" sldId="257"/>
            <ac:grpSpMk id="126" creationId="{87E992BA-5BB5-49A6-9066-F42EC1DAC459}"/>
          </ac:grpSpMkLst>
        </pc:grpChg>
        <pc:grpChg chg="add mod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127" creationId="{B9266B21-6270-4C0B-9392-AAC288403253}"/>
          </ac:grpSpMkLst>
        </pc:grp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8" creationId="{8DD08168-2E3C-4E8D-B694-C4B994B9253B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9" creationId="{ADDBD5E7-8A8C-4D29-B4A8-213F21B2DAC2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10" creationId="{32B6E5FC-2BC4-4718-9B0E-A26959BFD577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11" creationId="{F268BD79-A2F5-4939-BBA5-BCCBB9C6D531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12" creationId="{E4A75BB0-08A7-4AB2-BD04-5395BCEC7397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13" creationId="{F97D4463-18D0-486F-92E7-278273FA6111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14" creationId="{41931C08-1F72-4410-B316-32B1520BC1D9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1" creationId="{239EC662-B006-46AD-85FD-D981CA8E4FFB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2" creationId="{E3AD1396-62E5-4923-9754-97FE0B22FB05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3" creationId="{260BCB1A-E8DE-4723-8A68-04739C544CD6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4" creationId="{BC6F89BA-514E-4AF4-8DD9-43DE9C860374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5" creationId="{377ECA3B-5DF3-4238-B5EB-1781554A7475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6" creationId="{4DE7DBB3-E1BE-4BD7-A269-12021CFA3D77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7" creationId="{DE377D67-8DED-4531-9F0E-D594BCFEC72C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2" creationId="{E39E9F8C-F3C1-4172-93AB-F37D26263741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3" creationId="{333E1424-FA7E-4BEA-8BD4-10F31E341CE0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4" creationId="{77ADCA80-E3FD-4EA4-9078-DED82CEB34C4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5" creationId="{303BAB71-D731-441C-89D9-8D271F6ADDA5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6" creationId="{8B71D593-914B-4BC4-A230-1A96F76BA3B0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7" creationId="{5A7C6316-091C-462B-A8E9-A32A82211352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8" creationId="{A38742DF-3B5F-4C90-98DB-A1FE9F0B4C40}"/>
          </ac:cxnSpMkLst>
        </pc:cxnChg>
      </pc:sldChg>
      <pc:sldChg chg="addSp delSp modSp">
        <pc:chgData name="Judson Santiago" userId="ebb108da2f256286" providerId="LiveId" clId="{0EF97582-778E-40DE-BF3D-2AA9073FA040}" dt="2019-08-13T18:08:29.474" v="1185" actId="790"/>
        <pc:sldMkLst>
          <pc:docMk/>
          <pc:sldMk cId="2607084032" sldId="258"/>
        </pc:sldMkLst>
        <pc:spChg chg="mod">
          <ac:chgData name="Judson Santiago" userId="ebb108da2f256286" providerId="LiveId" clId="{0EF97582-778E-40DE-BF3D-2AA9073FA040}" dt="2019-08-13T18:08:04.328" v="1183" actId="20577"/>
          <ac:spMkLst>
            <pc:docMk/>
            <pc:sldMk cId="2607084032" sldId="258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04:21.647" v="1170" actId="20577"/>
          <ac:spMkLst>
            <pc:docMk/>
            <pc:sldMk cId="2607084032" sldId="258"/>
            <ac:spMk id="3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08:23.424" v="1184" actId="790"/>
          <ac:spMkLst>
            <pc:docMk/>
            <pc:sldMk cId="2607084032" sldId="258"/>
            <ac:spMk id="5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08:29.474" v="1185" actId="790"/>
          <ac:spMkLst>
            <pc:docMk/>
            <pc:sldMk cId="2607084032" sldId="258"/>
            <ac:spMk id="6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05:04.281" v="1175" actId="1076"/>
          <ac:spMkLst>
            <pc:docMk/>
            <pc:sldMk cId="2607084032" sldId="258"/>
            <ac:spMk id="20" creationId="{00000000-0000-0000-0000-000000000000}"/>
          </ac:spMkLst>
        </pc:spChg>
        <pc:picChg chg="add del">
          <ac:chgData name="Judson Santiago" userId="ebb108da2f256286" providerId="LiveId" clId="{0EF97582-778E-40DE-BF3D-2AA9073FA040}" dt="2019-08-13T18:04:08.649" v="1143"/>
          <ac:picMkLst>
            <pc:docMk/>
            <pc:sldMk cId="2607084032" sldId="258"/>
            <ac:picMk id="4" creationId="{D7E07BF7-4BE0-4905-9F43-3395179E2441}"/>
          </ac:picMkLst>
        </pc:picChg>
      </pc:sldChg>
      <pc:sldChg chg="addSp modSp">
        <pc:chgData name="Judson Santiago" userId="ebb108da2f256286" providerId="LiveId" clId="{0EF97582-778E-40DE-BF3D-2AA9073FA040}" dt="2019-08-13T18:13:09.267" v="1233" actId="20577"/>
        <pc:sldMkLst>
          <pc:docMk/>
          <pc:sldMk cId="886499972" sldId="259"/>
        </pc:sldMkLst>
        <pc:spChg chg="mod">
          <ac:chgData name="Judson Santiago" userId="ebb108da2f256286" providerId="LiveId" clId="{0EF97582-778E-40DE-BF3D-2AA9073FA040}" dt="2019-08-13T18:10:38.020" v="1218" actId="207"/>
          <ac:spMkLst>
            <pc:docMk/>
            <pc:sldMk cId="886499972" sldId="259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09:01.484" v="1186"/>
          <ac:spMkLst>
            <pc:docMk/>
            <pc:sldMk cId="886499972" sldId="259"/>
            <ac:spMk id="3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2:04.428" v="1229" actId="164"/>
          <ac:spMkLst>
            <pc:docMk/>
            <pc:sldMk cId="886499972" sldId="259"/>
            <ac:spMk id="4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3:09.267" v="1233" actId="20577"/>
          <ac:spMkLst>
            <pc:docMk/>
            <pc:sldMk cId="886499972" sldId="259"/>
            <ac:spMk id="5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9.771" v="1228" actId="164"/>
          <ac:spMkLst>
            <pc:docMk/>
            <pc:sldMk cId="886499972" sldId="259"/>
            <ac:spMk id="6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4.802" v="1227" actId="164"/>
          <ac:spMkLst>
            <pc:docMk/>
            <pc:sldMk cId="886499972" sldId="259"/>
            <ac:spMk id="7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9.771" v="1228" actId="164"/>
          <ac:spMkLst>
            <pc:docMk/>
            <pc:sldMk cId="886499972" sldId="259"/>
            <ac:spMk id="8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4.802" v="1227" actId="164"/>
          <ac:spMkLst>
            <pc:docMk/>
            <pc:sldMk cId="886499972" sldId="259"/>
            <ac:spMk id="9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2:04.428" v="1229" actId="164"/>
          <ac:spMkLst>
            <pc:docMk/>
            <pc:sldMk cId="886499972" sldId="259"/>
            <ac:spMk id="10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9.771" v="1228" actId="164"/>
          <ac:spMkLst>
            <pc:docMk/>
            <pc:sldMk cId="886499972" sldId="259"/>
            <ac:spMk id="11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4.802" v="1227" actId="164"/>
          <ac:spMkLst>
            <pc:docMk/>
            <pc:sldMk cId="886499972" sldId="259"/>
            <ac:spMk id="12" creationId="{00000000-0000-0000-0000-000000000000}"/>
          </ac:spMkLst>
        </pc:spChg>
        <pc:grpChg chg="add mod">
          <ac:chgData name="Judson Santiago" userId="ebb108da2f256286" providerId="LiveId" clId="{0EF97582-778E-40DE-BF3D-2AA9073FA040}" dt="2019-08-13T18:12:17.936" v="1230" actId="1076"/>
          <ac:grpSpMkLst>
            <pc:docMk/>
            <pc:sldMk cId="886499972" sldId="259"/>
            <ac:grpSpMk id="13" creationId="{D9FF0BCA-D556-4097-9DE3-D3D770FB3F30}"/>
          </ac:grpSpMkLst>
        </pc:grpChg>
        <pc:grpChg chg="add mod">
          <ac:chgData name="Judson Santiago" userId="ebb108da2f256286" providerId="LiveId" clId="{0EF97582-778E-40DE-BF3D-2AA9073FA040}" dt="2019-08-13T18:12:20.768" v="1231" actId="1076"/>
          <ac:grpSpMkLst>
            <pc:docMk/>
            <pc:sldMk cId="886499972" sldId="259"/>
            <ac:grpSpMk id="14" creationId="{242DA72B-F323-4671-A709-B157309ED6A6}"/>
          </ac:grpSpMkLst>
        </pc:grpChg>
        <pc:grpChg chg="add mod">
          <ac:chgData name="Judson Santiago" userId="ebb108da2f256286" providerId="LiveId" clId="{0EF97582-778E-40DE-BF3D-2AA9073FA040}" dt="2019-08-13T18:12:04.428" v="1229" actId="164"/>
          <ac:grpSpMkLst>
            <pc:docMk/>
            <pc:sldMk cId="886499972" sldId="259"/>
            <ac:grpSpMk id="15" creationId="{7A76473C-0C41-44E3-A4BA-D24B3B129E86}"/>
          </ac:grpSpMkLst>
        </pc:grpChg>
      </pc:sldChg>
      <pc:sldChg chg="modSp">
        <pc:chgData name="Judson Santiago" userId="ebb108da2f256286" providerId="LiveId" clId="{0EF97582-778E-40DE-BF3D-2AA9073FA040}" dt="2019-08-13T18:20:59.870" v="1309" actId="207"/>
        <pc:sldMkLst>
          <pc:docMk/>
          <pc:sldMk cId="3394784898" sldId="260"/>
        </pc:sldMkLst>
        <pc:spChg chg="mod">
          <ac:chgData name="Judson Santiago" userId="ebb108da2f256286" providerId="LiveId" clId="{0EF97582-778E-40DE-BF3D-2AA9073FA040}" dt="2019-08-13T18:16:42.411" v="1290" actId="20577"/>
          <ac:spMkLst>
            <pc:docMk/>
            <pc:sldMk cId="3394784898" sldId="260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3:27.281" v="1234"/>
          <ac:spMkLst>
            <pc:docMk/>
            <pc:sldMk cId="3394784898" sldId="260"/>
            <ac:spMk id="3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20:59.870" v="1309" actId="207"/>
          <ac:spMkLst>
            <pc:docMk/>
            <pc:sldMk cId="3394784898" sldId="260"/>
            <ac:spMk id="4" creationId="{00000000-0000-0000-0000-000000000000}"/>
          </ac:spMkLst>
        </pc:spChg>
      </pc:sldChg>
      <pc:sldChg chg="addSp modSp modNotesTx">
        <pc:chgData name="Judson Santiago" userId="ebb108da2f256286" providerId="LiveId" clId="{0EF97582-778E-40DE-BF3D-2AA9073FA040}" dt="2019-08-13T18:24:27.266" v="1413" actId="20577"/>
        <pc:sldMkLst>
          <pc:docMk/>
          <pc:sldMk cId="3313221477" sldId="261"/>
        </pc:sldMkLst>
        <pc:spChg chg="mod">
          <ac:chgData name="Judson Santiago" userId="ebb108da2f256286" providerId="LiveId" clId="{0EF97582-778E-40DE-BF3D-2AA9073FA040}" dt="2019-08-13T18:22:53.933" v="1331"/>
          <ac:spMkLst>
            <pc:docMk/>
            <pc:sldMk cId="3313221477" sldId="261"/>
            <ac:spMk id="3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21:21.878" v="1311" actId="207"/>
          <ac:spMkLst>
            <pc:docMk/>
            <pc:sldMk cId="3313221477" sldId="261"/>
            <ac:spMk id="4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22:31.324" v="1330" actId="20577"/>
          <ac:spMkLst>
            <pc:docMk/>
            <pc:sldMk cId="3313221477" sldId="261"/>
            <ac:spMk id="5" creationId="{00000000-0000-0000-0000-000000000000}"/>
          </ac:spMkLst>
        </pc:spChg>
        <pc:grpChg chg="add">
          <ac:chgData name="Judson Santiago" userId="ebb108da2f256286" providerId="LiveId" clId="{0EF97582-778E-40DE-BF3D-2AA9073FA040}" dt="2019-08-13T18:23:44.834" v="1333"/>
          <ac:grpSpMkLst>
            <pc:docMk/>
            <pc:sldMk cId="3313221477" sldId="261"/>
            <ac:grpSpMk id="6" creationId="{6A09A32B-22A5-43DF-974C-E6D73D89A516}"/>
          </ac:grpSpMkLst>
        </pc:grpChg>
      </pc:sldChg>
      <pc:sldChg chg="addSp modSp modNotesTx">
        <pc:chgData name="Judson Santiago" userId="ebb108da2f256286" providerId="LiveId" clId="{0EF97582-778E-40DE-BF3D-2AA9073FA040}" dt="2019-08-13T18:31:28.007" v="1575" actId="20577"/>
        <pc:sldMkLst>
          <pc:docMk/>
          <pc:sldMk cId="2104427255" sldId="262"/>
        </pc:sldMkLst>
        <pc:spChg chg="mod">
          <ac:chgData name="Judson Santiago" userId="ebb108da2f256286" providerId="LiveId" clId="{0EF97582-778E-40DE-BF3D-2AA9073FA040}" dt="2019-08-13T18:31:12.370" v="1574" actId="20577"/>
          <ac:spMkLst>
            <pc:docMk/>
            <pc:sldMk cId="2104427255" sldId="262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23:02.710" v="1332"/>
          <ac:spMkLst>
            <pc:docMk/>
            <pc:sldMk cId="2104427255" sldId="262"/>
            <ac:spMk id="3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27:47.187" v="1468" actId="20577"/>
          <ac:spMkLst>
            <pc:docMk/>
            <pc:sldMk cId="2104427255" sldId="262"/>
            <ac:spMk id="4" creationId="{00000000-0000-0000-0000-000000000000}"/>
          </ac:spMkLst>
        </pc:spChg>
        <pc:grpChg chg="add">
          <ac:chgData name="Judson Santiago" userId="ebb108da2f256286" providerId="LiveId" clId="{0EF97582-778E-40DE-BF3D-2AA9073FA040}" dt="2019-08-13T18:30:40.353" v="1546"/>
          <ac:grpSpMkLst>
            <pc:docMk/>
            <pc:sldMk cId="2104427255" sldId="262"/>
            <ac:grpSpMk id="5" creationId="{A7CBA130-FC4D-4135-BC7A-130077FE8C89}"/>
          </ac:grpSpMkLst>
        </pc:grpChg>
      </pc:sldChg>
      <pc:sldChg chg="modSp modNotesTx">
        <pc:chgData name="Judson Santiago" userId="ebb108da2f256286" providerId="LiveId" clId="{0EF97582-778E-40DE-BF3D-2AA9073FA040}" dt="2019-08-13T19:00:08.563" v="1612" actId="113"/>
        <pc:sldMkLst>
          <pc:docMk/>
          <pc:sldMk cId="1808442079" sldId="263"/>
        </pc:sldMkLst>
        <pc:spChg chg="mod">
          <ac:chgData name="Judson Santiago" userId="ebb108da2f256286" providerId="LiveId" clId="{0EF97582-778E-40DE-BF3D-2AA9073FA040}" dt="2019-08-13T18:58:55.013" v="1609" actId="20577"/>
          <ac:spMkLst>
            <pc:docMk/>
            <pc:sldMk cId="1808442079" sldId="263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58:01.776" v="1577" actId="207"/>
          <ac:spMkLst>
            <pc:docMk/>
            <pc:sldMk cId="1808442079" sldId="263"/>
            <ac:spMk id="4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59:36.963" v="1611" actId="207"/>
          <ac:spMkLst>
            <pc:docMk/>
            <pc:sldMk cId="1808442079" sldId="263"/>
            <ac:spMk id="5" creationId="{00000000-0000-0000-0000-000000000000}"/>
          </ac:spMkLst>
        </pc:spChg>
      </pc:sldChg>
      <pc:sldChg chg="addSp delSp modSp ord">
        <pc:chgData name="Judson Santiago" userId="ebb108da2f256286" providerId="LiveId" clId="{0EF97582-778E-40DE-BF3D-2AA9073FA040}" dt="2019-08-13T19:18:19.157" v="1934"/>
        <pc:sldMkLst>
          <pc:docMk/>
          <pc:sldMk cId="3216199054" sldId="264"/>
        </pc:sldMkLst>
        <pc:spChg chg="mod">
          <ac:chgData name="Judson Santiago" userId="ebb108da2f256286" providerId="LiveId" clId="{0EF97582-778E-40DE-BF3D-2AA9073FA040}" dt="2019-08-13T19:16:45.752" v="1932" actId="20577"/>
          <ac:spMkLst>
            <pc:docMk/>
            <pc:sldMk cId="3216199054" sldId="264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9:18:19.157" v="1934"/>
          <ac:spMkLst>
            <pc:docMk/>
            <pc:sldMk cId="3216199054" sldId="264"/>
            <ac:spMk id="3" creationId="{00000000-0000-0000-0000-000000000000}"/>
          </ac:spMkLst>
        </pc:spChg>
        <pc:spChg chg="add del mod">
          <ac:chgData name="Judson Santiago" userId="ebb108da2f256286" providerId="LiveId" clId="{0EF97582-778E-40DE-BF3D-2AA9073FA040}" dt="2019-08-13T19:05:05.723" v="1634" actId="478"/>
          <ac:spMkLst>
            <pc:docMk/>
            <pc:sldMk cId="3216199054" sldId="264"/>
            <ac:spMk id="4" creationId="{AB178CAF-94BE-4564-BF7A-6CE02D7CBDA2}"/>
          </ac:spMkLst>
        </pc:spChg>
        <pc:spChg chg="add del mod">
          <ac:chgData name="Judson Santiago" userId="ebb108da2f256286" providerId="LiveId" clId="{0EF97582-778E-40DE-BF3D-2AA9073FA040}" dt="2019-08-13T19:05:17.492" v="1638" actId="478"/>
          <ac:spMkLst>
            <pc:docMk/>
            <pc:sldMk cId="3216199054" sldId="264"/>
            <ac:spMk id="5" creationId="{54E83E67-A533-4073-9423-EE50F48C1EA0}"/>
          </ac:spMkLst>
        </pc:spChg>
        <pc:spChg chg="add mod">
          <ac:chgData name="Judson Santiago" userId="ebb108da2f256286" providerId="LiveId" clId="{0EF97582-778E-40DE-BF3D-2AA9073FA040}" dt="2019-08-13T19:15:44.667" v="1899" actId="1076"/>
          <ac:spMkLst>
            <pc:docMk/>
            <pc:sldMk cId="3216199054" sldId="264"/>
            <ac:spMk id="6" creationId="{79B5C207-8654-40EC-A962-6AEF5D6E6670}"/>
          </ac:spMkLst>
        </pc:spChg>
        <pc:spChg chg="add mod">
          <ac:chgData name="Judson Santiago" userId="ebb108da2f256286" providerId="LiveId" clId="{0EF97582-778E-40DE-BF3D-2AA9073FA040}" dt="2019-08-13T19:15:48.772" v="1900" actId="1076"/>
          <ac:spMkLst>
            <pc:docMk/>
            <pc:sldMk cId="3216199054" sldId="264"/>
            <ac:spMk id="7" creationId="{2D6ACA2B-A01F-45E8-9DC6-3612A0D6A2FF}"/>
          </ac:spMkLst>
        </pc:spChg>
      </pc:sldChg>
      <pc:sldChg chg="addSp modSp modNotesTx">
        <pc:chgData name="Judson Santiago" userId="ebb108da2f256286" providerId="LiveId" clId="{0EF97582-778E-40DE-BF3D-2AA9073FA040}" dt="2019-08-13T19:45:40.727" v="2737" actId="20577"/>
        <pc:sldMkLst>
          <pc:docMk/>
          <pc:sldMk cId="269257167" sldId="265"/>
        </pc:sldMkLst>
        <pc:spChg chg="mod">
          <ac:chgData name="Judson Santiago" userId="ebb108da2f256286" providerId="LiveId" clId="{0EF97582-778E-40DE-BF3D-2AA9073FA040}" dt="2019-08-13T19:28:40.004" v="2222" actId="6549"/>
          <ac:spMkLst>
            <pc:docMk/>
            <pc:sldMk cId="269257167" sldId="265"/>
            <ac:spMk id="2" creationId="{00000000-0000-0000-0000-000000000000}"/>
          </ac:spMkLst>
        </pc:spChg>
        <pc:grpChg chg="add">
          <ac:chgData name="Judson Santiago" userId="ebb108da2f256286" providerId="LiveId" clId="{0EF97582-778E-40DE-BF3D-2AA9073FA040}" dt="2019-08-13T19:30:18.692" v="2224"/>
          <ac:grpSpMkLst>
            <pc:docMk/>
            <pc:sldMk cId="269257167" sldId="265"/>
            <ac:grpSpMk id="4" creationId="{36983910-170E-4531-8871-4BB41DD5C3D1}"/>
          </ac:grpSpMkLst>
        </pc:grpChg>
      </pc:sldChg>
      <pc:sldChg chg="modSp modNotesTx">
        <pc:chgData name="Judson Santiago" userId="ebb108da2f256286" providerId="LiveId" clId="{0EF97582-778E-40DE-BF3D-2AA9073FA040}" dt="2019-08-13T19:36:51.321" v="2528" actId="20577"/>
        <pc:sldMkLst>
          <pc:docMk/>
          <pc:sldMk cId="2635827188" sldId="266"/>
        </pc:sldMkLst>
        <pc:spChg chg="mod">
          <ac:chgData name="Judson Santiago" userId="ebb108da2f256286" providerId="LiveId" clId="{0EF97582-778E-40DE-BF3D-2AA9073FA040}" dt="2019-08-13T19:35:28.531" v="2315" actId="6549"/>
          <ac:spMkLst>
            <pc:docMk/>
            <pc:sldMk cId="2635827188" sldId="266"/>
            <ac:spMk id="2" creationId="{00000000-0000-0000-0000-000000000000}"/>
          </ac:spMkLst>
        </pc:spChg>
      </pc:sldChg>
      <pc:sldChg chg="modSp">
        <pc:chgData name="Judson Santiago" userId="ebb108da2f256286" providerId="LiveId" clId="{0EF97582-778E-40DE-BF3D-2AA9073FA040}" dt="2019-08-13T19:43:05.471" v="2735"/>
        <pc:sldMkLst>
          <pc:docMk/>
          <pc:sldMk cId="1791495847" sldId="267"/>
        </pc:sldMkLst>
        <pc:spChg chg="mod">
          <ac:chgData name="Judson Santiago" userId="ebb108da2f256286" providerId="LiveId" clId="{0EF97582-778E-40DE-BF3D-2AA9073FA040}" dt="2019-08-13T19:42:12.542" v="2703" actId="20577"/>
          <ac:spMkLst>
            <pc:docMk/>
            <pc:sldMk cId="1791495847" sldId="267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9:43:05.471" v="2735"/>
          <ac:spMkLst>
            <pc:docMk/>
            <pc:sldMk cId="1791495847" sldId="267"/>
            <ac:spMk id="5" creationId="{00000000-0000-0000-0000-000000000000}"/>
          </ac:spMkLst>
        </pc:spChg>
      </pc:sldChg>
      <pc:sldChg chg="del">
        <pc:chgData name="Judson Santiago" userId="ebb108da2f256286" providerId="LiveId" clId="{0EF97582-778E-40DE-BF3D-2AA9073FA040}" dt="2019-08-13T20:04:18.359" v="3228" actId="2696"/>
        <pc:sldMkLst>
          <pc:docMk/>
          <pc:sldMk cId="1695513543" sldId="268"/>
        </pc:sldMkLst>
      </pc:sldChg>
      <pc:sldChg chg="del">
        <pc:chgData name="Judson Santiago" userId="ebb108da2f256286" providerId="LiveId" clId="{0EF97582-778E-40DE-BF3D-2AA9073FA040}" dt="2019-08-13T20:04:14.765" v="3227" actId="2696"/>
        <pc:sldMkLst>
          <pc:docMk/>
          <pc:sldMk cId="3748249389" sldId="269"/>
        </pc:sldMkLst>
      </pc:sldChg>
      <pc:sldChg chg="del">
        <pc:chgData name="Judson Santiago" userId="ebb108da2f256286" providerId="LiveId" clId="{0EF97582-778E-40DE-BF3D-2AA9073FA040}" dt="2019-08-13T20:04:20.705" v="3229" actId="2696"/>
        <pc:sldMkLst>
          <pc:docMk/>
          <pc:sldMk cId="65211699" sldId="270"/>
        </pc:sldMkLst>
      </pc:sldChg>
      <pc:sldChg chg="modSp">
        <pc:chgData name="Judson Santiago" userId="ebb108da2f256286" providerId="LiveId" clId="{0EF97582-778E-40DE-BF3D-2AA9073FA040}" dt="2019-08-13T20:06:40.330" v="3264" actId="20577"/>
        <pc:sldMkLst>
          <pc:docMk/>
          <pc:sldMk cId="2769508715" sldId="271"/>
        </pc:sldMkLst>
        <pc:spChg chg="mod">
          <ac:chgData name="Judson Santiago" userId="ebb108da2f256286" providerId="LiveId" clId="{0EF97582-778E-40DE-BF3D-2AA9073FA040}" dt="2019-08-13T20:06:40.330" v="3264" actId="20577"/>
          <ac:spMkLst>
            <pc:docMk/>
            <pc:sldMk cId="2769508715" sldId="271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20:04:29.830" v="3241" actId="20577"/>
          <ac:spMkLst>
            <pc:docMk/>
            <pc:sldMk cId="2769508715" sldId="271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0EF97582-778E-40DE-BF3D-2AA9073FA040}" dt="2019-08-13T20:03:28.962" v="3226" actId="6549"/>
        <pc:sldMkLst>
          <pc:docMk/>
          <pc:sldMk cId="2126276710" sldId="272"/>
        </pc:sldMkLst>
        <pc:spChg chg="mod">
          <ac:chgData name="Judson Santiago" userId="ebb108da2f256286" providerId="LiveId" clId="{0EF97582-778E-40DE-BF3D-2AA9073FA040}" dt="2019-08-13T19:53:07.746" v="3033" actId="20577"/>
          <ac:spMkLst>
            <pc:docMk/>
            <pc:sldMk cId="2126276710" sldId="272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9:46:10.066" v="2757" actId="20577"/>
          <ac:spMkLst>
            <pc:docMk/>
            <pc:sldMk cId="2126276710" sldId="272"/>
            <ac:spMk id="3" creationId="{00000000-0000-0000-0000-000000000000}"/>
          </ac:spMkLst>
        </pc:spChg>
        <pc:spChg chg="add mod">
          <ac:chgData name="Judson Santiago" userId="ebb108da2f256286" providerId="LiveId" clId="{0EF97582-778E-40DE-BF3D-2AA9073FA040}" dt="2019-08-13T19:53:13.159" v="3035" actId="14100"/>
          <ac:spMkLst>
            <pc:docMk/>
            <pc:sldMk cId="2126276710" sldId="272"/>
            <ac:spMk id="4" creationId="{1A07599C-06A6-4575-8152-245EA1AD139A}"/>
          </ac:spMkLst>
        </pc:spChg>
        <pc:spChg chg="add mod">
          <ac:chgData name="Judson Santiago" userId="ebb108da2f256286" providerId="LiveId" clId="{0EF97582-778E-40DE-BF3D-2AA9073FA040}" dt="2019-08-13T20:02:06.226" v="3222" actId="1076"/>
          <ac:spMkLst>
            <pc:docMk/>
            <pc:sldMk cId="2126276710" sldId="272"/>
            <ac:spMk id="5" creationId="{F671B2CB-1B44-474F-8C85-1CFF51310412}"/>
          </ac:spMkLst>
        </pc:spChg>
        <pc:spChg chg="add mod">
          <ac:chgData name="Judson Santiago" userId="ebb108da2f256286" providerId="LiveId" clId="{0EF97582-778E-40DE-BF3D-2AA9073FA040}" dt="2019-08-13T20:03:28.962" v="3226" actId="6549"/>
          <ac:spMkLst>
            <pc:docMk/>
            <pc:sldMk cId="2126276710" sldId="272"/>
            <ac:spMk id="6" creationId="{4A92AFDE-917E-408D-9BC2-9BCCA94F946F}"/>
          </ac:spMkLst>
        </pc:spChg>
      </pc:sldChg>
      <pc:sldChg chg="add del">
        <pc:chgData name="Judson Santiago" userId="ebb108da2f256286" providerId="LiveId" clId="{0EF97582-778E-40DE-BF3D-2AA9073FA040}" dt="2019-08-13T17:58:12.436" v="1133" actId="2696"/>
        <pc:sldMkLst>
          <pc:docMk/>
          <pc:sldMk cId="655654113" sldId="273"/>
        </pc:sldMkLst>
      </pc:sldChg>
      <pc:sldChg chg="modSp add">
        <pc:chgData name="Judson Santiago" userId="ebb108da2f256286" providerId="LiveId" clId="{0EF97582-778E-40DE-BF3D-2AA9073FA040}" dt="2019-08-13T17:57:41.074" v="1132" actId="368"/>
        <pc:sldMkLst>
          <pc:docMk/>
          <pc:sldMk cId="263278966" sldId="274"/>
        </pc:sldMkLst>
        <pc:spChg chg="mod">
          <ac:chgData name="Judson Santiago" userId="ebb108da2f256286" providerId="LiveId" clId="{0EF97582-778E-40DE-BF3D-2AA9073FA040}" dt="2019-08-13T17:57:41.074" v="1132" actId="368"/>
          <ac:spMkLst>
            <pc:docMk/>
            <pc:sldMk cId="263278966" sldId="274"/>
            <ac:spMk id="2" creationId="{00000000-0000-0000-0000-000000000000}"/>
          </ac:spMkLst>
        </pc:spChg>
      </pc:sldChg>
      <pc:sldMasterChg chg="modSldLayout">
        <pc:chgData name="Judson Santiago" userId="ebb108da2f256286" providerId="LiveId" clId="{0EF97582-778E-40DE-BF3D-2AA9073FA040}" dt="2019-08-12T17:08:21.549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0EF97582-778E-40DE-BF3D-2AA9073FA040}" dt="2019-08-12T17:08:21.549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0EF97582-778E-40DE-BF3D-2AA9073FA040}" dt="2019-08-12T17:08:20.488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0EF97582-778E-40DE-BF3D-2AA9073FA040}" dt="2019-08-12T17:08:20.488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11" creationId="{9070FF5F-CEA1-4D8F-BBD9-3169D862F15E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12" creationId="{B491BA2A-D9C3-4502-9C9C-5AD7931F8F22}"/>
            </ac:spMkLst>
          </pc:spChg>
          <pc:spChg chg="del">
            <ac:chgData name="Judson Santiago" userId="ebb108da2f256286" providerId="LiveId" clId="{0EF97582-778E-40DE-BF3D-2AA9073FA040}" dt="2019-08-12T17:08:20.488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18" creationId="{5744C52B-B352-4106-9AAE-E58609D4AC31}"/>
            </ac:spMkLst>
          </pc:spChg>
          <pc:spChg chg="del">
            <ac:chgData name="Judson Santiago" userId="ebb108da2f256286" providerId="LiveId" clId="{0EF97582-778E-40DE-BF3D-2AA9073FA040}" dt="2019-08-12T17:08:20.488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21" creationId="{88D64892-784D-4F1B-8AD4-08E00FBC83C0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22" creationId="{61911623-5F87-438C-A6A4-A8EF785570B6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23" creationId="{3DEB887B-F7DF-4038-A511-2D2B10E1EE12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24" creationId="{4AF523E8-AFE3-40F2-BCE4-C1B57F810A85}"/>
            </ac:spMkLst>
          </pc:spChg>
          <pc:grpChg chg="del">
            <ac:chgData name="Judson Santiago" userId="ebb108da2f256286" providerId="LiveId" clId="{0EF97582-778E-40DE-BF3D-2AA9073FA040}" dt="2019-08-12T17:08:20.488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13/08/2019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separar o código do motor e do jogo.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00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86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55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geração de </a:t>
            </a:r>
            <a:r>
              <a:rPr lang="pt-BR" b="1" dirty="0"/>
              <a:t>código executável </a:t>
            </a:r>
            <a:r>
              <a:rPr lang="pt-BR" dirty="0"/>
              <a:t>é um processo que traduz o código fonte de um programa em código objeto (linguagem de máquina) e em seguida liga este ao código objeto das bibliotecas utilizadas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14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os arquivos .h do projeto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="1" baseline="0" dirty="0">
                <a:solidFill>
                  <a:schemeClr val="bg1"/>
                </a:solidFill>
              </a:rPr>
              <a:t>Motor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1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No projeto Motor,</a:t>
            </a:r>
            <a:r>
              <a:rPr lang="pt-BR" baseline="0" dirty="0"/>
              <a:t> a saída dos </a:t>
            </a:r>
            <a:r>
              <a:rPr lang="pt-BR" baseline="0" dirty="0" err="1"/>
              <a:t>Shaders</a:t>
            </a:r>
            <a:r>
              <a:rPr lang="pt-BR" baseline="0" dirty="0"/>
              <a:t> foi alterada para uma pasta específica (usando o menu Propriedades nos arquivos </a:t>
            </a:r>
            <a:r>
              <a:rPr lang="pt-BR" baseline="0" dirty="0" err="1"/>
              <a:t>Pixel.hlsl</a:t>
            </a:r>
            <a:r>
              <a:rPr lang="pt-BR" baseline="0" dirty="0"/>
              <a:t> e </a:t>
            </a:r>
            <a:r>
              <a:rPr lang="pt-BR" baseline="0" dirty="0" err="1"/>
              <a:t>Vertex.hlsl</a:t>
            </a:r>
            <a:r>
              <a:rPr lang="pt-BR" baseline="0" dirty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9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7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Assim se torna possível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utilizar os mesmos arquivos de cabeçalho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construção da DLL e na aplicação que utiliza a DLL.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1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 configuração do projeto </a:t>
            </a:r>
            <a:r>
              <a:rPr lang="pt-B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GeoWars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Pronto, agora basta criar sua aplicação e usar as funções da DLL. Ao compilar a aplicação, o código da DLL não será acrescentado ao executável. Distribua o executável junto com a DLL para que o programa execute. 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167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a primeira opção não é muito prática, e a segunda já foi mostrada anteriormente, vamos aprender a terceira opção.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7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9070FF5F-CEA1-4D8F-BBD9-3169D862F15E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Forma livre 12">
            <a:extLst>
              <a:ext uri="{FF2B5EF4-FFF2-40B4-BE49-F238E27FC236}">
                <a16:creationId xmlns:a16="http://schemas.microsoft.com/office/drawing/2014/main" id="{B491BA2A-D9C3-4502-9C9C-5AD7931F8F22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5744C52B-B352-4106-9AAE-E58609D4AC31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64892-784D-4F1B-8AD4-08E00FBC83C0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2" name="Forma livre 11">
            <a:extLst>
              <a:ext uri="{FF2B5EF4-FFF2-40B4-BE49-F238E27FC236}">
                <a16:creationId xmlns:a16="http://schemas.microsoft.com/office/drawing/2014/main" id="{61911623-5F87-438C-A6A4-A8EF785570B6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3DEB887B-F7DF-4038-A511-2D2B10E1E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4AF523E8-AFE3-40F2-BCE4-C1B57F810A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Distribuição do Jogo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criar um projeto do tipo DLL, o Visual Studio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acrescenta automaticamente a definição</a:t>
            </a:r>
            <a:r>
              <a:rPr lang="pt-BR" dirty="0"/>
              <a:t> da constante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&lt;PROJETO&gt;_EXPORTS</a:t>
            </a:r>
          </a:p>
          <a:p>
            <a:pPr marL="109728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Consequentemente as classes e funções receberão a classe de armazenamento: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Ao criar um projeto do tipo Aplicativo da Área de Trabalho, esta constante não estará definida e portanto as classes e funções receberão a classe de armazenamento:</a:t>
            </a:r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uma DLL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3" y="371707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declspec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dllexport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)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71462" y="562311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declspec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dllimport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)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4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usar a DLL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basta criar um projeto do tipo usual da sua aplicação e indicar ao ambiente de programação onde procurar pelos arquivos .h, .</a:t>
            </a:r>
            <a:r>
              <a:rPr lang="pt-BR" dirty="0" err="1"/>
              <a:t>lib</a:t>
            </a:r>
            <a:r>
              <a:rPr lang="pt-BR" dirty="0"/>
              <a:t> e .</a:t>
            </a:r>
            <a:r>
              <a:rPr lang="pt-BR" dirty="0" err="1"/>
              <a:t>dll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No Visual Studio vá em: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Projeto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dirty="0"/>
              <a:t>&gt;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Diretórios VC++</a:t>
            </a:r>
            <a:endParaRPr lang="pt-BR" dirty="0"/>
          </a:p>
          <a:p>
            <a:pPr lvl="4"/>
            <a:r>
              <a:rPr lang="pt-BR" sz="1900" dirty="0"/>
              <a:t>Edite a opção “Diretórios de Inclusão” para os .h</a:t>
            </a:r>
          </a:p>
          <a:p>
            <a:pPr lvl="4"/>
            <a:r>
              <a:rPr lang="pt-BR" sz="1900" dirty="0"/>
              <a:t>Edite a opção “Diretórios de Biblioteca” para os .</a:t>
            </a:r>
            <a:r>
              <a:rPr lang="pt-BR" sz="1900" dirty="0" err="1"/>
              <a:t>lib</a:t>
            </a:r>
            <a:endParaRPr lang="pt-BR" sz="1900" dirty="0"/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Depuração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Ambiente</a:t>
            </a:r>
            <a:endParaRPr lang="pt-BR" dirty="0"/>
          </a:p>
          <a:p>
            <a:pPr lvl="4"/>
            <a:r>
              <a:rPr lang="pt-BR" dirty="0"/>
              <a:t>Adicione </a:t>
            </a:r>
            <a:r>
              <a:rPr lang="pt-BR" dirty="0">
                <a:latin typeface="Consolas" panose="020B0609020204030204" pitchFamily="49" charset="0"/>
              </a:rPr>
              <a:t>PATH=&lt;Caminho para sua DLL&gt;</a:t>
            </a:r>
          </a:p>
          <a:p>
            <a:pPr lvl="2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uma DLL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6983910-170E-4531-8871-4BB41DD5C3D1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F6289AB5-B441-4E3F-828B-81AE36CD652E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75B37B2-9661-44BA-A9E6-B48D995BF87D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5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As aplicações criadas no Visual Studio, geram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mensagem de erro indicando a falta de uma DLL </a:t>
            </a:r>
            <a:r>
              <a:rPr lang="pt-BR" dirty="0"/>
              <a:t>quando executadas em máquinas que não tem o Visual Studio instalado</a:t>
            </a:r>
          </a:p>
          <a:p>
            <a:pPr lvl="1"/>
            <a:r>
              <a:rPr lang="pt-BR" dirty="0"/>
              <a:t>Isso acontece porque, por padrão,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 da biblioteca do C++ </a:t>
            </a:r>
            <a:r>
              <a:rPr lang="pt-BR" dirty="0"/>
              <a:t>não são incluídas no código executável, elas ficam em DLLs</a:t>
            </a:r>
          </a:p>
          <a:p>
            <a:pPr lvl="1"/>
            <a:endParaRPr lang="pt-BR" dirty="0"/>
          </a:p>
          <a:p>
            <a:r>
              <a:rPr lang="pt-BR" dirty="0"/>
              <a:t>Para contornar esse problemas existem 3 opções:</a:t>
            </a:r>
          </a:p>
          <a:p>
            <a:pPr lvl="1"/>
            <a:r>
              <a:rPr lang="pt-BR" dirty="0"/>
              <a:t>Copiar as DLLs do C++ e distribuir junto</a:t>
            </a:r>
          </a:p>
          <a:p>
            <a:pPr lvl="1"/>
            <a:r>
              <a:rPr lang="pt-BR" dirty="0"/>
              <a:t>Instalar o Microsoft Visual C++ Redistributable </a:t>
            </a:r>
          </a:p>
          <a:p>
            <a:pPr lvl="1"/>
            <a:r>
              <a:rPr lang="pt-BR" dirty="0"/>
              <a:t>Configurar o seu projeto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incluir as funções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 biblioteca padrão do C++ no executável</a:t>
            </a:r>
          </a:p>
          <a:p>
            <a:pPr lvl="2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Bibliotecas do C++</a:t>
            </a:r>
          </a:p>
        </p:txBody>
      </p:sp>
    </p:spTree>
    <p:extLst>
      <p:ext uri="{BB962C8B-B14F-4D97-AF65-F5344CB8AC3E}">
        <p14:creationId xmlns:p14="http://schemas.microsoft.com/office/powerpoint/2010/main" val="263582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Para configurar o projeto da sua aplicação para incluir as bibliotecas do C++ no código executável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 Visual Studio vá em: 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Projeto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dirty="0"/>
              <a:t>&gt;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C/C++ </a:t>
            </a:r>
            <a:r>
              <a:rPr lang="pt-BR" dirty="0"/>
              <a:t>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Geração de Código  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Mude a opção: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Biblioteca em Tempo de Execução</a:t>
            </a:r>
            <a:r>
              <a:rPr lang="pt-BR" dirty="0"/>
              <a:t> (Runtime Library):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Bibliotecas do C++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997009"/>
            <a:ext cx="957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“Multi-threaded Debug DLL”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“Multi-threaded Debug” (Debug)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“Multi-threaded DLL”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“Multi-threaded” (Release)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Uma vez gerado o executável do jogo, é preciso organizar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pasta com todos os arquivos</a:t>
            </a:r>
            <a:r>
              <a:rPr lang="pt-BR" dirty="0"/>
              <a:t> necessários:</a:t>
            </a:r>
            <a:br>
              <a:rPr lang="pt-BR" dirty="0"/>
            </a:b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Jogo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A07599C-06A6-4575-8152-245EA1AD139A}"/>
              </a:ext>
            </a:extLst>
          </p:cNvPr>
          <p:cNvSpPr/>
          <p:nvPr/>
        </p:nvSpPr>
        <p:spPr>
          <a:xfrm>
            <a:off x="1271465" y="2636912"/>
            <a:ext cx="34563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+--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GeometryWars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+--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Motor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|   +--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Shaders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|   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Pixel.cso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|   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Vertex.cso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+--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Resources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Ico.ico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Cursor.cur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...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+-- GeoWars.exe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+-- Motor.dll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71B2CB-1B44-474F-8C85-1CFF51310412}"/>
              </a:ext>
            </a:extLst>
          </p:cNvPr>
          <p:cNvSpPr/>
          <p:nvPr/>
        </p:nvSpPr>
        <p:spPr>
          <a:xfrm>
            <a:off x="5916352" y="3212976"/>
            <a:ext cx="4464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localização dos </a:t>
            </a:r>
            <a:r>
              <a:rPr lang="pt-BR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Shaders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dependem da implementação do Renderer.cpp no motor do jogo: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A92AFDE-917E-408D-9BC2-9BCCA94F946F}"/>
              </a:ext>
            </a:extLst>
          </p:cNvPr>
          <p:cNvSpPr/>
          <p:nvPr/>
        </p:nvSpPr>
        <p:spPr>
          <a:xfrm>
            <a:off x="5100600" y="429232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D3DReadFileToBlob(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"Motor/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Shaders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Vertex.cso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vShader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 D3DReadFileToBlob(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"Motor/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Shaders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Pixel.cso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pShader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2627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jogos usam vários componentes dos motores</a:t>
            </a:r>
          </a:p>
          <a:p>
            <a:endParaRPr lang="pt-BR" dirty="0"/>
          </a:p>
          <a:p>
            <a:pPr lvl="1"/>
            <a:r>
              <a:rPr lang="pt-BR" dirty="0"/>
              <a:t>O motor de jogos normalmente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encapsulado em uma DLL</a:t>
            </a:r>
            <a:r>
              <a:rPr lang="pt-BR" dirty="0"/>
              <a:t> e distribuído para os programadores do jogo</a:t>
            </a:r>
          </a:p>
          <a:p>
            <a:pPr lvl="2"/>
            <a:r>
              <a:rPr lang="pt-BR" dirty="0"/>
              <a:t>Impede o acesso e a alteração do código fonte</a:t>
            </a:r>
          </a:p>
          <a:p>
            <a:pPr lvl="2"/>
            <a:r>
              <a:rPr lang="pt-BR" dirty="0"/>
              <a:t>Reduz o tamanho do executável do jogo</a:t>
            </a:r>
          </a:p>
          <a:p>
            <a:pPr lvl="2"/>
            <a:r>
              <a:rPr lang="pt-BR" dirty="0"/>
              <a:t>Facilita o processo de atualização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executável do jogo </a:t>
            </a:r>
            <a:r>
              <a:rPr lang="pt-BR" dirty="0"/>
              <a:t>deve ser distribuído juntamente com </a:t>
            </a:r>
            <a:br>
              <a:rPr lang="pt-BR" dirty="0"/>
            </a:br>
            <a:r>
              <a:rPr lang="pt-BR" dirty="0"/>
              <a:t>a DLL </a:t>
            </a:r>
            <a:r>
              <a:rPr lang="pt-BR"/>
              <a:t>do motor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276950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Os jogos são constituídos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vários arquivos</a:t>
            </a:r>
          </a:p>
          <a:p>
            <a:pPr lvl="1"/>
            <a:r>
              <a:rPr lang="pt-BR" dirty="0"/>
              <a:t>Arquivos de código fonte (.</a:t>
            </a:r>
            <a:r>
              <a:rPr lang="pt-BR" dirty="0" err="1"/>
              <a:t>cpp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Arquivos de inclusão (.h)</a:t>
            </a:r>
          </a:p>
          <a:p>
            <a:pPr lvl="1"/>
            <a:r>
              <a:rPr lang="pt-BR" dirty="0"/>
              <a:t>Arquivos de recurso </a:t>
            </a:r>
          </a:p>
          <a:p>
            <a:pPr lvl="2"/>
            <a:r>
              <a:rPr lang="pt-BR" dirty="0"/>
              <a:t>Imagens (.png, .</a:t>
            </a:r>
            <a:r>
              <a:rPr lang="pt-BR" dirty="0" err="1"/>
              <a:t>jpg</a:t>
            </a:r>
            <a:r>
              <a:rPr lang="pt-BR" dirty="0"/>
              <a:t> )</a:t>
            </a:r>
          </a:p>
          <a:p>
            <a:pPr lvl="2"/>
            <a:r>
              <a:rPr lang="pt-BR" dirty="0"/>
              <a:t>Sons (.</a:t>
            </a:r>
            <a:r>
              <a:rPr lang="pt-BR" dirty="0" err="1"/>
              <a:t>wav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Scripts (.</a:t>
            </a:r>
            <a:r>
              <a:rPr lang="pt-BR" dirty="0" err="1"/>
              <a:t>txt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Ícones (.</a:t>
            </a:r>
            <a:r>
              <a:rPr lang="pt-BR" dirty="0" err="1"/>
              <a:t>ico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Cursores (.</a:t>
            </a:r>
            <a:r>
              <a:rPr lang="pt-BR" dirty="0" err="1"/>
              <a:t>cur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Etc.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71915FA-E4CD-42CD-B1E1-F46BFF2AA624}"/>
              </a:ext>
            </a:extLst>
          </p:cNvPr>
          <p:cNvSpPr/>
          <p:nvPr/>
        </p:nvSpPr>
        <p:spPr>
          <a:xfrm>
            <a:off x="6826021" y="2585048"/>
            <a:ext cx="3202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Muitos desses arquivos contém o código do motor</a:t>
            </a:r>
          </a:p>
        </p:txBody>
      </p: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B9266B21-6270-4C0B-9392-AAC288403253}"/>
              </a:ext>
            </a:extLst>
          </p:cNvPr>
          <p:cNvGrpSpPr/>
          <p:nvPr/>
        </p:nvGrpSpPr>
        <p:grpSpPr>
          <a:xfrm>
            <a:off x="6456040" y="3568512"/>
            <a:ext cx="1894866" cy="1974031"/>
            <a:chOff x="6456040" y="3568512"/>
            <a:chExt cx="1894866" cy="1974031"/>
          </a:xfrm>
        </p:grpSpPr>
        <p:grpSp>
          <p:nvGrpSpPr>
            <p:cNvPr id="5" name="Grupo 30">
              <a:extLst>
                <a:ext uri="{FF2B5EF4-FFF2-40B4-BE49-F238E27FC236}">
                  <a16:creationId xmlns:a16="http://schemas.microsoft.com/office/drawing/2014/main" id="{4083EE2F-C6AF-4845-B2D1-410888AF6144}"/>
                </a:ext>
              </a:extLst>
            </p:cNvPr>
            <p:cNvGrpSpPr/>
            <p:nvPr/>
          </p:nvGrpSpPr>
          <p:grpSpPr>
            <a:xfrm>
              <a:off x="6456040" y="4022967"/>
              <a:ext cx="571551" cy="714365"/>
              <a:chOff x="58402" y="452852"/>
              <a:chExt cx="571504" cy="714380"/>
            </a:xfrm>
            <a:solidFill>
              <a:schemeClr val="bg1"/>
            </a:solidFill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255DF2C-4B04-4CE3-AA40-8851B27BB17D}"/>
                  </a:ext>
                </a:extLst>
              </p:cNvPr>
              <p:cNvSpPr/>
              <p:nvPr/>
            </p:nvSpPr>
            <p:spPr>
              <a:xfrm>
                <a:off x="58402" y="452852"/>
                <a:ext cx="571504" cy="714380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en-US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10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8DD08168-2E3C-4E8D-B694-C4B994B9253B}"/>
                  </a:ext>
                </a:extLst>
              </p:cNvPr>
              <p:cNvCxnSpPr/>
              <p:nvPr/>
            </p:nvCxnSpPr>
            <p:spPr>
              <a:xfrm>
                <a:off x="129840" y="595728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DDBD5E7-8A8C-4D29-B4A8-213F21B2DAC2}"/>
                  </a:ext>
                </a:extLst>
              </p:cNvPr>
              <p:cNvCxnSpPr/>
              <p:nvPr/>
            </p:nvCxnSpPr>
            <p:spPr>
              <a:xfrm>
                <a:off x="129840" y="738604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32B6E5FC-2BC4-4718-9B0E-A26959BFD577}"/>
                  </a:ext>
                </a:extLst>
              </p:cNvPr>
              <p:cNvCxnSpPr/>
              <p:nvPr/>
            </p:nvCxnSpPr>
            <p:spPr>
              <a:xfrm>
                <a:off x="129840" y="881480"/>
                <a:ext cx="428628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F268BD79-A2F5-4939-BBA5-BCCBB9C6D531}"/>
                  </a:ext>
                </a:extLst>
              </p:cNvPr>
              <p:cNvCxnSpPr/>
              <p:nvPr/>
            </p:nvCxnSpPr>
            <p:spPr>
              <a:xfrm>
                <a:off x="129840" y="102435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E4A75BB0-08A7-4AB2-BD04-5395BCEC7397}"/>
                  </a:ext>
                </a:extLst>
              </p:cNvPr>
              <p:cNvCxnSpPr/>
              <p:nvPr/>
            </p:nvCxnSpPr>
            <p:spPr>
              <a:xfrm>
                <a:off x="129840" y="66716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F97D4463-18D0-486F-92E7-278273FA6111}"/>
                  </a:ext>
                </a:extLst>
              </p:cNvPr>
              <p:cNvCxnSpPr/>
              <p:nvPr/>
            </p:nvCxnSpPr>
            <p:spPr>
              <a:xfrm>
                <a:off x="129840" y="952918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41931C08-1F72-4410-B316-32B1520BC1D9}"/>
                  </a:ext>
                </a:extLst>
              </p:cNvPr>
              <p:cNvCxnSpPr/>
              <p:nvPr/>
            </p:nvCxnSpPr>
            <p:spPr>
              <a:xfrm>
                <a:off x="129840" y="810042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8" name="Grupo 30">
              <a:extLst>
                <a:ext uri="{FF2B5EF4-FFF2-40B4-BE49-F238E27FC236}">
                  <a16:creationId xmlns:a16="http://schemas.microsoft.com/office/drawing/2014/main" id="{36731E6C-17FF-437B-B6CA-BFB639D80540}"/>
                </a:ext>
              </a:extLst>
            </p:cNvPr>
            <p:cNvGrpSpPr/>
            <p:nvPr/>
          </p:nvGrpSpPr>
          <p:grpSpPr>
            <a:xfrm>
              <a:off x="7099038" y="4021354"/>
              <a:ext cx="571551" cy="714365"/>
              <a:chOff x="58402" y="452852"/>
              <a:chExt cx="571504" cy="714380"/>
            </a:xfrm>
            <a:solidFill>
              <a:schemeClr val="bg1"/>
            </a:solidFill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66EDA12-7A0D-4F84-997D-F944C09EEDB6}"/>
                  </a:ext>
                </a:extLst>
              </p:cNvPr>
              <p:cNvSpPr/>
              <p:nvPr/>
            </p:nvSpPr>
            <p:spPr>
              <a:xfrm>
                <a:off x="58402" y="452852"/>
                <a:ext cx="571504" cy="714380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en-US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10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239EC662-B006-46AD-85FD-D981CA8E4FFB}"/>
                  </a:ext>
                </a:extLst>
              </p:cNvPr>
              <p:cNvCxnSpPr/>
              <p:nvPr/>
            </p:nvCxnSpPr>
            <p:spPr>
              <a:xfrm>
                <a:off x="129840" y="595728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E3AD1396-62E5-4923-9754-97FE0B22FB05}"/>
                  </a:ext>
                </a:extLst>
              </p:cNvPr>
              <p:cNvCxnSpPr/>
              <p:nvPr/>
            </p:nvCxnSpPr>
            <p:spPr>
              <a:xfrm>
                <a:off x="129840" y="738604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260BCB1A-E8DE-4723-8A68-04739C544CD6}"/>
                  </a:ext>
                </a:extLst>
              </p:cNvPr>
              <p:cNvCxnSpPr/>
              <p:nvPr/>
            </p:nvCxnSpPr>
            <p:spPr>
              <a:xfrm>
                <a:off x="129840" y="881480"/>
                <a:ext cx="428628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BC6F89BA-514E-4AF4-8DD9-43DE9C860374}"/>
                  </a:ext>
                </a:extLst>
              </p:cNvPr>
              <p:cNvCxnSpPr/>
              <p:nvPr/>
            </p:nvCxnSpPr>
            <p:spPr>
              <a:xfrm>
                <a:off x="129840" y="102435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377ECA3B-5DF3-4238-B5EB-1781554A7475}"/>
                  </a:ext>
                </a:extLst>
              </p:cNvPr>
              <p:cNvCxnSpPr/>
              <p:nvPr/>
            </p:nvCxnSpPr>
            <p:spPr>
              <a:xfrm>
                <a:off x="129840" y="66716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4DE7DBB3-E1BE-4BD7-A269-12021CFA3D77}"/>
                  </a:ext>
                </a:extLst>
              </p:cNvPr>
              <p:cNvCxnSpPr/>
              <p:nvPr/>
            </p:nvCxnSpPr>
            <p:spPr>
              <a:xfrm>
                <a:off x="129840" y="952918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DE377D67-8DED-4531-9F0E-D594BCFEC72C}"/>
                  </a:ext>
                </a:extLst>
              </p:cNvPr>
              <p:cNvCxnSpPr/>
              <p:nvPr/>
            </p:nvCxnSpPr>
            <p:spPr>
              <a:xfrm>
                <a:off x="129840" y="810042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9" name="CaixaDeTexto 78">
              <a:extLst>
                <a:ext uri="{FF2B5EF4-FFF2-40B4-BE49-F238E27FC236}">
                  <a16:creationId xmlns:a16="http://schemas.microsoft.com/office/drawing/2014/main" id="{CC4382C7-3AE9-4AA0-859D-E3205F299E7B}"/>
                </a:ext>
              </a:extLst>
            </p:cNvPr>
            <p:cNvSpPr txBox="1"/>
            <p:nvPr/>
          </p:nvSpPr>
          <p:spPr>
            <a:xfrm>
              <a:off x="7062292" y="3568512"/>
              <a:ext cx="649409" cy="307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4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Motor</a:t>
              </a:r>
              <a:endParaRPr lang="pt-BR" sz="14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upo 30">
              <a:extLst>
                <a:ext uri="{FF2B5EF4-FFF2-40B4-BE49-F238E27FC236}">
                  <a16:creationId xmlns:a16="http://schemas.microsoft.com/office/drawing/2014/main" id="{FA91C29A-6CD1-48D1-AA26-922511DBC610}"/>
                </a:ext>
              </a:extLst>
            </p:cNvPr>
            <p:cNvGrpSpPr/>
            <p:nvPr/>
          </p:nvGrpSpPr>
          <p:grpSpPr>
            <a:xfrm>
              <a:off x="7779355" y="4033465"/>
              <a:ext cx="571551" cy="714365"/>
              <a:chOff x="58402" y="452852"/>
              <a:chExt cx="571504" cy="714380"/>
            </a:xfrm>
            <a:solidFill>
              <a:schemeClr val="bg1"/>
            </a:solidFill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AAA71FC2-E729-44F8-99A9-82BC1ECA8FB3}"/>
                  </a:ext>
                </a:extLst>
              </p:cNvPr>
              <p:cNvSpPr/>
              <p:nvPr/>
            </p:nvSpPr>
            <p:spPr>
              <a:xfrm>
                <a:off x="58402" y="452852"/>
                <a:ext cx="571504" cy="714380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en-US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10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E39E9F8C-F3C1-4172-93AB-F37D26263741}"/>
                  </a:ext>
                </a:extLst>
              </p:cNvPr>
              <p:cNvCxnSpPr/>
              <p:nvPr/>
            </p:nvCxnSpPr>
            <p:spPr>
              <a:xfrm>
                <a:off x="129840" y="595728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333E1424-FA7E-4BEA-8BD4-10F31E341CE0}"/>
                  </a:ext>
                </a:extLst>
              </p:cNvPr>
              <p:cNvCxnSpPr/>
              <p:nvPr/>
            </p:nvCxnSpPr>
            <p:spPr>
              <a:xfrm>
                <a:off x="129840" y="738604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77ADCA80-E3FD-4EA4-9078-DED82CEB34C4}"/>
                  </a:ext>
                </a:extLst>
              </p:cNvPr>
              <p:cNvCxnSpPr/>
              <p:nvPr/>
            </p:nvCxnSpPr>
            <p:spPr>
              <a:xfrm>
                <a:off x="129840" y="881480"/>
                <a:ext cx="428628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03BAB71-D731-441C-89D9-8D271F6ADDA5}"/>
                  </a:ext>
                </a:extLst>
              </p:cNvPr>
              <p:cNvCxnSpPr/>
              <p:nvPr/>
            </p:nvCxnSpPr>
            <p:spPr>
              <a:xfrm>
                <a:off x="129840" y="102435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8B71D593-914B-4BC4-A230-1A96F76BA3B0}"/>
                  </a:ext>
                </a:extLst>
              </p:cNvPr>
              <p:cNvCxnSpPr/>
              <p:nvPr/>
            </p:nvCxnSpPr>
            <p:spPr>
              <a:xfrm>
                <a:off x="129840" y="66716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5A7C6316-091C-462B-A8E9-A32A82211352}"/>
                  </a:ext>
                </a:extLst>
              </p:cNvPr>
              <p:cNvCxnSpPr/>
              <p:nvPr/>
            </p:nvCxnSpPr>
            <p:spPr>
              <a:xfrm>
                <a:off x="129840" y="952918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A38742DF-3B5F-4C90-98DB-A1FE9F0B4C40}"/>
                  </a:ext>
                </a:extLst>
              </p:cNvPr>
              <p:cNvCxnSpPr/>
              <p:nvPr/>
            </p:nvCxnSpPr>
            <p:spPr>
              <a:xfrm>
                <a:off x="129840" y="810042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9" name="Grupo 30">
              <a:extLst>
                <a:ext uri="{FF2B5EF4-FFF2-40B4-BE49-F238E27FC236}">
                  <a16:creationId xmlns:a16="http://schemas.microsoft.com/office/drawing/2014/main" id="{AC4E35D7-14DD-4E0F-AD09-778E6C1F868D}"/>
                </a:ext>
              </a:extLst>
            </p:cNvPr>
            <p:cNvGrpSpPr/>
            <p:nvPr/>
          </p:nvGrpSpPr>
          <p:grpSpPr>
            <a:xfrm>
              <a:off x="6456040" y="4817680"/>
              <a:ext cx="571551" cy="714365"/>
              <a:chOff x="58402" y="452852"/>
              <a:chExt cx="571504" cy="714380"/>
            </a:xfrm>
            <a:solidFill>
              <a:schemeClr val="bg1"/>
            </a:solidFill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F03D9286-FC15-41F6-AF0D-A34650B0D416}"/>
                  </a:ext>
                </a:extLst>
              </p:cNvPr>
              <p:cNvSpPr/>
              <p:nvPr/>
            </p:nvSpPr>
            <p:spPr>
              <a:xfrm>
                <a:off x="58402" y="452852"/>
                <a:ext cx="571504" cy="7143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en-US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10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0F8750CB-2805-483A-BCD7-58BAA1E165AE}"/>
                  </a:ext>
                </a:extLst>
              </p:cNvPr>
              <p:cNvCxnSpPr/>
              <p:nvPr/>
            </p:nvCxnSpPr>
            <p:spPr>
              <a:xfrm>
                <a:off x="129840" y="595728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C49D19EA-05F0-4F4C-9487-6452D5B3A524}"/>
                  </a:ext>
                </a:extLst>
              </p:cNvPr>
              <p:cNvCxnSpPr/>
              <p:nvPr/>
            </p:nvCxnSpPr>
            <p:spPr>
              <a:xfrm>
                <a:off x="129840" y="738604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BDA2E188-48C4-4EE7-A718-852BD7F33158}"/>
                  </a:ext>
                </a:extLst>
              </p:cNvPr>
              <p:cNvCxnSpPr/>
              <p:nvPr/>
            </p:nvCxnSpPr>
            <p:spPr>
              <a:xfrm>
                <a:off x="129840" y="881480"/>
                <a:ext cx="428628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D229C724-6A20-460A-980E-9BF4E202A628}"/>
                  </a:ext>
                </a:extLst>
              </p:cNvPr>
              <p:cNvCxnSpPr/>
              <p:nvPr/>
            </p:nvCxnSpPr>
            <p:spPr>
              <a:xfrm>
                <a:off x="129840" y="102435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813E2B1D-291F-42D9-A32F-2F902F2C2CD6}"/>
                  </a:ext>
                </a:extLst>
              </p:cNvPr>
              <p:cNvCxnSpPr/>
              <p:nvPr/>
            </p:nvCxnSpPr>
            <p:spPr>
              <a:xfrm>
                <a:off x="129840" y="66716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2EC0594D-07EB-41DB-9FA0-8E524D0C4FB4}"/>
                  </a:ext>
                </a:extLst>
              </p:cNvPr>
              <p:cNvCxnSpPr/>
              <p:nvPr/>
            </p:nvCxnSpPr>
            <p:spPr>
              <a:xfrm>
                <a:off x="129840" y="952918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50E8DCE7-8590-4333-B152-AF2AA7EBEA84}"/>
                  </a:ext>
                </a:extLst>
              </p:cNvPr>
              <p:cNvCxnSpPr/>
              <p:nvPr/>
            </p:nvCxnSpPr>
            <p:spPr>
              <a:xfrm>
                <a:off x="129840" y="810042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9" name="Grupo 30">
              <a:extLst>
                <a:ext uri="{FF2B5EF4-FFF2-40B4-BE49-F238E27FC236}">
                  <a16:creationId xmlns:a16="http://schemas.microsoft.com/office/drawing/2014/main" id="{99CEB2B0-187A-4B3B-A3BF-B9355F5D87AB}"/>
                </a:ext>
              </a:extLst>
            </p:cNvPr>
            <p:cNvGrpSpPr/>
            <p:nvPr/>
          </p:nvGrpSpPr>
          <p:grpSpPr>
            <a:xfrm>
              <a:off x="7099038" y="4816067"/>
              <a:ext cx="571551" cy="714365"/>
              <a:chOff x="58402" y="452852"/>
              <a:chExt cx="571504" cy="714380"/>
            </a:xfrm>
            <a:solidFill>
              <a:schemeClr val="bg1"/>
            </a:solidFill>
          </p:grpSpPr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174A043-9884-424F-AAEA-BD6113E27FF1}"/>
                  </a:ext>
                </a:extLst>
              </p:cNvPr>
              <p:cNvSpPr/>
              <p:nvPr/>
            </p:nvSpPr>
            <p:spPr>
              <a:xfrm>
                <a:off x="58402" y="452852"/>
                <a:ext cx="571504" cy="7143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en-US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10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A317444D-5A96-4A62-9425-44B40889AAD0}"/>
                  </a:ext>
                </a:extLst>
              </p:cNvPr>
              <p:cNvCxnSpPr/>
              <p:nvPr/>
            </p:nvCxnSpPr>
            <p:spPr>
              <a:xfrm>
                <a:off x="129840" y="595728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65220917-4423-4C47-8692-D64EBE806D9C}"/>
                  </a:ext>
                </a:extLst>
              </p:cNvPr>
              <p:cNvCxnSpPr/>
              <p:nvPr/>
            </p:nvCxnSpPr>
            <p:spPr>
              <a:xfrm>
                <a:off x="129840" y="738604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71C9E6B8-4152-4663-A460-62D492CC4AB4}"/>
                  </a:ext>
                </a:extLst>
              </p:cNvPr>
              <p:cNvCxnSpPr/>
              <p:nvPr/>
            </p:nvCxnSpPr>
            <p:spPr>
              <a:xfrm>
                <a:off x="129840" y="881480"/>
                <a:ext cx="428628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C80472FB-9E24-4C68-8BEC-82CEC8CEA50C}"/>
                  </a:ext>
                </a:extLst>
              </p:cNvPr>
              <p:cNvCxnSpPr/>
              <p:nvPr/>
            </p:nvCxnSpPr>
            <p:spPr>
              <a:xfrm>
                <a:off x="129840" y="102435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C4556E36-769C-42EF-AA15-1390461B2B85}"/>
                  </a:ext>
                </a:extLst>
              </p:cNvPr>
              <p:cNvCxnSpPr/>
              <p:nvPr/>
            </p:nvCxnSpPr>
            <p:spPr>
              <a:xfrm>
                <a:off x="129840" y="66716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806228C4-3199-4C7F-9366-68DA973C1A20}"/>
                  </a:ext>
                </a:extLst>
              </p:cNvPr>
              <p:cNvCxnSpPr/>
              <p:nvPr/>
            </p:nvCxnSpPr>
            <p:spPr>
              <a:xfrm>
                <a:off x="129840" y="952918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6007208C-43A5-4DBB-87E5-01840212B99C}"/>
                  </a:ext>
                </a:extLst>
              </p:cNvPr>
              <p:cNvCxnSpPr/>
              <p:nvPr/>
            </p:nvCxnSpPr>
            <p:spPr>
              <a:xfrm>
                <a:off x="129840" y="810042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9" name="Grupo 30">
              <a:extLst>
                <a:ext uri="{FF2B5EF4-FFF2-40B4-BE49-F238E27FC236}">
                  <a16:creationId xmlns:a16="http://schemas.microsoft.com/office/drawing/2014/main" id="{7BCD522C-AD75-45EE-8145-83FB2400CAE4}"/>
                </a:ext>
              </a:extLst>
            </p:cNvPr>
            <p:cNvGrpSpPr/>
            <p:nvPr/>
          </p:nvGrpSpPr>
          <p:grpSpPr>
            <a:xfrm>
              <a:off x="7779355" y="4828178"/>
              <a:ext cx="571551" cy="714365"/>
              <a:chOff x="58402" y="452852"/>
              <a:chExt cx="571504" cy="714380"/>
            </a:xfrm>
            <a:solidFill>
              <a:schemeClr val="bg1"/>
            </a:solidFill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237953E6-3B0D-4358-869B-063DED935B5B}"/>
                  </a:ext>
                </a:extLst>
              </p:cNvPr>
              <p:cNvSpPr/>
              <p:nvPr/>
            </p:nvSpPr>
            <p:spPr>
              <a:xfrm>
                <a:off x="58402" y="452852"/>
                <a:ext cx="571504" cy="7143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en-US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10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83E66BA1-95F0-4865-AAF6-451CF4667528}"/>
                  </a:ext>
                </a:extLst>
              </p:cNvPr>
              <p:cNvCxnSpPr/>
              <p:nvPr/>
            </p:nvCxnSpPr>
            <p:spPr>
              <a:xfrm>
                <a:off x="129840" y="595728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FC9B6F84-EC39-44EE-91E6-B5703106D33E}"/>
                  </a:ext>
                </a:extLst>
              </p:cNvPr>
              <p:cNvCxnSpPr/>
              <p:nvPr/>
            </p:nvCxnSpPr>
            <p:spPr>
              <a:xfrm>
                <a:off x="129840" y="738604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0D92E92F-2C7F-4243-8F2A-8AF70C54E6A2}"/>
                  </a:ext>
                </a:extLst>
              </p:cNvPr>
              <p:cNvCxnSpPr/>
              <p:nvPr/>
            </p:nvCxnSpPr>
            <p:spPr>
              <a:xfrm>
                <a:off x="129840" y="881480"/>
                <a:ext cx="428628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BAD2BEEF-0B34-445D-A3BE-8D4FCDD14EA2}"/>
                  </a:ext>
                </a:extLst>
              </p:cNvPr>
              <p:cNvCxnSpPr/>
              <p:nvPr/>
            </p:nvCxnSpPr>
            <p:spPr>
              <a:xfrm>
                <a:off x="129840" y="102435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F01793E5-AE43-438C-9523-728A44719053}"/>
                  </a:ext>
                </a:extLst>
              </p:cNvPr>
              <p:cNvCxnSpPr/>
              <p:nvPr/>
            </p:nvCxnSpPr>
            <p:spPr>
              <a:xfrm>
                <a:off x="129840" y="66716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8B3B5CE-B3F3-40B1-B073-787C8F2A4123}"/>
                  </a:ext>
                </a:extLst>
              </p:cNvPr>
              <p:cNvCxnSpPr/>
              <p:nvPr/>
            </p:nvCxnSpPr>
            <p:spPr>
              <a:xfrm>
                <a:off x="129840" y="952918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7C827938-E2C7-495F-BA2B-39DED842FB6C}"/>
                  </a:ext>
                </a:extLst>
              </p:cNvPr>
              <p:cNvCxnSpPr/>
              <p:nvPr/>
            </p:nvCxnSpPr>
            <p:spPr>
              <a:xfrm>
                <a:off x="129840" y="810042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87E992BA-5BB5-49A6-9066-F42EC1DAC459}"/>
              </a:ext>
            </a:extLst>
          </p:cNvPr>
          <p:cNvGrpSpPr/>
          <p:nvPr/>
        </p:nvGrpSpPr>
        <p:grpSpPr>
          <a:xfrm>
            <a:off x="9299708" y="3568511"/>
            <a:ext cx="1214549" cy="1972780"/>
            <a:chOff x="9299708" y="3568511"/>
            <a:chExt cx="1214549" cy="1972780"/>
          </a:xfrm>
        </p:grpSpPr>
        <p:grpSp>
          <p:nvGrpSpPr>
            <p:cNvPr id="70" name="Grupo 30">
              <a:extLst>
                <a:ext uri="{FF2B5EF4-FFF2-40B4-BE49-F238E27FC236}">
                  <a16:creationId xmlns:a16="http://schemas.microsoft.com/office/drawing/2014/main" id="{BC84E668-98F3-41FB-BEEE-476611B8E8D2}"/>
                </a:ext>
              </a:extLst>
            </p:cNvPr>
            <p:cNvGrpSpPr/>
            <p:nvPr/>
          </p:nvGrpSpPr>
          <p:grpSpPr>
            <a:xfrm>
              <a:off x="9299708" y="4022967"/>
              <a:ext cx="571551" cy="714365"/>
              <a:chOff x="58402" y="452852"/>
              <a:chExt cx="571504" cy="714380"/>
            </a:xfrm>
            <a:solidFill>
              <a:schemeClr val="bg1"/>
            </a:solidFill>
          </p:grpSpPr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787BBC8-071F-4F42-9228-D30E8C90D716}"/>
                  </a:ext>
                </a:extLst>
              </p:cNvPr>
              <p:cNvSpPr/>
              <p:nvPr/>
            </p:nvSpPr>
            <p:spPr>
              <a:xfrm>
                <a:off x="58402" y="452852"/>
                <a:ext cx="571504" cy="714380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en-US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10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6E4F2D64-1B58-4017-B3E1-0521B039D38F}"/>
                  </a:ext>
                </a:extLst>
              </p:cNvPr>
              <p:cNvCxnSpPr/>
              <p:nvPr/>
            </p:nvCxnSpPr>
            <p:spPr>
              <a:xfrm>
                <a:off x="129840" y="595728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A4153464-3BED-4B8D-9A25-9FE52B6FCBC5}"/>
                  </a:ext>
                </a:extLst>
              </p:cNvPr>
              <p:cNvCxnSpPr/>
              <p:nvPr/>
            </p:nvCxnSpPr>
            <p:spPr>
              <a:xfrm>
                <a:off x="129840" y="738604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0E440CE6-DDB2-4D61-9FA2-A2A404F8BBFD}"/>
                  </a:ext>
                </a:extLst>
              </p:cNvPr>
              <p:cNvCxnSpPr/>
              <p:nvPr/>
            </p:nvCxnSpPr>
            <p:spPr>
              <a:xfrm>
                <a:off x="129840" y="881480"/>
                <a:ext cx="428628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4FBA2C7F-060E-4D46-894A-EDD751059BAC}"/>
                  </a:ext>
                </a:extLst>
              </p:cNvPr>
              <p:cNvCxnSpPr/>
              <p:nvPr/>
            </p:nvCxnSpPr>
            <p:spPr>
              <a:xfrm>
                <a:off x="129840" y="102435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E1501C46-D7EC-4194-B531-3B4F995BACBE}"/>
                  </a:ext>
                </a:extLst>
              </p:cNvPr>
              <p:cNvCxnSpPr/>
              <p:nvPr/>
            </p:nvCxnSpPr>
            <p:spPr>
              <a:xfrm>
                <a:off x="129840" y="66716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C7BA11BC-0577-426C-84CE-FD6A3864722F}"/>
                  </a:ext>
                </a:extLst>
              </p:cNvPr>
              <p:cNvCxnSpPr/>
              <p:nvPr/>
            </p:nvCxnSpPr>
            <p:spPr>
              <a:xfrm>
                <a:off x="129840" y="952918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E797D3ED-3954-499E-AD99-E1D14766D7E0}"/>
                  </a:ext>
                </a:extLst>
              </p:cNvPr>
              <p:cNvCxnSpPr/>
              <p:nvPr/>
            </p:nvCxnSpPr>
            <p:spPr>
              <a:xfrm>
                <a:off x="129840" y="810042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1" name="Grupo 30">
              <a:extLst>
                <a:ext uri="{FF2B5EF4-FFF2-40B4-BE49-F238E27FC236}">
                  <a16:creationId xmlns:a16="http://schemas.microsoft.com/office/drawing/2014/main" id="{B069CA78-700F-4E44-AC53-F56E5D35B09D}"/>
                </a:ext>
              </a:extLst>
            </p:cNvPr>
            <p:cNvGrpSpPr/>
            <p:nvPr/>
          </p:nvGrpSpPr>
          <p:grpSpPr>
            <a:xfrm>
              <a:off x="9942706" y="4021354"/>
              <a:ext cx="571551" cy="714365"/>
              <a:chOff x="58402" y="452852"/>
              <a:chExt cx="571504" cy="714380"/>
            </a:xfrm>
            <a:solidFill>
              <a:schemeClr val="bg1"/>
            </a:solidFill>
          </p:grpSpPr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0FCC493D-3C59-43A8-A92C-008E1D54AB73}"/>
                  </a:ext>
                </a:extLst>
              </p:cNvPr>
              <p:cNvSpPr/>
              <p:nvPr/>
            </p:nvSpPr>
            <p:spPr>
              <a:xfrm>
                <a:off x="58402" y="452852"/>
                <a:ext cx="571504" cy="714380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en-US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10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" name="Conector reto 109">
                <a:extLst>
                  <a:ext uri="{FF2B5EF4-FFF2-40B4-BE49-F238E27FC236}">
                    <a16:creationId xmlns:a16="http://schemas.microsoft.com/office/drawing/2014/main" id="{7ECCD2CA-21A3-45D9-A531-92BEB3EAC632}"/>
                  </a:ext>
                </a:extLst>
              </p:cNvPr>
              <p:cNvCxnSpPr/>
              <p:nvPr/>
            </p:nvCxnSpPr>
            <p:spPr>
              <a:xfrm>
                <a:off x="129840" y="595728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DCD06EBF-55D9-445E-A7C8-0F220E823088}"/>
                  </a:ext>
                </a:extLst>
              </p:cNvPr>
              <p:cNvCxnSpPr/>
              <p:nvPr/>
            </p:nvCxnSpPr>
            <p:spPr>
              <a:xfrm>
                <a:off x="129840" y="738604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85998287-0B75-4467-8E83-F4F6647B3633}"/>
                  </a:ext>
                </a:extLst>
              </p:cNvPr>
              <p:cNvCxnSpPr/>
              <p:nvPr/>
            </p:nvCxnSpPr>
            <p:spPr>
              <a:xfrm>
                <a:off x="129840" y="881480"/>
                <a:ext cx="428628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5B7510C2-88FC-470A-B420-D0A153818C8A}"/>
                  </a:ext>
                </a:extLst>
              </p:cNvPr>
              <p:cNvCxnSpPr/>
              <p:nvPr/>
            </p:nvCxnSpPr>
            <p:spPr>
              <a:xfrm>
                <a:off x="129840" y="102435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9A63A7C3-CEA4-4D18-919C-1EA9CE817296}"/>
                  </a:ext>
                </a:extLst>
              </p:cNvPr>
              <p:cNvCxnSpPr/>
              <p:nvPr/>
            </p:nvCxnSpPr>
            <p:spPr>
              <a:xfrm>
                <a:off x="129840" y="66716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3FB9B74F-81E3-4337-86E0-3184EB0A5300}"/>
                  </a:ext>
                </a:extLst>
              </p:cNvPr>
              <p:cNvCxnSpPr/>
              <p:nvPr/>
            </p:nvCxnSpPr>
            <p:spPr>
              <a:xfrm>
                <a:off x="129840" y="952918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Conector reto 115">
                <a:extLst>
                  <a:ext uri="{FF2B5EF4-FFF2-40B4-BE49-F238E27FC236}">
                    <a16:creationId xmlns:a16="http://schemas.microsoft.com/office/drawing/2014/main" id="{A8A3F02E-9647-4F54-AA97-3480C46FC2BA}"/>
                  </a:ext>
                </a:extLst>
              </p:cNvPr>
              <p:cNvCxnSpPr/>
              <p:nvPr/>
            </p:nvCxnSpPr>
            <p:spPr>
              <a:xfrm>
                <a:off x="129840" y="810042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72" name="CaixaDeTexto 78">
              <a:extLst>
                <a:ext uri="{FF2B5EF4-FFF2-40B4-BE49-F238E27FC236}">
                  <a16:creationId xmlns:a16="http://schemas.microsoft.com/office/drawing/2014/main" id="{711B5CFE-27D3-475A-BEF9-012E58F2F401}"/>
                </a:ext>
              </a:extLst>
            </p:cNvPr>
            <p:cNvSpPr txBox="1"/>
            <p:nvPr/>
          </p:nvSpPr>
          <p:spPr>
            <a:xfrm>
              <a:off x="9632702" y="3568511"/>
              <a:ext cx="515269" cy="307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4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Jogo</a:t>
              </a:r>
              <a:endParaRPr lang="pt-BR" sz="14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upo 30">
              <a:extLst>
                <a:ext uri="{FF2B5EF4-FFF2-40B4-BE49-F238E27FC236}">
                  <a16:creationId xmlns:a16="http://schemas.microsoft.com/office/drawing/2014/main" id="{D68A4354-197A-4D98-AF2C-782DB56CA8B8}"/>
                </a:ext>
              </a:extLst>
            </p:cNvPr>
            <p:cNvGrpSpPr/>
            <p:nvPr/>
          </p:nvGrpSpPr>
          <p:grpSpPr>
            <a:xfrm>
              <a:off x="9299708" y="4826926"/>
              <a:ext cx="571551" cy="714365"/>
              <a:chOff x="58402" y="452852"/>
              <a:chExt cx="571504" cy="714380"/>
            </a:xfrm>
            <a:solidFill>
              <a:schemeClr val="bg1"/>
            </a:solidFill>
          </p:grpSpPr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78E195ED-4701-45AE-9B65-15BD021C5E50}"/>
                  </a:ext>
                </a:extLst>
              </p:cNvPr>
              <p:cNvSpPr/>
              <p:nvPr/>
            </p:nvSpPr>
            <p:spPr>
              <a:xfrm>
                <a:off x="58402" y="452852"/>
                <a:ext cx="571504" cy="7143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en-US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10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E4188DC2-AC90-450D-A36F-1E64CA7BE669}"/>
                  </a:ext>
                </a:extLst>
              </p:cNvPr>
              <p:cNvCxnSpPr/>
              <p:nvPr/>
            </p:nvCxnSpPr>
            <p:spPr>
              <a:xfrm>
                <a:off x="129840" y="595728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7255A893-0D6E-4CB4-8446-5189DEB24179}"/>
                  </a:ext>
                </a:extLst>
              </p:cNvPr>
              <p:cNvCxnSpPr/>
              <p:nvPr/>
            </p:nvCxnSpPr>
            <p:spPr>
              <a:xfrm>
                <a:off x="129840" y="738604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E354023E-6407-4042-B486-C40187B04723}"/>
                  </a:ext>
                </a:extLst>
              </p:cNvPr>
              <p:cNvCxnSpPr/>
              <p:nvPr/>
            </p:nvCxnSpPr>
            <p:spPr>
              <a:xfrm>
                <a:off x="129840" y="881480"/>
                <a:ext cx="428628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BF9FDE0B-45FC-4ECF-81D6-8790C6C849DF}"/>
                  </a:ext>
                </a:extLst>
              </p:cNvPr>
              <p:cNvCxnSpPr/>
              <p:nvPr/>
            </p:nvCxnSpPr>
            <p:spPr>
              <a:xfrm>
                <a:off x="129840" y="102435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ACBEF5D2-ECF4-4644-A168-EB81B886DA2F}"/>
                  </a:ext>
                </a:extLst>
              </p:cNvPr>
              <p:cNvCxnSpPr/>
              <p:nvPr/>
            </p:nvCxnSpPr>
            <p:spPr>
              <a:xfrm>
                <a:off x="129840" y="66716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DB8185D2-4413-41A6-B8C1-7852419E4B0B}"/>
                  </a:ext>
                </a:extLst>
              </p:cNvPr>
              <p:cNvCxnSpPr/>
              <p:nvPr/>
            </p:nvCxnSpPr>
            <p:spPr>
              <a:xfrm>
                <a:off x="129840" y="952918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17FC6528-8689-43CF-863F-860660969D87}"/>
                  </a:ext>
                </a:extLst>
              </p:cNvPr>
              <p:cNvCxnSpPr/>
              <p:nvPr/>
            </p:nvCxnSpPr>
            <p:spPr>
              <a:xfrm>
                <a:off x="129840" y="810042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5" name="Grupo 30">
              <a:extLst>
                <a:ext uri="{FF2B5EF4-FFF2-40B4-BE49-F238E27FC236}">
                  <a16:creationId xmlns:a16="http://schemas.microsoft.com/office/drawing/2014/main" id="{59A0B9DC-E062-4A36-A466-F7F46C292CFF}"/>
                </a:ext>
              </a:extLst>
            </p:cNvPr>
            <p:cNvGrpSpPr/>
            <p:nvPr/>
          </p:nvGrpSpPr>
          <p:grpSpPr>
            <a:xfrm>
              <a:off x="9942706" y="4825313"/>
              <a:ext cx="571551" cy="714365"/>
              <a:chOff x="58402" y="452852"/>
              <a:chExt cx="571504" cy="714380"/>
            </a:xfrm>
            <a:solidFill>
              <a:schemeClr val="bg1"/>
            </a:solidFill>
          </p:grpSpPr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47F6BA8A-345B-4B42-9DA1-9E6B0E5534BE}"/>
                  </a:ext>
                </a:extLst>
              </p:cNvPr>
              <p:cNvSpPr/>
              <p:nvPr/>
            </p:nvSpPr>
            <p:spPr>
              <a:xfrm>
                <a:off x="58402" y="452852"/>
                <a:ext cx="571504" cy="7143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en-US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10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6" name="Conector reto 85">
                <a:extLst>
                  <a:ext uri="{FF2B5EF4-FFF2-40B4-BE49-F238E27FC236}">
                    <a16:creationId xmlns:a16="http://schemas.microsoft.com/office/drawing/2014/main" id="{A2C35137-FDD7-4457-945A-F9CEEDE66E2A}"/>
                  </a:ext>
                </a:extLst>
              </p:cNvPr>
              <p:cNvCxnSpPr/>
              <p:nvPr/>
            </p:nvCxnSpPr>
            <p:spPr>
              <a:xfrm>
                <a:off x="129840" y="595728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E309DF9C-4BC6-4808-99B7-E5164C8D18E6}"/>
                  </a:ext>
                </a:extLst>
              </p:cNvPr>
              <p:cNvCxnSpPr/>
              <p:nvPr/>
            </p:nvCxnSpPr>
            <p:spPr>
              <a:xfrm>
                <a:off x="129840" y="738604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032D368E-DBCA-42CD-880D-07E27C5267CF}"/>
                  </a:ext>
                </a:extLst>
              </p:cNvPr>
              <p:cNvCxnSpPr/>
              <p:nvPr/>
            </p:nvCxnSpPr>
            <p:spPr>
              <a:xfrm>
                <a:off x="129840" y="881480"/>
                <a:ext cx="428628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ECDECCC-286C-4B09-9346-3C39A0F33DA8}"/>
                  </a:ext>
                </a:extLst>
              </p:cNvPr>
              <p:cNvCxnSpPr/>
              <p:nvPr/>
            </p:nvCxnSpPr>
            <p:spPr>
              <a:xfrm>
                <a:off x="129840" y="102435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2A68FA48-5BF7-4555-A834-5717B183A2B4}"/>
                  </a:ext>
                </a:extLst>
              </p:cNvPr>
              <p:cNvCxnSpPr/>
              <p:nvPr/>
            </p:nvCxnSpPr>
            <p:spPr>
              <a:xfrm>
                <a:off x="129840" y="66716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39DECD60-92CE-400B-AE51-B33DB768156A}"/>
                  </a:ext>
                </a:extLst>
              </p:cNvPr>
              <p:cNvCxnSpPr/>
              <p:nvPr/>
            </p:nvCxnSpPr>
            <p:spPr>
              <a:xfrm>
                <a:off x="129840" y="952918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E84BC936-3BAD-48BD-82F4-27DEB17261C1}"/>
                  </a:ext>
                </a:extLst>
              </p:cNvPr>
              <p:cNvCxnSpPr/>
              <p:nvPr/>
            </p:nvCxnSpPr>
            <p:spPr>
              <a:xfrm>
                <a:off x="129840" y="810042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670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O motor pode ser desenvolvido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forma independente</a:t>
            </a:r>
          </a:p>
          <a:p>
            <a:pPr lvl="1"/>
            <a:r>
              <a:rPr lang="pt-BR" dirty="0"/>
              <a:t>Mantido em um projeto diferente do projeto do jogo</a:t>
            </a:r>
          </a:p>
          <a:p>
            <a:pPr lvl="1"/>
            <a:r>
              <a:rPr lang="pt-BR" dirty="0"/>
              <a:t>Encapsulado e distribuído como uma biblioteca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r>
              <a:rPr lang="pt-BR" dirty="0"/>
              <a:t>Da mesma forma que o motor usa as bibliotecas do DirectX, </a:t>
            </a:r>
            <a:br>
              <a:rPr lang="pt-BR" dirty="0"/>
            </a:br>
            <a:r>
              <a:rPr lang="pt-BR" dirty="0"/>
              <a:t>o jogo poderia usar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bibliotecas do motor</a:t>
            </a:r>
          </a:p>
          <a:p>
            <a:endParaRPr lang="pt-BR" dirty="0"/>
          </a:p>
          <a:p>
            <a:r>
              <a:rPr lang="pt-BR" dirty="0"/>
              <a:t>Manter o motor em uma biblioteca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alguns benefícios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Impede o acesso e a alteração do código fonte</a:t>
            </a:r>
          </a:p>
          <a:p>
            <a:pPr lvl="2"/>
            <a:r>
              <a:rPr lang="pt-BR" dirty="0"/>
              <a:t>Reduz o tamanho do executável do jogo</a:t>
            </a:r>
          </a:p>
          <a:p>
            <a:pPr lvl="2"/>
            <a:r>
              <a:rPr lang="pt-BR" dirty="0"/>
              <a:t>Facilita o processo de atualização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6327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6101719" y="4827057"/>
            <a:ext cx="2464386" cy="1338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Dinamic Link Library </a:t>
            </a:r>
            <a:r>
              <a:rPr lang="pt-BR" dirty="0"/>
              <a:t>(DLL) é a implementação da Microsoft do conceito de biblioteca dinâmica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20199" y="3160594"/>
            <a:ext cx="1284210" cy="4286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</a:pPr>
            <a:r>
              <a:rPr lang="pt-BR" sz="140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Compilador</a:t>
            </a:r>
            <a:endParaRPr lang="pt-BR" sz="105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43382" y="3914928"/>
            <a:ext cx="1120259" cy="4286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</a:pPr>
            <a:r>
              <a:rPr lang="pt-BR" sz="140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Ligador</a:t>
            </a:r>
            <a:endParaRPr lang="pt-BR" sz="11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de seta reta 6"/>
          <p:cNvCxnSpPr>
            <a:stCxn id="6" idx="2"/>
            <a:endCxn id="23" idx="0"/>
          </p:cNvCxnSpPr>
          <p:nvPr/>
        </p:nvCxnSpPr>
        <p:spPr>
          <a:xfrm>
            <a:off x="6703512" y="4343548"/>
            <a:ext cx="4417" cy="6560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5477077" y="3017792"/>
            <a:ext cx="571551" cy="714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</a:pPr>
            <a:r>
              <a:rPr lang="pt-BR" sz="800" dirty="0">
                <a:solidFill>
                  <a:srgbClr val="000000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0101101011010010101101110011</a:t>
            </a:r>
            <a:endParaRPr lang="pt-BR" sz="11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de seta reta 8"/>
          <p:cNvCxnSpPr>
            <a:stCxn id="5" idx="3"/>
            <a:endCxn id="8" idx="1"/>
          </p:cNvCxnSpPr>
          <p:nvPr/>
        </p:nvCxnSpPr>
        <p:spPr>
          <a:xfrm>
            <a:off x="5204409" y="3374904"/>
            <a:ext cx="272667" cy="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8" idx="3"/>
          </p:cNvCxnSpPr>
          <p:nvPr/>
        </p:nvCxnSpPr>
        <p:spPr>
          <a:xfrm>
            <a:off x="6048627" y="3374974"/>
            <a:ext cx="219953" cy="53992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18" idx="1"/>
          </p:cNvCxnSpPr>
          <p:nvPr/>
        </p:nvCxnSpPr>
        <p:spPr>
          <a:xfrm rot="10800000" flipV="1">
            <a:off x="7154913" y="3374983"/>
            <a:ext cx="153154" cy="53989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29" idx="2"/>
            <a:endCxn id="6" idx="0"/>
          </p:cNvCxnSpPr>
          <p:nvPr/>
        </p:nvCxnSpPr>
        <p:spPr>
          <a:xfrm>
            <a:off x="6701513" y="3297785"/>
            <a:ext cx="1998" cy="6171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3062534" y="2564949"/>
            <a:ext cx="575925" cy="1167207"/>
            <a:chOff x="58399" y="0"/>
            <a:chExt cx="575878" cy="1167232"/>
          </a:xfrm>
        </p:grpSpPr>
        <p:grpSp>
          <p:nvGrpSpPr>
            <p:cNvPr id="31" name="Grupo 30"/>
            <p:cNvGrpSpPr/>
            <p:nvPr/>
          </p:nvGrpSpPr>
          <p:grpSpPr>
            <a:xfrm>
              <a:off x="58402" y="452852"/>
              <a:ext cx="571504" cy="714380"/>
              <a:chOff x="58402" y="452852"/>
              <a:chExt cx="571504" cy="714380"/>
            </a:xfrm>
            <a:solidFill>
              <a:schemeClr val="bg1"/>
            </a:solidFill>
          </p:grpSpPr>
          <p:sp>
            <p:nvSpPr>
              <p:cNvPr id="33" name="Retângulo 32"/>
              <p:cNvSpPr/>
              <p:nvPr/>
            </p:nvSpPr>
            <p:spPr>
              <a:xfrm>
                <a:off x="58402" y="452852"/>
                <a:ext cx="571504" cy="7143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pt-BR" sz="11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34" name="Conector reto 33"/>
              <p:cNvCxnSpPr/>
              <p:nvPr/>
            </p:nvCxnSpPr>
            <p:spPr>
              <a:xfrm>
                <a:off x="129840" y="595728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129840" y="738604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>
                <a:off x="129840" y="881480"/>
                <a:ext cx="428628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>
                <a:off x="129840" y="102435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129840" y="667166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>
                <a:off x="129840" y="952918"/>
                <a:ext cx="214314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>
                <a:off x="129840" y="810042"/>
                <a:ext cx="35719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2" name="CaixaDeTexto 78"/>
            <p:cNvSpPr txBox="1"/>
            <p:nvPr/>
          </p:nvSpPr>
          <p:spPr>
            <a:xfrm>
              <a:off x="58399" y="0"/>
              <a:ext cx="575878" cy="44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Código</a:t>
              </a:r>
              <a:endParaRPr lang="pt-BR" sz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Fonte</a:t>
              </a:r>
              <a:endParaRPr lang="pt-BR" sz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CaixaDeTexto 79"/>
          <p:cNvSpPr txBox="1"/>
          <p:nvPr/>
        </p:nvSpPr>
        <p:spPr>
          <a:xfrm>
            <a:off x="5473091" y="2585362"/>
            <a:ext cx="628628" cy="449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pt-BR" sz="11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pt-BR" sz="1100" dirty="0">
              <a:solidFill>
                <a:schemeClr val="bg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pt-BR" sz="11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endParaRPr lang="pt-BR" sz="1100" dirty="0">
              <a:solidFill>
                <a:schemeClr val="bg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6268586" y="2564904"/>
            <a:ext cx="916274" cy="732881"/>
            <a:chOff x="3264191" y="-45"/>
            <a:chExt cx="916199" cy="732897"/>
          </a:xfrm>
        </p:grpSpPr>
        <p:sp>
          <p:nvSpPr>
            <p:cNvPr id="29" name="Retângulo 28"/>
            <p:cNvSpPr/>
            <p:nvPr/>
          </p:nvSpPr>
          <p:spPr>
            <a:xfrm>
              <a:off x="3411331" y="447100"/>
              <a:ext cx="571504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900" dirty="0">
                  <a:solidFill>
                    <a:srgbClr val="000000"/>
                  </a:solidFill>
                  <a:latin typeface="Corbel" panose="020B05030202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11010100111010</a:t>
              </a:r>
              <a:endParaRPr lang="pt-BR" sz="11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80"/>
            <p:cNvSpPr txBox="1"/>
            <p:nvPr/>
          </p:nvSpPr>
          <p:spPr>
            <a:xfrm>
              <a:off x="3264191" y="-45"/>
              <a:ext cx="916199" cy="449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Código de</a:t>
              </a:r>
              <a:b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Inicialização</a:t>
              </a:r>
              <a:endParaRPr lang="pt-BR" sz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tângulo 15"/>
          <p:cNvSpPr/>
          <p:nvPr/>
        </p:nvSpPr>
        <p:spPr>
          <a:xfrm>
            <a:off x="7495247" y="3200557"/>
            <a:ext cx="571551" cy="714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</a:pPr>
            <a:r>
              <a:rPr lang="pt-BR" sz="11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390849" y="3098233"/>
            <a:ext cx="571551" cy="714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</a:pPr>
            <a:r>
              <a:rPr lang="pt-BR" sz="11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308069" y="3017800"/>
            <a:ext cx="571551" cy="714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</a:pPr>
            <a:r>
              <a:rPr lang="pt-BR" sz="800" dirty="0">
                <a:solidFill>
                  <a:srgbClr val="000000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0010101100010101010100101001</a:t>
            </a:r>
            <a:endParaRPr lang="pt-BR" sz="11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81"/>
          <p:cNvSpPr txBox="1"/>
          <p:nvPr/>
        </p:nvSpPr>
        <p:spPr>
          <a:xfrm>
            <a:off x="7155161" y="2579608"/>
            <a:ext cx="1032474" cy="449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pt-BR" sz="11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 de </a:t>
            </a:r>
            <a:br>
              <a:rPr lang="pt-BR" sz="11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1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endParaRPr lang="pt-BR" sz="1100" dirty="0">
              <a:solidFill>
                <a:schemeClr val="bg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82"/>
          <p:cNvSpPr txBox="1"/>
          <p:nvPr/>
        </p:nvSpPr>
        <p:spPr>
          <a:xfrm>
            <a:off x="7773550" y="4377571"/>
            <a:ext cx="825435" cy="449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pt-BR" sz="105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lang="pt-BR" sz="105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5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Executável</a:t>
            </a:r>
            <a:endParaRPr lang="pt-BR" sz="1200" dirty="0">
              <a:solidFill>
                <a:schemeClr val="bg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de seta reta 20"/>
          <p:cNvCxnSpPr>
            <a:stCxn id="33" idx="3"/>
            <a:endCxn id="5" idx="1"/>
          </p:cNvCxnSpPr>
          <p:nvPr/>
        </p:nvCxnSpPr>
        <p:spPr>
          <a:xfrm flipV="1">
            <a:off x="3634087" y="3374878"/>
            <a:ext cx="286112" cy="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85"/>
          <p:cNvSpPr txBox="1"/>
          <p:nvPr/>
        </p:nvSpPr>
        <p:spPr>
          <a:xfrm>
            <a:off x="3131864" y="3771676"/>
            <a:ext cx="40107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pt-BR" sz="11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pt-BR" sz="1100" dirty="0">
              <a:solidFill>
                <a:schemeClr val="bg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3" descr="C:\Users\Judson\AppData\Local\Microsoft\Windows\Temporary Internet Files\Content.IE5\XHM4DXQH\MC9003514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01" y="4999563"/>
            <a:ext cx="894857" cy="89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/>
          <p:cNvSpPr/>
          <p:nvPr/>
        </p:nvSpPr>
        <p:spPr>
          <a:xfrm>
            <a:off x="7785364" y="5268111"/>
            <a:ext cx="571551" cy="714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</a:pPr>
            <a:r>
              <a:rPr lang="pt-BR" sz="1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1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691408" y="5179964"/>
            <a:ext cx="571551" cy="714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</a:pPr>
            <a:r>
              <a:rPr lang="pt-BR" sz="11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626461" y="5089822"/>
            <a:ext cx="571551" cy="714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</a:pPr>
            <a:r>
              <a:rPr lang="pt-BR" sz="800" dirty="0">
                <a:solidFill>
                  <a:srgbClr val="000000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0010101100010101010100101001</a:t>
            </a:r>
            <a:endParaRPr lang="pt-BR" sz="11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136"/>
          <p:cNvSpPr txBox="1"/>
          <p:nvPr/>
        </p:nvSpPr>
        <p:spPr>
          <a:xfrm>
            <a:off x="7690942" y="4827057"/>
            <a:ext cx="441310" cy="270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pt-BR" sz="11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DLLs</a:t>
            </a:r>
            <a:endParaRPr lang="pt-BR" sz="1100" dirty="0">
              <a:solidFill>
                <a:schemeClr val="bg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 de seta reta 27"/>
          <p:cNvCxnSpPr>
            <a:stCxn id="23" idx="3"/>
            <a:endCxn id="26" idx="1"/>
          </p:cNvCxnSpPr>
          <p:nvPr/>
        </p:nvCxnSpPr>
        <p:spPr>
          <a:xfrm>
            <a:off x="7155357" y="5446945"/>
            <a:ext cx="471102" cy="5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136"/>
          <p:cNvSpPr txBox="1"/>
          <p:nvPr/>
        </p:nvSpPr>
        <p:spPr>
          <a:xfrm>
            <a:off x="7184702" y="5163795"/>
            <a:ext cx="412292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pt-BR" sz="11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S.O.</a:t>
            </a:r>
            <a:endParaRPr lang="pt-BR" sz="1100" dirty="0">
              <a:solidFill>
                <a:schemeClr val="bg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063552" y="4979327"/>
            <a:ext cx="3651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As DLLs são ligadas ao código 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pelo S.O. em tempo de 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execução</a:t>
            </a:r>
          </a:p>
        </p:txBody>
      </p:sp>
    </p:spTree>
    <p:extLst>
      <p:ext uri="{BB962C8B-B14F-4D97-AF65-F5344CB8AC3E}">
        <p14:creationId xmlns:p14="http://schemas.microsoft.com/office/powerpoint/2010/main" val="260708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 C++ típico </a:t>
            </a:r>
            <a:r>
              <a:rPr lang="pt-BR" dirty="0"/>
              <a:t>é composto por:</a:t>
            </a:r>
          </a:p>
          <a:p>
            <a:pPr lvl="1"/>
            <a:r>
              <a:rPr lang="pt-BR" dirty="0"/>
              <a:t>Arquivo principal: contém 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/>
              <a:t>Arquivos de cabeçalho (.h): contém declarações</a:t>
            </a:r>
          </a:p>
          <a:p>
            <a:pPr lvl="1"/>
            <a:r>
              <a:rPr lang="pt-BR" dirty="0"/>
              <a:t>Arquivos fonte (.</a:t>
            </a:r>
            <a:r>
              <a:rPr lang="pt-BR" dirty="0" err="1"/>
              <a:t>cpp</a:t>
            </a:r>
            <a:r>
              <a:rPr lang="pt-BR" dirty="0"/>
              <a:t>): contém implementações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76473C-0C41-44E3-A4BA-D24B3B129E86}"/>
              </a:ext>
            </a:extLst>
          </p:cNvPr>
          <p:cNvGrpSpPr/>
          <p:nvPr/>
        </p:nvGrpSpPr>
        <p:grpSpPr>
          <a:xfrm>
            <a:off x="1343471" y="3398887"/>
            <a:ext cx="2243597" cy="2448956"/>
            <a:chOff x="1343471" y="3398887"/>
            <a:chExt cx="2243597" cy="2448956"/>
          </a:xfrm>
        </p:grpSpPr>
        <p:sp>
          <p:nvSpPr>
            <p:cNvPr id="4" name="Retângulo 3"/>
            <p:cNvSpPr/>
            <p:nvPr/>
          </p:nvSpPr>
          <p:spPr>
            <a:xfrm>
              <a:off x="1343471" y="3831908"/>
              <a:ext cx="2243597" cy="201593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sz="11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1668" y="3975926"/>
              <a:ext cx="1806905" cy="1869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pt-BR" sz="1050" dirty="0" err="1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iostream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</a:t>
              </a:r>
              <a:r>
                <a:rPr lang="pt-BR" sz="1050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"calc.h"</a:t>
              </a:r>
              <a:br>
                <a:rPr lang="pt-BR" sz="1050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using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namespace</a:t>
              </a:r>
              <a:r>
                <a:rPr lang="pt-BR" sz="1050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050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050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a; 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 = media(8,10);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&lt;&lt; a &lt;&lt; 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endl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0;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343473" y="3398887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principal.cpp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42DA72B-F323-4671-A709-B157309ED6A6}"/>
              </a:ext>
            </a:extLst>
          </p:cNvPr>
          <p:cNvGrpSpPr/>
          <p:nvPr/>
        </p:nvGrpSpPr>
        <p:grpSpPr>
          <a:xfrm>
            <a:off x="3732128" y="3452655"/>
            <a:ext cx="2172727" cy="2395188"/>
            <a:chOff x="3701064" y="3452655"/>
            <a:chExt cx="2172727" cy="2395188"/>
          </a:xfrm>
        </p:grpSpPr>
        <p:sp>
          <p:nvSpPr>
            <p:cNvPr id="6" name="Retângulo 5"/>
            <p:cNvSpPr/>
            <p:nvPr/>
          </p:nvSpPr>
          <p:spPr>
            <a:xfrm>
              <a:off x="3701064" y="3821987"/>
              <a:ext cx="2172727" cy="202585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sz="11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747081" y="3975925"/>
              <a:ext cx="21018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media(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soma(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730805" y="3452655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1">
                      <a:lumMod val="75000"/>
                    </a:schemeClr>
                  </a:solidFill>
                </a:rPr>
                <a:t>calc.h</a:t>
              </a:r>
              <a:endParaRPr lang="pt-B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9FF0BCA-D556-4097-9DE3-D3D770FB3F30}"/>
              </a:ext>
            </a:extLst>
          </p:cNvPr>
          <p:cNvGrpSpPr/>
          <p:nvPr/>
        </p:nvGrpSpPr>
        <p:grpSpPr>
          <a:xfrm>
            <a:off x="6049916" y="3452655"/>
            <a:ext cx="2482130" cy="2395188"/>
            <a:chOff x="6008950" y="3452655"/>
            <a:chExt cx="2482130" cy="2395188"/>
          </a:xfrm>
        </p:grpSpPr>
        <p:sp>
          <p:nvSpPr>
            <p:cNvPr id="7" name="Retângulo 6"/>
            <p:cNvSpPr/>
            <p:nvPr/>
          </p:nvSpPr>
          <p:spPr>
            <a:xfrm>
              <a:off x="6008950" y="3821987"/>
              <a:ext cx="2482130" cy="202585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sz="11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168008" y="3975925"/>
              <a:ext cx="2323072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media(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x,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y)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x+y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)/2;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pt-BR" sz="10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soma(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x,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y)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x+y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008950" y="3452655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calc.cpp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49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converter um programa C++ em uma DLL:</a:t>
            </a:r>
          </a:p>
          <a:p>
            <a:pPr lvl="1"/>
            <a:r>
              <a:rPr lang="pt-BR" dirty="0"/>
              <a:t>Crie um novo projeto no Visual Studio do tipo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Biblioteca de Vínculo Dinâmico </a:t>
            </a:r>
            <a:r>
              <a:rPr lang="pt-BR" dirty="0"/>
              <a:t>&gt;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Projeto Vazio</a:t>
            </a:r>
          </a:p>
          <a:p>
            <a:pPr lvl="1"/>
            <a:r>
              <a:rPr lang="pt-BR" dirty="0"/>
              <a:t>Adicione apenas os arquivos que fazem parte da biblioteca</a:t>
            </a:r>
            <a:br>
              <a:rPr lang="pt-BR" dirty="0"/>
            </a:br>
            <a:r>
              <a:rPr lang="pt-BR" dirty="0"/>
              <a:t>(não adicione o arquivo principal)</a:t>
            </a:r>
          </a:p>
          <a:p>
            <a:pPr lvl="1"/>
            <a:r>
              <a:rPr lang="pt-BR" dirty="0"/>
              <a:t>Inclua no topo dos arquivos .h as seguintes linhas, substituindo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&lt;PROJETO&gt;</a:t>
            </a:r>
            <a:r>
              <a:rPr lang="pt-BR" dirty="0">
                <a:cs typeface="Consolas" panose="020B0609020204030204" pitchFamily="49" charset="0"/>
              </a:rPr>
              <a:t> </a:t>
            </a:r>
            <a:r>
              <a:rPr lang="pt-BR" dirty="0"/>
              <a:t>pelo nome do seu projeto: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4293096"/>
            <a:ext cx="4572000" cy="13726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ifdef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&lt;PROJETO&gt;_EXPORTS</a:t>
            </a: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#define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declspec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dllexport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) </a:t>
            </a: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#define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declspec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dllimport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)</a:t>
            </a:r>
          </a:p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endif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8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pPr lvl="1"/>
            <a:r>
              <a:rPr lang="pt-BR" dirty="0"/>
              <a:t>Modifique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definições das funções</a:t>
            </a:r>
            <a:r>
              <a:rPr lang="pt-BR" dirty="0"/>
              <a:t> no arquivo .h, acrescentando DLL antes do tipo das funções: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Modifique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definições das classes </a:t>
            </a:r>
            <a:r>
              <a:rPr lang="pt-BR" dirty="0"/>
              <a:t>nos arquivos .h, acrescentando DLL antes do nome da classe: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2420888"/>
            <a:ext cx="4572000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soma(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media(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71464" y="4370954"/>
            <a:ext cx="4572000" cy="163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Engine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Engine();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~Engine();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A09A32B-22A5-43DF-974C-E6D73D89A516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FD68B7B3-3A17-465C-AB44-68AC80190A57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3C4A3F-78EF-4A48-A028-0B5E94C900FB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22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Em seguida, basta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compilar o programa</a:t>
            </a:r>
            <a:r>
              <a:rPr lang="pt-BR" dirty="0"/>
              <a:t> que a DLL será criada em uma das seguintes pastas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/>
            <a:r>
              <a:rPr lang="pt-BR" dirty="0"/>
              <a:t>A pasta depende da configuração utilizada na compilação do projeto </a:t>
            </a:r>
            <a:br>
              <a:rPr lang="pt-BR" dirty="0"/>
            </a:br>
            <a:r>
              <a:rPr lang="pt-BR" dirty="0"/>
              <a:t>(Debug ou Release)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Juntamente 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 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dll</a:t>
            </a:r>
            <a:r>
              <a:rPr lang="pt-BR" dirty="0"/>
              <a:t> é criado também:</a:t>
            </a:r>
          </a:p>
          <a:p>
            <a:pPr lvl="3"/>
            <a:r>
              <a:rPr lang="pt-BR" dirty="0"/>
              <a:t>Arquivo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biblioteca (.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lib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dirty="0"/>
              <a:t>: liga um executável à DLL</a:t>
            </a:r>
          </a:p>
          <a:p>
            <a:pPr lvl="3"/>
            <a:r>
              <a:rPr lang="pt-BR" dirty="0"/>
              <a:t>Arquivos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shaders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(.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cso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dirty="0"/>
              <a:t>: pixel e </a:t>
            </a:r>
            <a:r>
              <a:rPr lang="pt-BR" dirty="0" err="1"/>
              <a:t>vertex</a:t>
            </a:r>
            <a:r>
              <a:rPr lang="pt-BR" dirty="0"/>
              <a:t> </a:t>
            </a:r>
            <a:r>
              <a:rPr lang="pt-BR" dirty="0" err="1"/>
              <a:t>shaders</a:t>
            </a:r>
            <a:r>
              <a:rPr lang="pt-BR" dirty="0"/>
              <a:t> do Direct3D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2420888"/>
            <a:ext cx="626469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"..\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Source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Repos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\&lt;PROJETO&gt;\Debug"</a:t>
            </a: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"..\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Source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Repos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\&lt;PROJETO&gt;\Release"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7CBA130-FC4D-4135-BC7A-130077FE8C89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96FB8CF0-9936-42EB-9612-5166DFA606C6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5FFD5AB-683D-44C4-8E1C-451703CD4AA2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42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distribuir a DLL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necessário disponibilizar os arquivo .</a:t>
            </a:r>
            <a:r>
              <a:rPr lang="pt-BR" dirty="0" err="1"/>
              <a:t>lib</a:t>
            </a:r>
            <a:r>
              <a:rPr lang="pt-BR" dirty="0"/>
              <a:t> e .</a:t>
            </a:r>
            <a:r>
              <a:rPr lang="pt-BR" dirty="0" err="1"/>
              <a:t>dll</a:t>
            </a:r>
            <a:r>
              <a:rPr lang="pt-BR" dirty="0"/>
              <a:t> gerados na compilação da DLL, além dos arquivos de cabeçalho .h usados no projeto da DLL</a:t>
            </a:r>
          </a:p>
          <a:p>
            <a:pPr lvl="2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B5C207-8654-40EC-A962-6AEF5D6E6670}"/>
              </a:ext>
            </a:extLst>
          </p:cNvPr>
          <p:cNvSpPr/>
          <p:nvPr/>
        </p:nvSpPr>
        <p:spPr>
          <a:xfrm>
            <a:off x="1487488" y="3068960"/>
            <a:ext cx="405959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+--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Bin\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Motor.dll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+--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Include\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Animation.h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Audio.h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...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+--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Lib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Motor.lib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+--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Shaders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Pixel.cso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Vertex.cso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6ACA2B-A01F-45E8-9DC6-3612A0D6A2FF}"/>
              </a:ext>
            </a:extLst>
          </p:cNvPr>
          <p:cNvSpPr/>
          <p:nvPr/>
        </p:nvSpPr>
        <p:spPr>
          <a:xfrm>
            <a:off x="5087888" y="3807623"/>
            <a:ext cx="44640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Tipicamente os desenvolvedores distribuem estes arquivos em uma estrutura de pastas similar ao exemplo ao lado</a:t>
            </a:r>
          </a:p>
        </p:txBody>
      </p:sp>
    </p:spTree>
    <p:extLst>
      <p:ext uri="{BB962C8B-B14F-4D97-AF65-F5344CB8AC3E}">
        <p14:creationId xmlns:p14="http://schemas.microsoft.com/office/powerpoint/2010/main" val="3216199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6539</TotalTime>
  <Words>1154</Words>
  <Application>Microsoft Office PowerPoint</Application>
  <PresentationFormat>Widescreen</PresentationFormat>
  <Paragraphs>220</Paragraphs>
  <Slides>15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</vt:lpstr>
      <vt:lpstr>Consolas</vt:lpstr>
      <vt:lpstr>Corbel</vt:lpstr>
      <vt:lpstr>Lucida Sans Unicode</vt:lpstr>
      <vt:lpstr>Verdana</vt:lpstr>
      <vt:lpstr>Wingdings 2</vt:lpstr>
      <vt:lpstr>Wingdings 3</vt:lpstr>
      <vt:lpstr>Concurso</vt:lpstr>
      <vt:lpstr>Distribuição do Jogo</vt:lpstr>
      <vt:lpstr>Introdução</vt:lpstr>
      <vt:lpstr>Introdução</vt:lpstr>
      <vt:lpstr>Criando uma Biblioteca</vt:lpstr>
      <vt:lpstr>Criando uma Biblioteca</vt:lpstr>
      <vt:lpstr>Criando uma Biblioteca</vt:lpstr>
      <vt:lpstr>Criando uma Biblioteca</vt:lpstr>
      <vt:lpstr>Criando uma Biblioteca</vt:lpstr>
      <vt:lpstr>Criando uma Biblioteca</vt:lpstr>
      <vt:lpstr>Usando uma DLL</vt:lpstr>
      <vt:lpstr>Usando uma DLL</vt:lpstr>
      <vt:lpstr>As Bibliotecas do C++</vt:lpstr>
      <vt:lpstr>As Bibliotecas do C++</vt:lpstr>
      <vt:lpstr>Distribuição do Jogo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IA;Tracking;Evading</cp:keywords>
  <cp:lastModifiedBy>Judson Santiago</cp:lastModifiedBy>
  <cp:revision>700</cp:revision>
  <dcterms:created xsi:type="dcterms:W3CDTF">2009-02-25T19:16:57Z</dcterms:created>
  <dcterms:modified xsi:type="dcterms:W3CDTF">2019-08-13T20:06:41Z</dcterms:modified>
</cp:coreProperties>
</file>