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339" r:id="rId3"/>
    <p:sldId id="347" r:id="rId4"/>
    <p:sldId id="341" r:id="rId5"/>
    <p:sldId id="342" r:id="rId6"/>
    <p:sldId id="350" r:id="rId7"/>
    <p:sldId id="343" r:id="rId8"/>
    <p:sldId id="348" r:id="rId9"/>
    <p:sldId id="349" r:id="rId10"/>
    <p:sldId id="345" r:id="rId11"/>
    <p:sldId id="344" r:id="rId12"/>
    <p:sldId id="34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1606-18A9-427A-9DE6-16474B43F4C1}" v="70" dt="2021-07-25T19:16:00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1390" autoAdjust="0"/>
  </p:normalViewPr>
  <p:slideViewPr>
    <p:cSldViewPr>
      <p:cViewPr>
        <p:scale>
          <a:sx n="150" d="100"/>
          <a:sy n="150" d="100"/>
        </p:scale>
        <p:origin x="652" y="1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3A0BFA2-3A26-4978-8741-7A3C1C06476F}"/>
    <pc:docChg chg="custSel modSld">
      <pc:chgData name="Judson Santiago" userId="ebb108da2f256286" providerId="LiveId" clId="{23A0BFA2-3A26-4978-8741-7A3C1C06476F}" dt="2019-05-17T18:22:50.374" v="10" actId="478"/>
      <pc:docMkLst>
        <pc:docMk/>
      </pc:docMkLst>
      <pc:sldChg chg="delSp modSp modAnim">
        <pc:chgData name="Judson Santiago" userId="ebb108da2f256286" providerId="LiveId" clId="{23A0BFA2-3A26-4978-8741-7A3C1C06476F}" dt="2019-05-17T18:22:50.374" v="10" actId="478"/>
        <pc:sldMkLst>
          <pc:docMk/>
          <pc:sldMk cId="1160053854" sldId="344"/>
        </pc:sldMkLst>
        <pc:spChg chg="del">
          <ac:chgData name="Judson Santiago" userId="ebb108da2f256286" providerId="LiveId" clId="{23A0BFA2-3A26-4978-8741-7A3C1C06476F}" dt="2019-05-17T18:22:50.374" v="10" actId="478"/>
          <ac:spMkLst>
            <pc:docMk/>
            <pc:sldMk cId="1160053854" sldId="344"/>
            <ac:spMk id="4" creationId="{00000000-0000-0000-0000-000000000000}"/>
          </ac:spMkLst>
        </pc:spChg>
        <pc:spChg chg="ord">
          <ac:chgData name="Judson Santiago" userId="ebb108da2f256286" providerId="LiveId" clId="{23A0BFA2-3A26-4978-8741-7A3C1C06476F}" dt="2019-05-17T18:22:45.249" v="9" actId="167"/>
          <ac:spMkLst>
            <pc:docMk/>
            <pc:sldMk cId="1160053854" sldId="344"/>
            <ac:spMk id="57" creationId="{00000000-0000-0000-0000-000000000000}"/>
          </ac:spMkLst>
        </pc:spChg>
      </pc:sldChg>
      <pc:sldChg chg="modSp">
        <pc:chgData name="Judson Santiago" userId="ebb108da2f256286" providerId="LiveId" clId="{23A0BFA2-3A26-4978-8741-7A3C1C06476F}" dt="2019-05-09T18:51:06.718" v="7" actId="20577"/>
        <pc:sldMkLst>
          <pc:docMk/>
          <pc:sldMk cId="4247248504" sldId="347"/>
        </pc:sldMkLst>
        <pc:spChg chg="mod">
          <ac:chgData name="Judson Santiago" userId="ebb108da2f256286" providerId="LiveId" clId="{23A0BFA2-3A26-4978-8741-7A3C1C06476F}" dt="2019-05-09T18:51:06.718" v="7" actId="20577"/>
          <ac:spMkLst>
            <pc:docMk/>
            <pc:sldMk cId="4247248504" sldId="347"/>
            <ac:spMk id="19" creationId="{00000000-0000-0000-0000-000000000000}"/>
          </ac:spMkLst>
        </pc:spChg>
      </pc:sldChg>
    </pc:docChg>
  </pc:docChgLst>
  <pc:docChgLst>
    <pc:chgData name="Judson Santiago" userId="ebb108da2f256286" providerId="LiveId" clId="{CFB51987-8611-4BB6-BA39-D3EE873F41AE}"/>
    <pc:docChg chg="undo custSel addSld delSld modSld modMainMaster">
      <pc:chgData name="Judson Santiago" userId="ebb108da2f256286" providerId="LiveId" clId="{CFB51987-8611-4BB6-BA39-D3EE873F41AE}" dt="2019-05-07T19:16:47.435" v="1073" actId="20577"/>
      <pc:docMkLst>
        <pc:docMk/>
      </pc:docMkLst>
      <pc:sldChg chg="modSp">
        <pc:chgData name="Judson Santiago" userId="ebb108da2f256286" providerId="LiveId" clId="{CFB51987-8611-4BB6-BA39-D3EE873F41AE}" dt="2019-05-07T16:30:49.958" v="2" actId="5793"/>
        <pc:sldMkLst>
          <pc:docMk/>
          <pc:sldMk cId="0" sldId="256"/>
        </pc:sldMkLst>
        <pc:spChg chg="mod">
          <ac:chgData name="Judson Santiago" userId="ebb108da2f256286" providerId="LiveId" clId="{CFB51987-8611-4BB6-BA39-D3EE873F41AE}" dt="2019-05-07T16:30:49.958" v="2" actId="5793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CFB51987-8611-4BB6-BA39-D3EE873F41AE}" dt="2019-05-07T19:16:47.435" v="1073" actId="20577"/>
        <pc:sldMkLst>
          <pc:docMk/>
          <pc:sldMk cId="904695914" sldId="325"/>
        </pc:sldMkLst>
        <pc:spChg chg="mod">
          <ac:chgData name="Judson Santiago" userId="ebb108da2f256286" providerId="LiveId" clId="{CFB51987-8611-4BB6-BA39-D3EE873F41AE}" dt="2019-05-07T19:16:47.435" v="1073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CFB51987-8611-4BB6-BA39-D3EE873F41AE}" dt="2019-05-07T16:51:24.961" v="109" actId="114"/>
        <pc:sldMkLst>
          <pc:docMk/>
          <pc:sldMk cId="463367121" sldId="339"/>
        </pc:sldMkLst>
        <pc:spChg chg="mod">
          <ac:chgData name="Judson Santiago" userId="ebb108da2f256286" providerId="LiveId" clId="{CFB51987-8611-4BB6-BA39-D3EE873F41AE}" dt="2019-05-07T16:51:24.961" v="109" actId="114"/>
          <ac:spMkLst>
            <pc:docMk/>
            <pc:sldMk cId="463367121" sldId="339"/>
            <ac:spMk id="2" creationId="{00000000-0000-0000-0000-000000000000}"/>
          </ac:spMkLst>
        </pc:spChg>
        <pc:graphicFrameChg chg="add del mod">
          <ac:chgData name="Judson Santiago" userId="ebb108da2f256286" providerId="LiveId" clId="{CFB51987-8611-4BB6-BA39-D3EE873F41AE}" dt="2019-05-07T16:44:12.930" v="24" actId="1032"/>
          <ac:graphicFrameMkLst>
            <pc:docMk/>
            <pc:sldMk cId="463367121" sldId="339"/>
            <ac:graphicFrameMk id="8" creationId="{9D540934-AF5C-4BB9-A352-169F4D96D734}"/>
          </ac:graphicFrameMkLst>
        </pc:graphicFrameChg>
        <pc:graphicFrameChg chg="add del mod">
          <ac:chgData name="Judson Santiago" userId="ebb108da2f256286" providerId="LiveId" clId="{CFB51987-8611-4BB6-BA39-D3EE873F41AE}" dt="2019-05-07T16:48:05.332" v="93" actId="478"/>
          <ac:graphicFrameMkLst>
            <pc:docMk/>
            <pc:sldMk cId="463367121" sldId="339"/>
            <ac:graphicFrameMk id="9" creationId="{778FA129-9B04-4423-B946-143D10ADD370}"/>
          </ac:graphicFrameMkLst>
        </pc:graphicFrameChg>
        <pc:picChg chg="add del mod">
          <ac:chgData name="Judson Santiago" userId="ebb108da2f256286" providerId="LiveId" clId="{CFB51987-8611-4BB6-BA39-D3EE873F41AE}" dt="2019-05-07T16:46:05.104" v="49" actId="478"/>
          <ac:picMkLst>
            <pc:docMk/>
            <pc:sldMk cId="463367121" sldId="339"/>
            <ac:picMk id="4" creationId="{35A26C20-BF4D-4921-AE08-148C73E533BF}"/>
          </ac:picMkLst>
        </pc:picChg>
        <pc:picChg chg="add del">
          <ac:chgData name="Judson Santiago" userId="ebb108da2f256286" providerId="LiveId" clId="{CFB51987-8611-4BB6-BA39-D3EE873F41AE}" dt="2019-05-07T16:46:02.765" v="48" actId="478"/>
          <ac:picMkLst>
            <pc:docMk/>
            <pc:sldMk cId="463367121" sldId="339"/>
            <ac:picMk id="5" creationId="{38418667-4E63-4619-A6F4-024A25A07AE5}"/>
          </ac:picMkLst>
        </pc:picChg>
        <pc:picChg chg="add del mod">
          <ac:chgData name="Judson Santiago" userId="ebb108da2f256286" providerId="LiveId" clId="{CFB51987-8611-4BB6-BA39-D3EE873F41AE}" dt="2019-05-07T16:45:56.860" v="47" actId="478"/>
          <ac:picMkLst>
            <pc:docMk/>
            <pc:sldMk cId="463367121" sldId="339"/>
            <ac:picMk id="7" creationId="{AC0D6091-428B-434C-8C2B-D583A69A02A1}"/>
          </ac:picMkLst>
        </pc:picChg>
      </pc:sldChg>
      <pc:sldChg chg="modSp">
        <pc:chgData name="Judson Santiago" userId="ebb108da2f256286" providerId="LiveId" clId="{CFB51987-8611-4BB6-BA39-D3EE873F41AE}" dt="2019-05-07T16:54:13.359" v="112" actId="20577"/>
        <pc:sldMkLst>
          <pc:docMk/>
          <pc:sldMk cId="804450571" sldId="341"/>
        </pc:sldMkLst>
        <pc:spChg chg="mod">
          <ac:chgData name="Judson Santiago" userId="ebb108da2f256286" providerId="LiveId" clId="{CFB51987-8611-4BB6-BA39-D3EE873F41AE}" dt="2019-05-07T16:54:13.359" v="112" actId="20577"/>
          <ac:spMkLst>
            <pc:docMk/>
            <pc:sldMk cId="804450571" sldId="341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CFB51987-8611-4BB6-BA39-D3EE873F41AE}" dt="2019-05-07T17:06:46.616" v="331" actId="1076"/>
        <pc:sldMkLst>
          <pc:docMk/>
          <pc:sldMk cId="189116958" sldId="342"/>
        </pc:sldMkLst>
        <pc:spChg chg="mod">
          <ac:chgData name="Judson Santiago" userId="ebb108da2f256286" providerId="LiveId" clId="{CFB51987-8611-4BB6-BA39-D3EE873F41AE}" dt="2019-05-07T17:06:03.127" v="329" actId="20577"/>
          <ac:spMkLst>
            <pc:docMk/>
            <pc:sldMk cId="189116958" sldId="342"/>
            <ac:spMk id="2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6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7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8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6:13.037" v="330" actId="20577"/>
          <ac:spMkLst>
            <pc:docMk/>
            <pc:sldMk cId="189116958" sldId="342"/>
            <ac:spMk id="15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16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23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24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47.064" v="324" actId="1076"/>
          <ac:spMkLst>
            <pc:docMk/>
            <pc:sldMk cId="189116958" sldId="342"/>
            <ac:spMk id="52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6:46.616" v="331" actId="1076"/>
          <ac:spMkLst>
            <pc:docMk/>
            <pc:sldMk cId="189116958" sldId="342"/>
            <ac:spMk id="56" creationId="{00000000-0000-0000-0000-000000000000}"/>
          </ac:spMkLst>
        </pc:spChg>
        <pc:grpChg chg="add mod">
          <ac:chgData name="Judson Santiago" userId="ebb108da2f256286" providerId="LiveId" clId="{CFB51987-8611-4BB6-BA39-D3EE873F41AE}" dt="2019-05-07T17:05:03.512" v="313" actId="1076"/>
          <ac:grpSpMkLst>
            <pc:docMk/>
            <pc:sldMk cId="189116958" sldId="342"/>
            <ac:grpSpMk id="5" creationId="{25056F90-D5C4-4A82-9552-297F67C0644F}"/>
          </ac:grpSpMkLst>
        </pc:grpChg>
        <pc:grpChg chg="mod">
          <ac:chgData name="Judson Santiago" userId="ebb108da2f256286" providerId="LiveId" clId="{CFB51987-8611-4BB6-BA39-D3EE873F41AE}" dt="2019-05-07T17:04:42.610" v="309" actId="164"/>
          <ac:grpSpMkLst>
            <pc:docMk/>
            <pc:sldMk cId="189116958" sldId="342"/>
            <ac:grpSpMk id="25" creationId="{00000000-0000-0000-0000-000000000000}"/>
          </ac:grpSpMkLst>
        </pc:grpChg>
        <pc:picChg chg="mod">
          <ac:chgData name="Judson Santiago" userId="ebb108da2f256286" providerId="LiveId" clId="{CFB51987-8611-4BB6-BA39-D3EE873F41AE}" dt="2019-05-07T17:05:03.512" v="313" actId="1076"/>
          <ac:picMkLst>
            <pc:docMk/>
            <pc:sldMk cId="189116958" sldId="342"/>
            <ac:picMk id="4" creationId="{00000000-0000-0000-0000-000000000000}"/>
          </ac:picMkLst>
        </pc:pic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9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0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11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12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3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7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5:26.040" v="314" actId="478"/>
          <ac:cxnSpMkLst>
            <pc:docMk/>
            <pc:sldMk cId="189116958" sldId="342"/>
            <ac:cxnSpMk id="54" creationId="{00000000-0000-0000-0000-000000000000}"/>
          </ac:cxnSpMkLst>
        </pc:cxnChg>
      </pc:sldChg>
      <pc:sldChg chg="addSp modNotesTx">
        <pc:chgData name="Judson Santiago" userId="ebb108da2f256286" providerId="LiveId" clId="{CFB51987-8611-4BB6-BA39-D3EE873F41AE}" dt="2019-05-07T18:59:00.621" v="927" actId="20577"/>
        <pc:sldMkLst>
          <pc:docMk/>
          <pc:sldMk cId="1160053854" sldId="344"/>
        </pc:sldMkLst>
        <pc:grpChg chg="add">
          <ac:chgData name="Judson Santiago" userId="ebb108da2f256286" providerId="LiveId" clId="{CFB51987-8611-4BB6-BA39-D3EE873F41AE}" dt="2019-05-07T18:51:20" v="750"/>
          <ac:grpSpMkLst>
            <pc:docMk/>
            <pc:sldMk cId="1160053854" sldId="344"/>
            <ac:grpSpMk id="6" creationId="{54F1EB44-8258-4EE8-BE1F-67B451DC8D7D}"/>
          </ac:grpSpMkLst>
        </pc:grpChg>
      </pc:sldChg>
      <pc:sldChg chg="addSp modSp modNotesTx">
        <pc:chgData name="Judson Santiago" userId="ebb108da2f256286" providerId="LiveId" clId="{CFB51987-8611-4BB6-BA39-D3EE873F41AE}" dt="2019-05-07T18:45:57.148" v="749" actId="20577"/>
        <pc:sldMkLst>
          <pc:docMk/>
          <pc:sldMk cId="1253875038" sldId="345"/>
        </pc:sldMkLst>
        <pc:spChg chg="mod">
          <ac:chgData name="Judson Santiago" userId="ebb108da2f256286" providerId="LiveId" clId="{CFB51987-8611-4BB6-BA39-D3EE873F41AE}" dt="2019-05-07T18:42:55.438" v="342" actId="14100"/>
          <ac:spMkLst>
            <pc:docMk/>
            <pc:sldMk cId="1253875038" sldId="345"/>
            <ac:spMk id="61" creationId="{00000000-0000-0000-0000-000000000000}"/>
          </ac:spMkLst>
        </pc:spChg>
        <pc:grpChg chg="add">
          <ac:chgData name="Judson Santiago" userId="ebb108da2f256286" providerId="LiveId" clId="{CFB51987-8611-4BB6-BA39-D3EE873F41AE}" dt="2019-05-07T18:42:41.051" v="340"/>
          <ac:grpSpMkLst>
            <pc:docMk/>
            <pc:sldMk cId="1253875038" sldId="345"/>
            <ac:grpSpMk id="59" creationId="{DE2759E1-05EC-4130-8158-583D1B4C15AA}"/>
          </ac:grpSpMkLst>
        </pc:grpChg>
      </pc:sldChg>
      <pc:sldChg chg="addSp modSp modNotesTx">
        <pc:chgData name="Judson Santiago" userId="ebb108da2f256286" providerId="LiveId" clId="{CFB51987-8611-4BB6-BA39-D3EE873F41AE}" dt="2019-05-07T19:02:45.363" v="971" actId="20577"/>
        <pc:sldMkLst>
          <pc:docMk/>
          <pc:sldMk cId="1519469274" sldId="346"/>
        </pc:sldMkLst>
        <pc:spChg chg="mod">
          <ac:chgData name="Judson Santiago" userId="ebb108da2f256286" providerId="LiveId" clId="{CFB51987-8611-4BB6-BA39-D3EE873F41AE}" dt="2019-05-07T19:02:04.722" v="958" actId="20577"/>
          <ac:spMkLst>
            <pc:docMk/>
            <pc:sldMk cId="1519469274" sldId="346"/>
            <ac:spMk id="2" creationId="{00000000-0000-0000-0000-000000000000}"/>
          </ac:spMkLst>
        </pc:spChg>
        <pc:grpChg chg="add">
          <ac:chgData name="Judson Santiago" userId="ebb108da2f256286" providerId="LiveId" clId="{CFB51987-8611-4BB6-BA39-D3EE873F41AE}" dt="2019-05-07T19:02:25.888" v="959"/>
          <ac:grpSpMkLst>
            <pc:docMk/>
            <pc:sldMk cId="1519469274" sldId="346"/>
            <ac:grpSpMk id="6" creationId="{979173CE-6C31-42D9-BCA7-DFD0FB21B5F3}"/>
          </ac:grpSpMkLst>
        </pc:grpChg>
      </pc:sldChg>
      <pc:sldChg chg="addSp delSp modSp add">
        <pc:chgData name="Judson Santiago" userId="ebb108da2f256286" providerId="LiveId" clId="{CFB51987-8611-4BB6-BA39-D3EE873F41AE}" dt="2019-05-07T17:07:33.865" v="339" actId="20577"/>
        <pc:sldMkLst>
          <pc:docMk/>
          <pc:sldMk cId="638685781" sldId="350"/>
        </pc:sldMkLst>
        <pc:spChg chg="mod">
          <ac:chgData name="Judson Santiago" userId="ebb108da2f256286" providerId="LiveId" clId="{CFB51987-8611-4BB6-BA39-D3EE873F41AE}" dt="2019-05-07T17:07:33.865" v="339" actId="20577"/>
          <ac:spMkLst>
            <pc:docMk/>
            <pc:sldMk cId="638685781" sldId="350"/>
            <ac:spMk id="2" creationId="{00000000-0000-0000-0000-000000000000}"/>
          </ac:spMkLst>
        </pc:spChg>
        <pc:spChg chg="add mod">
          <ac:chgData name="Judson Santiago" userId="ebb108da2f256286" providerId="LiveId" clId="{CFB51987-8611-4BB6-BA39-D3EE873F41AE}" dt="2019-05-07T17:03:27.521" v="290" actId="1076"/>
          <ac:spMkLst>
            <pc:docMk/>
            <pc:sldMk cId="638685781" sldId="350"/>
            <ac:spMk id="5" creationId="{BF4E328C-6F1E-4DA6-B1FE-C8120BEE597E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6" creationId="{00000000-0000-0000-0000-000000000000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7" creationId="{00000000-0000-0000-0000-000000000000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8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0:51.241" v="186" actId="478"/>
          <ac:spMkLst>
            <pc:docMk/>
            <pc:sldMk cId="638685781" sldId="350"/>
            <ac:spMk id="15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0:51.241" v="186" actId="478"/>
          <ac:spMkLst>
            <pc:docMk/>
            <pc:sldMk cId="638685781" sldId="350"/>
            <ac:spMk id="16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1:07.959" v="189" actId="478"/>
          <ac:spMkLst>
            <pc:docMk/>
            <pc:sldMk cId="638685781" sldId="350"/>
            <ac:spMk id="23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2:28.120" v="213" actId="14100"/>
          <ac:spMkLst>
            <pc:docMk/>
            <pc:sldMk cId="638685781" sldId="350"/>
            <ac:spMk id="24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2:28.120" v="213" actId="14100"/>
          <ac:spMkLst>
            <pc:docMk/>
            <pc:sldMk cId="638685781" sldId="350"/>
            <ac:spMk id="52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3:07.688" v="239" actId="478"/>
          <ac:spMkLst>
            <pc:docMk/>
            <pc:sldMk cId="638685781" sldId="350"/>
            <ac:spMk id="56" creationId="{00000000-0000-0000-0000-000000000000}"/>
          </ac:spMkLst>
        </pc:spChg>
        <pc:grpChg chg="add del mod">
          <ac:chgData name="Judson Santiago" userId="ebb108da2f256286" providerId="LiveId" clId="{CFB51987-8611-4BB6-BA39-D3EE873F41AE}" dt="2019-05-07T17:02:00.029" v="199" actId="165"/>
          <ac:grpSpMkLst>
            <pc:docMk/>
            <pc:sldMk cId="638685781" sldId="350"/>
            <ac:grpSpMk id="22" creationId="{89F22268-F0A6-4874-9260-5EDDACF59F41}"/>
          </ac:grpSpMkLst>
        </pc:grpChg>
        <pc:grpChg chg="mod topLvl">
          <ac:chgData name="Judson Santiago" userId="ebb108da2f256286" providerId="LiveId" clId="{CFB51987-8611-4BB6-BA39-D3EE873F41AE}" dt="2019-05-07T17:02:07.436" v="201" actId="164"/>
          <ac:grpSpMkLst>
            <pc:docMk/>
            <pc:sldMk cId="638685781" sldId="350"/>
            <ac:grpSpMk id="25" creationId="{00000000-0000-0000-0000-000000000000}"/>
          </ac:grpSpMkLst>
        </pc:grpChg>
        <pc:grpChg chg="add mod">
          <ac:chgData name="Judson Santiago" userId="ebb108da2f256286" providerId="LiveId" clId="{CFB51987-8611-4BB6-BA39-D3EE873F41AE}" dt="2019-05-07T17:03:21.304" v="288" actId="1038"/>
          <ac:grpSpMkLst>
            <pc:docMk/>
            <pc:sldMk cId="638685781" sldId="350"/>
            <ac:grpSpMk id="37" creationId="{B0954ECB-A8F4-448E-8CB8-4051F2E589E7}"/>
          </ac:grpSpMkLst>
        </pc:grpChg>
        <pc:picChg chg="del">
          <ac:chgData name="Judson Santiago" userId="ebb108da2f256286" providerId="LiveId" clId="{CFB51987-8611-4BB6-BA39-D3EE873F41AE}" dt="2019-05-07T17:00:52.280" v="187" actId="478"/>
          <ac:picMkLst>
            <pc:docMk/>
            <pc:sldMk cId="638685781" sldId="350"/>
            <ac:picMk id="4" creationId="{00000000-0000-0000-0000-000000000000}"/>
          </ac:picMkLst>
        </pc:pic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9" creationId="{00000000-0000-0000-0000-000000000000}"/>
          </ac:cxnSpMkLst>
        </pc:cxnChg>
        <pc:cxnChg chg="mod ord">
          <ac:chgData name="Judson Santiago" userId="ebb108da2f256286" providerId="LiveId" clId="{CFB51987-8611-4BB6-BA39-D3EE873F41AE}" dt="2019-05-07T17:07:06.827" v="332" actId="167"/>
          <ac:cxnSpMkLst>
            <pc:docMk/>
            <pc:sldMk cId="638685781" sldId="350"/>
            <ac:cxnSpMk id="10" creationId="{00000000-0000-0000-0000-000000000000}"/>
          </ac:cxnSpMkLst>
        </pc:cxn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11" creationId="{00000000-0000-0000-0000-000000000000}"/>
          </ac:cxnSpMkLst>
        </pc:cxn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12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0:51.241" v="186" actId="478"/>
          <ac:cxnSpMkLst>
            <pc:docMk/>
            <pc:sldMk cId="638685781" sldId="350"/>
            <ac:cxnSpMk id="13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1:16.248" v="191" actId="478"/>
          <ac:cxnSpMkLst>
            <pc:docMk/>
            <pc:sldMk cId="638685781" sldId="350"/>
            <ac:cxnSpMk id="17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2:26.230" v="212" actId="1035"/>
          <ac:cxnSpMkLst>
            <pc:docMk/>
            <pc:sldMk cId="638685781" sldId="350"/>
            <ac:cxnSpMk id="54" creationId="{00000000-0000-0000-0000-000000000000}"/>
          </ac:cxnSpMkLst>
        </pc:cxnChg>
      </pc:sldChg>
      <pc:sldMasterChg chg="modSldLayout">
        <pc:chgData name="Judson Santiago" userId="ebb108da2f256286" providerId="LiveId" clId="{CFB51987-8611-4BB6-BA39-D3EE873F41AE}" dt="2019-05-07T16:30:42.53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CFB51987-8611-4BB6-BA39-D3EE873F41AE}" dt="2019-05-07T16:30:42.53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1" creationId="{274C3834-CF9D-46FF-B050-C007F3C5AA0A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2" creationId="{9AE318CF-14F8-44D0-B35B-310DA474B80E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8" creationId="{0A7EBAEC-3462-4CB5-A6E7-1E4D4A44A310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1" creationId="{84B78225-EAE8-4900-9E94-16172AA7E45C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2" creationId="{B6E6293B-BB51-4179-B2C3-EF349D24675D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3" creationId="{27C5B96F-E8E7-4147-9D15-915B128BB504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4" creationId="{0A397667-9E64-4CC4-A89F-3F1C7B48204B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5" creationId="{F1EC3811-2DD3-4B0A-BA1C-A5CDAA4B99FA}"/>
            </ac:spMkLst>
          </pc:spChg>
          <pc:grpChg chg="del">
            <ac:chgData name="Judson Santiago" userId="ebb108da2f256286" providerId="LiveId" clId="{CFB51987-8611-4BB6-BA39-D3EE873F41AE}" dt="2019-05-07T16:30:41.643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05A1606-18A9-427A-9DE6-16474B43F4C1}"/>
    <pc:docChg chg="undo custSel modSld modMainMaster">
      <pc:chgData name="Judson Santiago" userId="ebb108da2f256286" providerId="LiveId" clId="{205A1606-18A9-427A-9DE6-16474B43F4C1}" dt="2021-07-25T19:39:49.746" v="1180" actId="21"/>
      <pc:docMkLst>
        <pc:docMk/>
      </pc:docMkLst>
      <pc:sldChg chg="modSp mod">
        <pc:chgData name="Judson Santiago" userId="ebb108da2f256286" providerId="LiveId" clId="{205A1606-18A9-427A-9DE6-16474B43F4C1}" dt="2021-07-25T16:42:46.449" v="13" actId="403"/>
        <pc:sldMkLst>
          <pc:docMk/>
          <pc:sldMk cId="0" sldId="256"/>
        </pc:sldMkLst>
        <pc:spChg chg="mod">
          <ac:chgData name="Judson Santiago" userId="ebb108da2f256286" providerId="LiveId" clId="{205A1606-18A9-427A-9DE6-16474B43F4C1}" dt="2021-07-25T16:42:46.449" v="13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42:40.402" v="10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205A1606-18A9-427A-9DE6-16474B43F4C1}" dt="2021-07-25T19:24:08.329" v="1179" actId="6549"/>
        <pc:sldMkLst>
          <pc:docMk/>
          <pc:sldMk cId="904695914" sldId="325"/>
        </pc:sldMkLst>
        <pc:spChg chg="mod">
          <ac:chgData name="Judson Santiago" userId="ebb108da2f256286" providerId="LiveId" clId="{205A1606-18A9-427A-9DE6-16474B43F4C1}" dt="2021-07-25T19:24:08.329" v="1179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 modNotesTx">
        <pc:chgData name="Judson Santiago" userId="ebb108da2f256286" providerId="LiveId" clId="{205A1606-18A9-427A-9DE6-16474B43F4C1}" dt="2021-07-25T17:39:33.036" v="676"/>
        <pc:sldMkLst>
          <pc:docMk/>
          <pc:sldMk cId="463367121" sldId="339"/>
        </pc:sldMkLst>
        <pc:spChg chg="mod">
          <ac:chgData name="Judson Santiago" userId="ebb108da2f256286" providerId="LiveId" clId="{205A1606-18A9-427A-9DE6-16474B43F4C1}" dt="2021-07-25T16:48:18.156" v="83" actId="6549"/>
          <ac:spMkLst>
            <pc:docMk/>
            <pc:sldMk cId="463367121" sldId="339"/>
            <ac:spMk id="2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205A1606-18A9-427A-9DE6-16474B43F4C1}" dt="2021-07-25T17:39:33.036" v="676"/>
        <pc:sldMkLst>
          <pc:docMk/>
          <pc:sldMk cId="804450571" sldId="341"/>
        </pc:sldMkLst>
        <pc:spChg chg="mod">
          <ac:chgData name="Judson Santiago" userId="ebb108da2f256286" providerId="LiveId" clId="{205A1606-18A9-427A-9DE6-16474B43F4C1}" dt="2021-07-25T16:58:59.162" v="298" actId="21"/>
          <ac:spMkLst>
            <pc:docMk/>
            <pc:sldMk cId="804450571" sldId="341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4:33.963" v="285" actId="14100"/>
          <ac:spMkLst>
            <pc:docMk/>
            <pc:sldMk cId="804450571" sldId="341"/>
            <ac:spMk id="5" creationId="{00000000-0000-0000-0000-000000000000}"/>
          </ac:spMkLst>
        </pc:spChg>
        <pc:spChg chg="add del mod">
          <ac:chgData name="Judson Santiago" userId="ebb108da2f256286" providerId="LiveId" clId="{205A1606-18A9-427A-9DE6-16474B43F4C1}" dt="2021-07-25T16:58:09.833" v="296" actId="478"/>
          <ac:spMkLst>
            <pc:docMk/>
            <pc:sldMk cId="804450571" sldId="341"/>
            <ac:spMk id="6" creationId="{3C7DE695-79B7-4C4B-A405-6303F5A64A1B}"/>
          </ac:spMkLst>
        </pc:spChg>
        <pc:spChg chg="add mod">
          <ac:chgData name="Judson Santiago" userId="ebb108da2f256286" providerId="LiveId" clId="{205A1606-18A9-427A-9DE6-16474B43F4C1}" dt="2021-07-25T17:05:45.148" v="483" actId="1076"/>
          <ac:spMkLst>
            <pc:docMk/>
            <pc:sldMk cId="804450571" sldId="341"/>
            <ac:spMk id="8" creationId="{4C4FA81C-51B0-409D-91F3-79458DBFCBFC}"/>
          </ac:spMkLst>
        </pc:spChg>
        <pc:spChg chg="add del mod">
          <ac:chgData name="Judson Santiago" userId="ebb108da2f256286" providerId="LiveId" clId="{205A1606-18A9-427A-9DE6-16474B43F4C1}" dt="2021-07-25T17:05:06.788" v="479" actId="478"/>
          <ac:spMkLst>
            <pc:docMk/>
            <pc:sldMk cId="804450571" sldId="341"/>
            <ac:spMk id="12" creationId="{91D95126-AA35-486E-96F4-CE01B11F9495}"/>
          </ac:spMkLst>
        </pc:spChg>
        <pc:spChg chg="mod">
          <ac:chgData name="Judson Santiago" userId="ebb108da2f256286" providerId="LiveId" clId="{205A1606-18A9-427A-9DE6-16474B43F4C1}" dt="2021-07-25T16:54:29.932" v="284" actId="14100"/>
          <ac:spMkLst>
            <pc:docMk/>
            <pc:sldMk cId="804450571" sldId="341"/>
            <ac:spMk id="1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6:02.088" v="287" actId="11530"/>
          <ac:spMkLst>
            <pc:docMk/>
            <pc:sldMk cId="804450571" sldId="341"/>
            <ac:spMk id="15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6:28.948" v="288" actId="1076"/>
          <ac:spMkLst>
            <pc:docMk/>
            <pc:sldMk cId="804450571" sldId="341"/>
            <ac:spMk id="16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6:02.088" v="287" actId="11530"/>
          <ac:spMkLst>
            <pc:docMk/>
            <pc:sldMk cId="804450571" sldId="341"/>
            <ac:spMk id="2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9:49.802" v="334" actId="164"/>
          <ac:spMkLst>
            <pc:docMk/>
            <pc:sldMk cId="804450571" sldId="341"/>
            <ac:spMk id="2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9:49.802" v="334" actId="164"/>
          <ac:spMkLst>
            <pc:docMk/>
            <pc:sldMk cId="804450571" sldId="341"/>
            <ac:spMk id="25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6:59:49.802" v="334" actId="164"/>
          <ac:spMkLst>
            <pc:docMk/>
            <pc:sldMk cId="804450571" sldId="341"/>
            <ac:spMk id="26" creationId="{00000000-0000-0000-0000-000000000000}"/>
          </ac:spMkLst>
        </pc:spChg>
        <pc:spChg chg="add del mod">
          <ac:chgData name="Judson Santiago" userId="ebb108da2f256286" providerId="LiveId" clId="{205A1606-18A9-427A-9DE6-16474B43F4C1}" dt="2021-07-25T17:01:32.636" v="426" actId="478"/>
          <ac:spMkLst>
            <pc:docMk/>
            <pc:sldMk cId="804450571" sldId="341"/>
            <ac:spMk id="28" creationId="{0C797DAC-9DA5-49E8-A6A6-B30DEB65D09E}"/>
          </ac:spMkLst>
        </pc:spChg>
        <pc:spChg chg="mod">
          <ac:chgData name="Judson Santiago" userId="ebb108da2f256286" providerId="LiveId" clId="{205A1606-18A9-427A-9DE6-16474B43F4C1}" dt="2021-07-25T16:56:02.088" v="287" actId="11530"/>
          <ac:spMkLst>
            <pc:docMk/>
            <pc:sldMk cId="804450571" sldId="341"/>
            <ac:spMk id="30" creationId="{00000000-0000-0000-0000-000000000000}"/>
          </ac:spMkLst>
        </pc:spChg>
        <pc:spChg chg="add mod">
          <ac:chgData name="Judson Santiago" userId="ebb108da2f256286" providerId="LiveId" clId="{205A1606-18A9-427A-9DE6-16474B43F4C1}" dt="2021-07-25T17:06:56.553" v="487" actId="207"/>
          <ac:spMkLst>
            <pc:docMk/>
            <pc:sldMk cId="804450571" sldId="341"/>
            <ac:spMk id="31" creationId="{3BD91CCA-5353-497E-B25D-E99DCAA0F2BB}"/>
          </ac:spMkLst>
        </pc:spChg>
        <pc:spChg chg="mod">
          <ac:chgData name="Judson Santiago" userId="ebb108da2f256286" providerId="LiveId" clId="{205A1606-18A9-427A-9DE6-16474B43F4C1}" dt="2021-07-25T16:55:14.713" v="286" actId="1076"/>
          <ac:spMkLst>
            <pc:docMk/>
            <pc:sldMk cId="804450571" sldId="341"/>
            <ac:spMk id="33" creationId="{00000000-0000-0000-0000-000000000000}"/>
          </ac:spMkLst>
        </pc:spChg>
        <pc:grpChg chg="add mod">
          <ac:chgData name="Judson Santiago" userId="ebb108da2f256286" providerId="LiveId" clId="{205A1606-18A9-427A-9DE6-16474B43F4C1}" dt="2021-07-25T17:05:49.788" v="484" actId="1076"/>
          <ac:grpSpMkLst>
            <pc:docMk/>
            <pc:sldMk cId="804450571" sldId="341"/>
            <ac:grpSpMk id="10" creationId="{153E9739-7A77-4059-A939-E82A96CCB3A5}"/>
          </ac:grpSpMkLst>
        </pc:grpChg>
        <pc:grpChg chg="mod">
          <ac:chgData name="Judson Santiago" userId="ebb108da2f256286" providerId="LiveId" clId="{205A1606-18A9-427A-9DE6-16474B43F4C1}" dt="2021-07-25T16:59:49.802" v="334" actId="164"/>
          <ac:grpSpMkLst>
            <pc:docMk/>
            <pc:sldMk cId="804450571" sldId="341"/>
            <ac:grpSpMk id="17" creationId="{00000000-0000-0000-0000-000000000000}"/>
          </ac:grpSpMkLst>
        </pc:grpChg>
        <pc:picChg chg="mod">
          <ac:chgData name="Judson Santiago" userId="ebb108da2f256286" providerId="LiveId" clId="{205A1606-18A9-427A-9DE6-16474B43F4C1}" dt="2021-07-25T17:05:42.694" v="482" actId="1076"/>
          <ac:picMkLst>
            <pc:docMk/>
            <pc:sldMk cId="804450571" sldId="341"/>
            <ac:picMk id="4" creationId="{00000000-0000-0000-0000-000000000000}"/>
          </ac:picMkLst>
        </pc:picChg>
        <pc:cxnChg chg="mod">
          <ac:chgData name="Judson Santiago" userId="ebb108da2f256286" providerId="LiveId" clId="{205A1606-18A9-427A-9DE6-16474B43F4C1}" dt="2021-07-25T16:55:14.713" v="286" actId="1076"/>
          <ac:cxnSpMkLst>
            <pc:docMk/>
            <pc:sldMk cId="804450571" sldId="341"/>
            <ac:cxnSpMk id="7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5:14.713" v="286" actId="1076"/>
          <ac:cxnSpMkLst>
            <pc:docMk/>
            <pc:sldMk cId="804450571" sldId="341"/>
            <ac:cxnSpMk id="18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9:49.802" v="334" actId="164"/>
          <ac:cxnSpMkLst>
            <pc:docMk/>
            <pc:sldMk cId="804450571" sldId="341"/>
            <ac:cxnSpMk id="27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9:49.802" v="334" actId="164"/>
          <ac:cxnSpMkLst>
            <pc:docMk/>
            <pc:sldMk cId="804450571" sldId="341"/>
            <ac:cxnSpMk id="29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5:14.713" v="286" actId="1076"/>
          <ac:cxnSpMkLst>
            <pc:docMk/>
            <pc:sldMk cId="804450571" sldId="341"/>
            <ac:cxnSpMk id="32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6:59:49.802" v="334" actId="164"/>
          <ac:cxnSpMkLst>
            <pc:docMk/>
            <pc:sldMk cId="804450571" sldId="341"/>
            <ac:cxnSpMk id="37" creationId="{00000000-0000-0000-0000-000000000000}"/>
          </ac:cxnSpMkLst>
        </pc:cxnChg>
        <pc:cxnChg chg="del">
          <ac:chgData name="Judson Santiago" userId="ebb108da2f256286" providerId="LiveId" clId="{205A1606-18A9-427A-9DE6-16474B43F4C1}" dt="2021-07-25T16:57:43.816" v="293" actId="478"/>
          <ac:cxnSpMkLst>
            <pc:docMk/>
            <pc:sldMk cId="804450571" sldId="341"/>
            <ac:cxnSpMk id="49" creationId="{00000000-0000-0000-0000-000000000000}"/>
          </ac:cxnSpMkLst>
        </pc:cxnChg>
      </pc:sldChg>
      <pc:sldChg chg="addSp delSp modSp mod modTransition">
        <pc:chgData name="Judson Santiago" userId="ebb108da2f256286" providerId="LiveId" clId="{205A1606-18A9-427A-9DE6-16474B43F4C1}" dt="2021-07-25T17:39:33.036" v="676"/>
        <pc:sldMkLst>
          <pc:docMk/>
          <pc:sldMk cId="189116958" sldId="342"/>
        </pc:sldMkLst>
        <pc:spChg chg="mod">
          <ac:chgData name="Judson Santiago" userId="ebb108da2f256286" providerId="LiveId" clId="{205A1606-18A9-427A-9DE6-16474B43F4C1}" dt="2021-07-25T17:17:33.553" v="579" actId="20577"/>
          <ac:spMkLst>
            <pc:docMk/>
            <pc:sldMk cId="189116958" sldId="342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6:24.371" v="573" actId="688"/>
          <ac:spMkLst>
            <pc:docMk/>
            <pc:sldMk cId="189116958" sldId="342"/>
            <ac:spMk id="15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16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23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2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38" creationId="{E7411DCD-F073-431C-806E-1FCAC336DA7B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39" creationId="{4F3CE6A4-7F7B-4C9C-B510-9F3D21882E35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40" creationId="{9BA28112-309D-4BD1-BD4F-77FF4B56C488}"/>
          </ac:spMkLst>
        </pc:spChg>
        <pc:spChg chg="mod">
          <ac:chgData name="Judson Santiago" userId="ebb108da2f256286" providerId="LiveId" clId="{205A1606-18A9-427A-9DE6-16474B43F4C1}" dt="2021-07-25T17:11:47.109" v="519" actId="207"/>
          <ac:spMkLst>
            <pc:docMk/>
            <pc:sldMk cId="189116958" sldId="342"/>
            <ac:spMk id="44" creationId="{01AA1107-4E0F-4081-9CDF-89BC98D71E0A}"/>
          </ac:spMkLst>
        </pc:spChg>
        <pc:spChg chg="mod">
          <ac:chgData name="Judson Santiago" userId="ebb108da2f256286" providerId="LiveId" clId="{205A1606-18A9-427A-9DE6-16474B43F4C1}" dt="2021-07-25T17:11:22.297" v="517" actId="207"/>
          <ac:spMkLst>
            <pc:docMk/>
            <pc:sldMk cId="189116958" sldId="342"/>
            <ac:spMk id="45" creationId="{1AEFD336-DF68-46A2-8E15-9B7BD9ADA636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46" creationId="{C874E464-FFA1-4A6E-B619-1A57AC93AF39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49" creationId="{B9583C54-C824-4357-9759-C4ABE600D17A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50" creationId="{D1EB3D24-7313-4C60-A2EE-94B5945AD439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5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53" creationId="{F268079A-911E-4EC8-8240-58D0A778E009}"/>
          </ac:spMkLst>
        </pc:spChg>
        <pc:spChg chg="mod">
          <ac:chgData name="Judson Santiago" userId="ebb108da2f256286" providerId="LiveId" clId="{205A1606-18A9-427A-9DE6-16474B43F4C1}" dt="2021-07-25T17:07:21.521" v="489"/>
          <ac:spMkLst>
            <pc:docMk/>
            <pc:sldMk cId="189116958" sldId="342"/>
            <ac:spMk id="54" creationId="{6EA1B08A-D09A-4775-BBAE-5C32C93A5591}"/>
          </ac:spMkLst>
        </pc:spChg>
        <pc:spChg chg="mod">
          <ac:chgData name="Judson Santiago" userId="ebb108da2f256286" providerId="LiveId" clId="{205A1606-18A9-427A-9DE6-16474B43F4C1}" dt="2021-07-25T17:15:05.632" v="570" actId="1036"/>
          <ac:spMkLst>
            <pc:docMk/>
            <pc:sldMk cId="189116958" sldId="342"/>
            <ac:spMk id="56" creationId="{00000000-0000-0000-0000-000000000000}"/>
          </ac:spMkLst>
        </pc:spChg>
        <pc:grpChg chg="del">
          <ac:chgData name="Judson Santiago" userId="ebb108da2f256286" providerId="LiveId" clId="{205A1606-18A9-427A-9DE6-16474B43F4C1}" dt="2021-07-25T17:07:20.412" v="488" actId="478"/>
          <ac:grpSpMkLst>
            <pc:docMk/>
            <pc:sldMk cId="189116958" sldId="342"/>
            <ac:grpSpMk id="5" creationId="{25056F90-D5C4-4A82-9552-297F67C0644F}"/>
          </ac:grpSpMkLst>
        </pc:grpChg>
        <pc:grpChg chg="add mod ord">
          <ac:chgData name="Judson Santiago" userId="ebb108da2f256286" providerId="LiveId" clId="{205A1606-18A9-427A-9DE6-16474B43F4C1}" dt="2021-07-25T17:15:05.632" v="570" actId="1036"/>
          <ac:grpSpMkLst>
            <pc:docMk/>
            <pc:sldMk cId="189116958" sldId="342"/>
            <ac:grpSpMk id="36" creationId="{2B784AAA-37DF-4E57-B716-D5E5F4A18A3B}"/>
          </ac:grpSpMkLst>
        </pc:grpChg>
        <pc:grpChg chg="mod">
          <ac:chgData name="Judson Santiago" userId="ebb108da2f256286" providerId="LiveId" clId="{205A1606-18A9-427A-9DE6-16474B43F4C1}" dt="2021-07-25T17:07:21.521" v="489"/>
          <ac:grpSpMkLst>
            <pc:docMk/>
            <pc:sldMk cId="189116958" sldId="342"/>
            <ac:grpSpMk id="37" creationId="{BD9EAD85-DE7D-4F73-96D3-795310E73096}"/>
          </ac:grpSpMkLst>
        </pc:grpChg>
        <pc:picChg chg="mod">
          <ac:chgData name="Judson Santiago" userId="ebb108da2f256286" providerId="LiveId" clId="{205A1606-18A9-427A-9DE6-16474B43F4C1}" dt="2021-07-25T17:15:05.632" v="570" actId="1036"/>
          <ac:picMkLst>
            <pc:docMk/>
            <pc:sldMk cId="189116958" sldId="342"/>
            <ac:picMk id="4" creationId="{00000000-0000-0000-0000-000000000000}"/>
          </ac:picMkLst>
        </pc:picChg>
        <pc:cxnChg chg="mod">
          <ac:chgData name="Judson Santiago" userId="ebb108da2f256286" providerId="LiveId" clId="{205A1606-18A9-427A-9DE6-16474B43F4C1}" dt="2021-07-25T17:07:20.412" v="488" actId="478"/>
          <ac:cxnSpMkLst>
            <pc:docMk/>
            <pc:sldMk cId="189116958" sldId="342"/>
            <ac:cxnSpMk id="9" creationId="{00000000-0000-0000-0000-000000000000}"/>
          </ac:cxnSpMkLst>
        </pc:cxnChg>
        <pc:cxnChg chg="mod ord">
          <ac:chgData name="Judson Santiago" userId="ebb108da2f256286" providerId="LiveId" clId="{205A1606-18A9-427A-9DE6-16474B43F4C1}" dt="2021-07-25T17:15:05.632" v="570" actId="1036"/>
          <ac:cxnSpMkLst>
            <pc:docMk/>
            <pc:sldMk cId="189116958" sldId="342"/>
            <ac:cxnSpMk id="10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15:05.632" v="570" actId="1036"/>
          <ac:cxnSpMkLst>
            <pc:docMk/>
            <pc:sldMk cId="189116958" sldId="342"/>
            <ac:cxnSpMk id="13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15:05.632" v="570" actId="1036"/>
          <ac:cxnSpMkLst>
            <pc:docMk/>
            <pc:sldMk cId="189116958" sldId="342"/>
            <ac:cxnSpMk id="17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1" creationId="{02B7E0E0-4BC9-4281-B96C-F47891DB34A3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2" creationId="{88653F23-1A32-4E02-B797-0D33A3A9E549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3" creationId="{B599E793-6E28-47DE-A3E8-7E7D9F793A27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7" creationId="{BB687BA8-F864-46AA-8D22-4257BE4E0402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48" creationId="{9D1D22B3-101B-440D-91E8-6EB998626FF2}"/>
          </ac:cxnSpMkLst>
        </pc:cxnChg>
        <pc:cxnChg chg="mod">
          <ac:chgData name="Judson Santiago" userId="ebb108da2f256286" providerId="LiveId" clId="{205A1606-18A9-427A-9DE6-16474B43F4C1}" dt="2021-07-25T17:07:21.521" v="489"/>
          <ac:cxnSpMkLst>
            <pc:docMk/>
            <pc:sldMk cId="189116958" sldId="342"/>
            <ac:cxnSpMk id="51" creationId="{364CDAE6-8AEA-4CCD-8FD8-8AC5A7CDC32B}"/>
          </ac:cxnSpMkLst>
        </pc:cxnChg>
      </pc:sldChg>
      <pc:sldChg chg="addSp delSp modSp mod modTransition">
        <pc:chgData name="Judson Santiago" userId="ebb108da2f256286" providerId="LiveId" clId="{205A1606-18A9-427A-9DE6-16474B43F4C1}" dt="2021-07-25T17:39:33.036" v="676"/>
        <pc:sldMkLst>
          <pc:docMk/>
          <pc:sldMk cId="1865080961" sldId="343"/>
        </pc:sldMkLst>
        <pc:spChg chg="mod">
          <ac:chgData name="Judson Santiago" userId="ebb108da2f256286" providerId="LiveId" clId="{205A1606-18A9-427A-9DE6-16474B43F4C1}" dt="2021-07-25T17:32:06.525" v="623" actId="6549"/>
          <ac:spMkLst>
            <pc:docMk/>
            <pc:sldMk cId="1865080961" sldId="343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32:47.984" v="624" actId="207"/>
          <ac:spMkLst>
            <pc:docMk/>
            <pc:sldMk cId="1865080961" sldId="343"/>
            <ac:spMk id="6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33:49.678" v="671" actId="6549"/>
          <ac:spMkLst>
            <pc:docMk/>
            <pc:sldMk cId="1865080961" sldId="343"/>
            <ac:spMk id="7" creationId="{00000000-0000-0000-0000-000000000000}"/>
          </ac:spMkLst>
        </pc:spChg>
        <pc:spChg chg="del mod">
          <ac:chgData name="Judson Santiago" userId="ebb108da2f256286" providerId="LiveId" clId="{205A1606-18A9-427A-9DE6-16474B43F4C1}" dt="2021-07-25T17:28:34.958" v="602" actId="478"/>
          <ac:spMkLst>
            <pc:docMk/>
            <pc:sldMk cId="1865080961" sldId="343"/>
            <ac:spMk id="32" creationId="{16613174-44D8-4935-B1FD-3A1F91B82925}"/>
          </ac:spMkLst>
        </pc:spChg>
        <pc:spChg chg="del mod">
          <ac:chgData name="Judson Santiago" userId="ebb108da2f256286" providerId="LiveId" clId="{205A1606-18A9-427A-9DE6-16474B43F4C1}" dt="2021-07-25T17:28:34.958" v="602" actId="478"/>
          <ac:spMkLst>
            <pc:docMk/>
            <pc:sldMk cId="1865080961" sldId="343"/>
            <ac:spMk id="33" creationId="{F731DDCC-EA34-4911-98F7-16DD710BA76D}"/>
          </ac:spMkLst>
        </pc:spChg>
        <pc:spChg chg="del mod">
          <ac:chgData name="Judson Santiago" userId="ebb108da2f256286" providerId="LiveId" clId="{205A1606-18A9-427A-9DE6-16474B43F4C1}" dt="2021-07-25T17:28:34.958" v="602" actId="478"/>
          <ac:spMkLst>
            <pc:docMk/>
            <pc:sldMk cId="1865080961" sldId="343"/>
            <ac:spMk id="34" creationId="{C633718A-5F33-45C1-A51E-D5E21E49DA60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38" creationId="{317F104F-0EC6-44ED-8164-69B66936308D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39" creationId="{DD0B947E-A395-49C9-90F1-E394AC35A7BB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0" creationId="{D39C26E4-69B8-400C-AD80-4F9084DE0BE2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3" creationId="{42B4208A-E38A-44D7-9AB6-1D249FB8DF01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4" creationId="{E803C562-5BA6-47CB-84E2-693D14197297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6" creationId="{09E0D11E-4047-4319-A20E-56EA0A20DF79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7" creationId="{77AE616F-CECB-490D-99B9-58B54FA98E77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49" creationId="{7B604931-0E25-483E-BDE3-A8AB89214181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0" creationId="{3F76E94E-68E2-47E2-9562-5C98CC6CA10B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1" creationId="{EF7B3BE7-E56D-4FA5-BFF1-704EE7145DC8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4" creationId="{ADB04222-2373-46A6-BEB9-14CBCA03C941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5" creationId="{332D2981-2917-489F-B0C8-979A0A9B99F0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7" creationId="{09A728FD-8EC1-4181-9967-3E41BC9016C2}"/>
          </ac:spMkLst>
        </pc:spChg>
        <pc:spChg chg="mod">
          <ac:chgData name="Judson Santiago" userId="ebb108da2f256286" providerId="LiveId" clId="{205A1606-18A9-427A-9DE6-16474B43F4C1}" dt="2021-07-25T17:30:51.793" v="617" actId="165"/>
          <ac:spMkLst>
            <pc:docMk/>
            <pc:sldMk cId="1865080961" sldId="343"/>
            <ac:spMk id="58" creationId="{68438F13-04B9-48C8-A383-23CE738B1AAA}"/>
          </ac:spMkLst>
        </pc:spChg>
        <pc:grpChg chg="add del mod">
          <ac:chgData name="Judson Santiago" userId="ebb108da2f256286" providerId="LiveId" clId="{205A1606-18A9-427A-9DE6-16474B43F4C1}" dt="2021-07-25T17:30:51.793" v="617" actId="165"/>
          <ac:grpSpMkLst>
            <pc:docMk/>
            <pc:sldMk cId="1865080961" sldId="343"/>
            <ac:grpSpMk id="4" creationId="{DE6B0B9E-2CDF-41B1-A97E-33A1519310F9}"/>
          </ac:grpSpMkLst>
        </pc:grpChg>
        <pc:grpChg chg="del">
          <ac:chgData name="Judson Santiago" userId="ebb108da2f256286" providerId="LiveId" clId="{205A1606-18A9-427A-9DE6-16474B43F4C1}" dt="2021-07-25T17:28:44.791" v="605" actId="478"/>
          <ac:grpSpMkLst>
            <pc:docMk/>
            <pc:sldMk cId="1865080961" sldId="343"/>
            <ac:grpSpMk id="8" creationId="{00000000-0000-0000-0000-000000000000}"/>
          </ac:grpSpMkLst>
        </pc:grpChg>
        <pc:grpChg chg="del">
          <ac:chgData name="Judson Santiago" userId="ebb108da2f256286" providerId="LiveId" clId="{205A1606-18A9-427A-9DE6-16474B43F4C1}" dt="2021-07-25T17:28:48.697" v="607" actId="478"/>
          <ac:grpSpMkLst>
            <pc:docMk/>
            <pc:sldMk cId="1865080961" sldId="343"/>
            <ac:grpSpMk id="19" creationId="{00000000-0000-0000-0000-000000000000}"/>
          </ac:grpSpMkLst>
        </pc:grpChg>
        <pc:grpChg chg="add del mod">
          <ac:chgData name="Judson Santiago" userId="ebb108da2f256286" providerId="LiveId" clId="{205A1606-18A9-427A-9DE6-16474B43F4C1}" dt="2021-07-25T17:28:34.958" v="602" actId="478"/>
          <ac:grpSpMkLst>
            <pc:docMk/>
            <pc:sldMk cId="1865080961" sldId="343"/>
            <ac:grpSpMk id="30" creationId="{64EFAE13-C9F6-4E85-9056-C9DDD324603C}"/>
          </ac:grpSpMkLst>
        </pc:grpChg>
        <pc:grpChg chg="mod ord topLvl">
          <ac:chgData name="Judson Santiago" userId="ebb108da2f256286" providerId="LiveId" clId="{205A1606-18A9-427A-9DE6-16474B43F4C1}" dt="2021-07-25T17:30:51.793" v="617" actId="165"/>
          <ac:grpSpMkLst>
            <pc:docMk/>
            <pc:sldMk cId="1865080961" sldId="343"/>
            <ac:grpSpMk id="31" creationId="{705AA96D-D301-4AE8-8EFE-DDEF5718CB30}"/>
          </ac:grpSpMkLst>
        </pc:grpChg>
        <pc:grpChg chg="add mod topLvl">
          <ac:chgData name="Judson Santiago" userId="ebb108da2f256286" providerId="LiveId" clId="{205A1606-18A9-427A-9DE6-16474B43F4C1}" dt="2021-07-25T17:30:56.228" v="622" actId="1038"/>
          <ac:grpSpMkLst>
            <pc:docMk/>
            <pc:sldMk cId="1865080961" sldId="343"/>
            <ac:grpSpMk id="48" creationId="{750B2FA0-16FA-4742-A880-A934CD7FE3B7}"/>
          </ac:grpSpMkLst>
        </pc:grpChg>
        <pc:cxnChg chg="del mod">
          <ac:chgData name="Judson Santiago" userId="ebb108da2f256286" providerId="LiveId" clId="{205A1606-18A9-427A-9DE6-16474B43F4C1}" dt="2021-07-25T17:28:34.958" v="602" actId="478"/>
          <ac:cxnSpMkLst>
            <pc:docMk/>
            <pc:sldMk cId="1865080961" sldId="343"/>
            <ac:cxnSpMk id="35" creationId="{75A204AF-F6B6-4EE6-8F0C-0E344FA68C1F}"/>
          </ac:cxnSpMkLst>
        </pc:cxnChg>
        <pc:cxnChg chg="del mod">
          <ac:chgData name="Judson Santiago" userId="ebb108da2f256286" providerId="LiveId" clId="{205A1606-18A9-427A-9DE6-16474B43F4C1}" dt="2021-07-25T17:28:34.958" v="602" actId="478"/>
          <ac:cxnSpMkLst>
            <pc:docMk/>
            <pc:sldMk cId="1865080961" sldId="343"/>
            <ac:cxnSpMk id="36" creationId="{05B79DA5-D183-4020-8EA8-C11EB7FC3491}"/>
          </ac:cxnSpMkLst>
        </pc:cxnChg>
        <pc:cxnChg chg="del mod topLvl">
          <ac:chgData name="Judson Santiago" userId="ebb108da2f256286" providerId="LiveId" clId="{205A1606-18A9-427A-9DE6-16474B43F4C1}" dt="2021-07-25T17:28:34.958" v="602" actId="478"/>
          <ac:cxnSpMkLst>
            <pc:docMk/>
            <pc:sldMk cId="1865080961" sldId="343"/>
            <ac:cxnSpMk id="37" creationId="{6D0EEF8F-1E29-4C22-9219-B25F9923B43D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41" creationId="{F184ABFC-AB52-46A8-B00C-13507959A1E0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42" creationId="{D38500B8-1145-4C3E-98C4-0830BF39FD95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45" creationId="{BADE4E9C-9CFF-44F1-8609-908853F69E38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52" creationId="{A08DAB38-50B1-42F3-865C-ED5CAE76D2F1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53" creationId="{4293D7F2-B29F-40E2-BE83-44578B130896}"/>
          </ac:cxnSpMkLst>
        </pc:cxnChg>
        <pc:cxnChg chg="mod">
          <ac:chgData name="Judson Santiago" userId="ebb108da2f256286" providerId="LiveId" clId="{205A1606-18A9-427A-9DE6-16474B43F4C1}" dt="2021-07-25T17:30:51.793" v="617" actId="165"/>
          <ac:cxnSpMkLst>
            <pc:docMk/>
            <pc:sldMk cId="1865080961" sldId="343"/>
            <ac:cxnSpMk id="56" creationId="{A13AACF6-0A6B-4228-B522-BDF2874EBFC9}"/>
          </ac:cxnSpMkLst>
        </pc:cxnChg>
      </pc:sldChg>
      <pc:sldChg chg="modSp mod modTransition modNotesTx">
        <pc:chgData name="Judson Santiago" userId="ebb108da2f256286" providerId="LiveId" clId="{205A1606-18A9-427A-9DE6-16474B43F4C1}" dt="2021-07-25T18:06:04.787" v="861" actId="20577"/>
        <pc:sldMkLst>
          <pc:docMk/>
          <pc:sldMk cId="1160053854" sldId="344"/>
        </pc:sldMkLst>
        <pc:spChg chg="mod">
          <ac:chgData name="Judson Santiago" userId="ebb108da2f256286" providerId="LiveId" clId="{205A1606-18A9-427A-9DE6-16474B43F4C1}" dt="2021-07-25T18:05:24.953" v="847" actId="6549"/>
          <ac:spMkLst>
            <pc:docMk/>
            <pc:sldMk cId="1160053854" sldId="344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8:05:44.516" v="848" actId="1076"/>
          <ac:spMkLst>
            <pc:docMk/>
            <pc:sldMk cId="1160053854" sldId="344"/>
            <ac:spMk id="57" creationId="{00000000-0000-0000-0000-000000000000}"/>
          </ac:spMkLst>
        </pc:spChg>
      </pc:sldChg>
      <pc:sldChg chg="addSp delSp modSp mod modTransition modAnim modNotesTx">
        <pc:chgData name="Judson Santiago" userId="ebb108da2f256286" providerId="LiveId" clId="{205A1606-18A9-427A-9DE6-16474B43F4C1}" dt="2021-07-25T19:12:35.789" v="1099" actId="1037"/>
        <pc:sldMkLst>
          <pc:docMk/>
          <pc:sldMk cId="1253875038" sldId="345"/>
        </pc:sldMkLst>
        <pc:spChg chg="mod">
          <ac:chgData name="Judson Santiago" userId="ebb108da2f256286" providerId="LiveId" clId="{205A1606-18A9-427A-9DE6-16474B43F4C1}" dt="2021-07-25T17:59:48.772" v="763" actId="14"/>
          <ac:spMkLst>
            <pc:docMk/>
            <pc:sldMk cId="1253875038" sldId="345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8:00:02.928" v="773" actId="1037"/>
          <ac:spMkLst>
            <pc:docMk/>
            <pc:sldMk cId="1253875038" sldId="345"/>
            <ac:spMk id="6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4" creationId="{F52006B0-F7AC-447B-A4CD-3DABE2BF5B8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5" creationId="{66120407-610C-4B0F-8DD3-BFB2AC228D0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6" creationId="{64C05DE0-767B-4B97-86F5-B174CE3C887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7" creationId="{5ED386CD-E8F3-4046-BB38-FD193F03F52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8" creationId="{702EA6BB-FA88-4D74-98F6-2B6F7C18D86A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69" creationId="{82AA52DA-AA16-48E1-8BEA-1266B1E7E9E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0" creationId="{F69EA222-03E0-4671-89B3-7077E103FAE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1" creationId="{4902EE4A-B5A3-438D-ADE8-AB69161848E4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2" creationId="{CE96EC22-0FE1-4E26-BBB9-F8069B0326F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3" creationId="{59B47150-D3FC-4F92-B929-34E651973E68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4" creationId="{FDF41CAD-C16A-4E51-91FE-88EF4B17022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5" creationId="{8FF805DA-F232-44DF-8B42-36C05853EC1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6" creationId="{49D70526-95B9-4967-9754-E8739AB7B149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7" creationId="{2B69C342-859E-4509-A658-618B50B9B108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8" creationId="{D4D51CB7-B9C6-4AD2-9BA1-9196F20568B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79" creationId="{0EDBA59F-82DB-462E-969C-FC3782A1E5EF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0" creationId="{094AAF7F-B9C2-43DC-BB5A-E7E457116CF5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1" creationId="{0F3ADE0F-028D-4618-9397-D7EFB71826B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2" creationId="{F811C577-652D-4FDA-ACC7-3BE542DA5F9A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3" creationId="{E8B41F2F-A9B0-4CAC-BE4F-769768B7F6B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4" creationId="{6F0DE711-409C-4732-82B2-1C07EF7E9A3C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5" creationId="{4E674EEC-BE24-4CDE-B2CA-1BB8C0BB484B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6" creationId="{10BFFBC3-4F13-415A-8373-042A10A8782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7" creationId="{A0EDDD15-501E-42DE-BA13-4B7385A55D28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8" creationId="{F18ADBA2-A765-423F-9C39-7224EFD4B14D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89" creationId="{FF787982-9D8E-489F-B18F-D3AD4BE60C2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0" creationId="{A1B70BE6-A10C-4C68-A07B-148AA5A9C8B9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1" creationId="{67F7E9B5-87CC-4089-97AA-A47656AB3BC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2" creationId="{0F1606B6-5238-4C0F-B9B5-42FB53568622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3" creationId="{8C8D74FF-A809-4781-9A50-65E39D717D3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4" creationId="{1B2ECDB0-E7EE-485E-B183-5E95095E7C9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5" creationId="{4167F075-BBE0-4571-9C9C-3FA420466F0B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6" creationId="{6F0E6974-F9E0-45A1-8D00-1FFCD197ED9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7" creationId="{0ED0FD90-5E57-4D3E-A983-F934B73EA01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8" creationId="{9B8428B6-6FE1-4827-BF10-10F8473CD984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99" creationId="{9634028D-C1D9-4556-BE75-B258E1FCF36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0" creationId="{99A57060-F011-4E4A-A861-00936ED06192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1" creationId="{E02B0395-C7AD-4A40-BBFA-9034A273CD1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2" creationId="{99D5F7E2-BA09-44A7-8654-AF175DC3A2B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3" creationId="{5F734C4F-C30F-477D-A25B-5CBBC2C5B3E3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4" creationId="{83F40E21-CFB4-4CD6-A8B4-D8503E0BBECA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5" creationId="{48CE0E16-32CC-4F9E-B676-DABAFF017767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6" creationId="{075635C0-1A67-4590-B220-C0098133C9CB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7" creationId="{1D62DD93-E05D-4C3A-8942-6BB98CC0F014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8" creationId="{5F258C8C-62FB-4CD9-945B-4C05E531B792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09" creationId="{EF63360B-5573-4CCC-ADAB-E0F33ACF38AD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0" creationId="{C483056B-00BD-4705-92DE-9C9FAC45B13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1" creationId="{F322520A-BA66-4A51-B94E-F7CB2BE77B31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2" creationId="{DB41FB58-23AD-4051-A725-AE15C41BA536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3" creationId="{687B7442-532C-4F9D-AD5D-D12518910CC0}"/>
          </ac:spMkLst>
        </pc:spChg>
        <pc:spChg chg="mod topLvl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4" creationId="{CA164EE2-26ED-4A8E-934A-D4E4FCC01C67}"/>
          </ac:spMkLst>
        </pc:spChg>
        <pc:spChg chg="add mod">
          <ac:chgData name="Judson Santiago" userId="ebb108da2f256286" providerId="LiveId" clId="{205A1606-18A9-427A-9DE6-16474B43F4C1}" dt="2021-07-25T19:11:53.205" v="1090" actId="164"/>
          <ac:spMkLst>
            <pc:docMk/>
            <pc:sldMk cId="1253875038" sldId="345"/>
            <ac:spMk id="115" creationId="{E35FDCE1-0A64-4A79-8324-BC8836EB7CF2}"/>
          </ac:spMkLst>
        </pc:spChg>
        <pc:grpChg chg="add mod">
          <ac:chgData name="Judson Santiago" userId="ebb108da2f256286" providerId="LiveId" clId="{205A1606-18A9-427A-9DE6-16474B43F4C1}" dt="2021-07-25T19:12:35.789" v="1099" actId="1037"/>
          <ac:grpSpMkLst>
            <pc:docMk/>
            <pc:sldMk cId="1253875038" sldId="345"/>
            <ac:grpSpMk id="56" creationId="{B5062D63-3B08-46F2-9B2D-74C4A97BA4EC}"/>
          </ac:grpSpMkLst>
        </pc:grpChg>
        <pc:grpChg chg="del mod">
          <ac:chgData name="Judson Santiago" userId="ebb108da2f256286" providerId="LiveId" clId="{205A1606-18A9-427A-9DE6-16474B43F4C1}" dt="2021-07-25T19:10:30.783" v="1085" actId="478"/>
          <ac:grpSpMkLst>
            <pc:docMk/>
            <pc:sldMk cId="1253875038" sldId="345"/>
            <ac:grpSpMk id="58" creationId="{00000000-0000-0000-0000-000000000000}"/>
          </ac:grpSpMkLst>
        </pc:grpChg>
        <pc:grpChg chg="add del mod">
          <ac:chgData name="Judson Santiago" userId="ebb108da2f256286" providerId="LiveId" clId="{205A1606-18A9-427A-9DE6-16474B43F4C1}" dt="2021-07-25T19:11:47.705" v="1089" actId="165"/>
          <ac:grpSpMkLst>
            <pc:docMk/>
            <pc:sldMk cId="1253875038" sldId="345"/>
            <ac:grpSpMk id="63" creationId="{ACA50069-5C05-45FA-9DA9-4691133B4D19}"/>
          </ac:grpSpMkLst>
        </pc:grpChg>
      </pc:sldChg>
      <pc:sldChg chg="modSp mod modTransition modNotesTx">
        <pc:chgData name="Judson Santiago" userId="ebb108da2f256286" providerId="LiveId" clId="{205A1606-18A9-427A-9DE6-16474B43F4C1}" dt="2021-07-25T19:21:51.374" v="1160" actId="20577"/>
        <pc:sldMkLst>
          <pc:docMk/>
          <pc:sldMk cId="1519469274" sldId="346"/>
        </pc:sldMkLst>
        <pc:spChg chg="mod">
          <ac:chgData name="Judson Santiago" userId="ebb108da2f256286" providerId="LiveId" clId="{205A1606-18A9-427A-9DE6-16474B43F4C1}" dt="2021-07-25T19:20:52.120" v="1144" actId="948"/>
          <ac:spMkLst>
            <pc:docMk/>
            <pc:sldMk cId="1519469274" sldId="346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9:20:57.339" v="1149" actId="1035"/>
          <ac:spMkLst>
            <pc:docMk/>
            <pc:sldMk cId="1519469274" sldId="346"/>
            <ac:spMk id="4" creationId="{00000000-0000-0000-0000-000000000000}"/>
          </ac:spMkLst>
        </pc:spChg>
        <pc:picChg chg="mod">
          <ac:chgData name="Judson Santiago" userId="ebb108da2f256286" providerId="LiveId" clId="{205A1606-18A9-427A-9DE6-16474B43F4C1}" dt="2021-07-25T19:20:57.339" v="1149" actId="1035"/>
          <ac:picMkLst>
            <pc:docMk/>
            <pc:sldMk cId="1519469274" sldId="346"/>
            <ac:picMk id="57" creationId="{00000000-0000-0000-0000-000000000000}"/>
          </ac:picMkLst>
        </pc:picChg>
      </pc:sldChg>
      <pc:sldChg chg="modTransition modNotesTx">
        <pc:chgData name="Judson Santiago" userId="ebb108da2f256286" providerId="LiveId" clId="{205A1606-18A9-427A-9DE6-16474B43F4C1}" dt="2021-07-25T17:39:33.036" v="676"/>
        <pc:sldMkLst>
          <pc:docMk/>
          <pc:sldMk cId="4247248504" sldId="347"/>
        </pc:sldMkLst>
      </pc:sldChg>
      <pc:sldChg chg="modSp mod modTransition">
        <pc:chgData name="Judson Santiago" userId="ebb108da2f256286" providerId="LiveId" clId="{205A1606-18A9-427A-9DE6-16474B43F4C1}" dt="2021-07-25T17:39:33.036" v="676"/>
        <pc:sldMkLst>
          <pc:docMk/>
          <pc:sldMk cId="1142591641" sldId="348"/>
        </pc:sldMkLst>
        <pc:spChg chg="mod">
          <ac:chgData name="Judson Santiago" userId="ebb108da2f256286" providerId="LiveId" clId="{205A1606-18A9-427A-9DE6-16474B43F4C1}" dt="2021-07-25T17:34:59.366" v="675" actId="14100"/>
          <ac:spMkLst>
            <pc:docMk/>
            <pc:sldMk cId="1142591641" sldId="348"/>
            <ac:spMk id="4" creationId="{00000000-0000-0000-0000-000000000000}"/>
          </ac:spMkLst>
        </pc:spChg>
      </pc:sldChg>
      <pc:sldChg chg="addSp delSp modSp mod modTransition modAnim">
        <pc:chgData name="Judson Santiago" userId="ebb108da2f256286" providerId="LiveId" clId="{205A1606-18A9-427A-9DE6-16474B43F4C1}" dt="2021-07-25T19:16:00.785" v="1100"/>
        <pc:sldMkLst>
          <pc:docMk/>
          <pc:sldMk cId="2579956041" sldId="349"/>
        </pc:sldMkLst>
        <pc:spChg chg="mod">
          <ac:chgData name="Judson Santiago" userId="ebb108da2f256286" providerId="LiveId" clId="{205A1606-18A9-427A-9DE6-16474B43F4C1}" dt="2021-07-25T17:40:07.148" v="677" actId="20577"/>
          <ac:spMkLst>
            <pc:docMk/>
            <pc:sldMk cId="2579956041" sldId="349"/>
            <ac:spMk id="2" creationId="{00000000-0000-0000-0000-000000000000}"/>
          </ac:spMkLst>
        </pc:spChg>
        <pc:spChg chg="del">
          <ac:chgData name="Judson Santiago" userId="ebb108da2f256286" providerId="LiveId" clId="{205A1606-18A9-427A-9DE6-16474B43F4C1}" dt="2021-07-25T18:06:55.297" v="862" actId="478"/>
          <ac:spMkLst>
            <pc:docMk/>
            <pc:sldMk cId="2579956041" sldId="349"/>
            <ac:spMk id="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1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2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3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3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5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6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7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8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49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0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1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2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3" creationId="{00000000-0000-0000-0000-000000000000}"/>
          </ac:spMkLst>
        </pc:spChg>
        <pc:spChg chg="mod ord">
          <ac:chgData name="Judson Santiago" userId="ebb108da2f256286" providerId="LiveId" clId="{205A1606-18A9-427A-9DE6-16474B43F4C1}" dt="2021-07-25T18:58:06.536" v="1074" actId="14100"/>
          <ac:spMkLst>
            <pc:docMk/>
            <pc:sldMk cId="2579956041" sldId="349"/>
            <ac:spMk id="54" creationId="{00000000-0000-0000-0000-000000000000}"/>
          </ac:spMkLst>
        </pc:spChg>
        <pc:spChg chg="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5" creationId="{00000000-0000-0000-0000-000000000000}"/>
          </ac:spMkLst>
        </pc:spChg>
        <pc:spChg chg="add mod topLvl">
          <ac:chgData name="Judson Santiago" userId="ebb108da2f256286" providerId="LiveId" clId="{205A1606-18A9-427A-9DE6-16474B43F4C1}" dt="2021-07-25T19:00:47.267" v="1084" actId="164"/>
          <ac:spMkLst>
            <pc:docMk/>
            <pc:sldMk cId="2579956041" sldId="349"/>
            <ac:spMk id="56" creationId="{7DCDB636-E39A-4965-97F9-7B64D2B65534}"/>
          </ac:spMkLst>
        </pc:spChg>
        <pc:spChg chg="mod">
          <ac:chgData name="Judson Santiago" userId="ebb108da2f256286" providerId="LiveId" clId="{205A1606-18A9-427A-9DE6-16474B43F4C1}" dt="2021-07-25T18:59:36.613" v="1082" actId="1035"/>
          <ac:spMkLst>
            <pc:docMk/>
            <pc:sldMk cId="2579956041" sldId="349"/>
            <ac:spMk id="57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8:59:36.613" v="1082" actId="1035"/>
          <ac:spMkLst>
            <pc:docMk/>
            <pc:sldMk cId="2579956041" sldId="349"/>
            <ac:spMk id="59" creationId="{00000000-0000-0000-0000-000000000000}"/>
          </ac:spMkLst>
        </pc:spChg>
        <pc:grpChg chg="add del mod">
          <ac:chgData name="Judson Santiago" userId="ebb108da2f256286" providerId="LiveId" clId="{205A1606-18A9-427A-9DE6-16474B43F4C1}" dt="2021-07-25T18:44:59.965" v="979" actId="165"/>
          <ac:grpSpMkLst>
            <pc:docMk/>
            <pc:sldMk cId="2579956041" sldId="349"/>
            <ac:grpSpMk id="58" creationId="{6B411986-F211-4D9D-8FBD-24F622D5EB95}"/>
          </ac:grpSpMkLst>
        </pc:grpChg>
        <pc:grpChg chg="add mod">
          <ac:chgData name="Judson Santiago" userId="ebb108da2f256286" providerId="LiveId" clId="{205A1606-18A9-427A-9DE6-16474B43F4C1}" dt="2021-07-25T19:00:47.267" v="1084" actId="164"/>
          <ac:grpSpMkLst>
            <pc:docMk/>
            <pc:sldMk cId="2579956041" sldId="349"/>
            <ac:grpSpMk id="60" creationId="{48FA4DDE-1ED8-4BFE-83C4-E346FAE774EF}"/>
          </ac:grpSpMkLst>
        </pc:grpChg>
      </pc:sldChg>
      <pc:sldChg chg="addSp delSp modSp mod modTransition">
        <pc:chgData name="Judson Santiago" userId="ebb108da2f256286" providerId="LiveId" clId="{205A1606-18A9-427A-9DE6-16474B43F4C1}" dt="2021-07-25T17:39:33.036" v="676"/>
        <pc:sldMkLst>
          <pc:docMk/>
          <pc:sldMk cId="638685781" sldId="350"/>
        </pc:sldMkLst>
        <pc:spChg chg="mod">
          <ac:chgData name="Judson Santiago" userId="ebb108da2f256286" providerId="LiveId" clId="{205A1606-18A9-427A-9DE6-16474B43F4C1}" dt="2021-07-25T17:17:22.844" v="577" actId="20577"/>
          <ac:spMkLst>
            <pc:docMk/>
            <pc:sldMk cId="638685781" sldId="350"/>
            <ac:spMk id="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21:11.198" v="600" actId="1076"/>
          <ac:spMkLst>
            <pc:docMk/>
            <pc:sldMk cId="638685781" sldId="350"/>
            <ac:spMk id="5" creationId="{BF4E328C-6F1E-4DA6-B1FE-C8120BEE597E}"/>
          </ac:spMkLst>
        </pc:spChg>
        <pc:spChg chg="add mod">
          <ac:chgData name="Judson Santiago" userId="ebb108da2f256286" providerId="LiveId" clId="{205A1606-18A9-427A-9DE6-16474B43F4C1}" dt="2021-07-25T17:20:31.151" v="595" actId="12788"/>
          <ac:spMkLst>
            <pc:docMk/>
            <pc:sldMk cId="638685781" sldId="350"/>
            <ac:spMk id="13" creationId="{1AA496F3-6E1A-4175-AF49-14156791DAB7}"/>
          </ac:spMkLst>
        </pc:spChg>
        <pc:spChg chg="del mod">
          <ac:chgData name="Judson Santiago" userId="ebb108da2f256286" providerId="LiveId" clId="{205A1606-18A9-427A-9DE6-16474B43F4C1}" dt="2021-07-25T17:18:16.943" v="584" actId="478"/>
          <ac:spMkLst>
            <pc:docMk/>
            <pc:sldMk cId="638685781" sldId="350"/>
            <ac:spMk id="24" creationId="{00000000-0000-0000-0000-000000000000}"/>
          </ac:spMkLst>
        </pc:spChg>
        <pc:spChg chg="add mod">
          <ac:chgData name="Judson Santiago" userId="ebb108da2f256286" providerId="LiveId" clId="{205A1606-18A9-427A-9DE6-16474B43F4C1}" dt="2021-07-25T17:20:31.151" v="595" actId="12788"/>
          <ac:spMkLst>
            <pc:docMk/>
            <pc:sldMk cId="638685781" sldId="350"/>
            <ac:spMk id="36" creationId="{7E1B2718-9B49-4FD9-9419-5C59EA0390AC}"/>
          </ac:spMkLst>
        </pc:spChg>
        <pc:spChg chg="add mod">
          <ac:chgData name="Judson Santiago" userId="ebb108da2f256286" providerId="LiveId" clId="{205A1606-18A9-427A-9DE6-16474B43F4C1}" dt="2021-07-25T17:20:31.151" v="595" actId="12788"/>
          <ac:spMkLst>
            <pc:docMk/>
            <pc:sldMk cId="638685781" sldId="350"/>
            <ac:spMk id="38" creationId="{ED1A7B0B-48D6-4188-925A-AF27C9EF71EC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2" creationId="{8BE23453-755F-4D68-9F05-A7A30A519B2A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3" creationId="{AA792986-1E74-4122-B9A4-87936E8B2616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4" creationId="{3CA7E692-ED3E-415F-9E60-1586FFFFED55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8" creationId="{ED836BB5-70CA-47B3-AE64-F071ED282604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49" creationId="{65217893-22BF-477D-B954-423A9538F43D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0" creationId="{E698735D-53D5-4E8C-8556-81534CFC14EF}"/>
          </ac:spMkLst>
        </pc:spChg>
        <pc:spChg chg="del">
          <ac:chgData name="Judson Santiago" userId="ebb108da2f256286" providerId="LiveId" clId="{205A1606-18A9-427A-9DE6-16474B43F4C1}" dt="2021-07-25T17:18:19.647" v="585" actId="478"/>
          <ac:spMkLst>
            <pc:docMk/>
            <pc:sldMk cId="638685781" sldId="350"/>
            <ac:spMk id="52" creationId="{00000000-0000-0000-0000-000000000000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5" creationId="{8D17A157-0747-4333-9FD9-6DF06199B4C9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6" creationId="{63DF9D96-26B8-45D1-BB5D-606484F593EF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8" creationId="{BF0CA714-0FC7-411A-A662-8BA282380236}"/>
          </ac:spMkLst>
        </pc:spChg>
        <pc:spChg chg="mod">
          <ac:chgData name="Judson Santiago" userId="ebb108da2f256286" providerId="LiveId" clId="{205A1606-18A9-427A-9DE6-16474B43F4C1}" dt="2021-07-25T17:18:20.912" v="586"/>
          <ac:spMkLst>
            <pc:docMk/>
            <pc:sldMk cId="638685781" sldId="350"/>
            <ac:spMk id="59" creationId="{84FBD9AC-3CF6-4393-AF6B-5C054FCF6CE5}"/>
          </ac:spMkLst>
        </pc:spChg>
        <pc:grpChg chg="del">
          <ac:chgData name="Judson Santiago" userId="ebb108da2f256286" providerId="LiveId" clId="{205A1606-18A9-427A-9DE6-16474B43F4C1}" dt="2021-07-25T17:18:11.350" v="580" actId="478"/>
          <ac:grpSpMkLst>
            <pc:docMk/>
            <pc:sldMk cId="638685781" sldId="350"/>
            <ac:grpSpMk id="37" creationId="{B0954ECB-A8F4-448E-8CB8-4051F2E589E7}"/>
          </ac:grpSpMkLst>
        </pc:grpChg>
        <pc:grpChg chg="add mod">
          <ac:chgData name="Judson Santiago" userId="ebb108da2f256286" providerId="LiveId" clId="{205A1606-18A9-427A-9DE6-16474B43F4C1}" dt="2021-07-25T17:20:56.885" v="599" actId="1035"/>
          <ac:grpSpMkLst>
            <pc:docMk/>
            <pc:sldMk cId="638685781" sldId="350"/>
            <ac:grpSpMk id="40" creationId="{BBB8D6ED-3C51-4A63-B51B-6D13D48D4E9A}"/>
          </ac:grpSpMkLst>
        </pc:grpChg>
        <pc:grpChg chg="mod">
          <ac:chgData name="Judson Santiago" userId="ebb108da2f256286" providerId="LiveId" clId="{205A1606-18A9-427A-9DE6-16474B43F4C1}" dt="2021-07-25T17:18:20.912" v="586"/>
          <ac:grpSpMkLst>
            <pc:docMk/>
            <pc:sldMk cId="638685781" sldId="350"/>
            <ac:grpSpMk id="41" creationId="{905DDD6A-9227-48F0-B243-FEF3EFB023F8}"/>
          </ac:grpSpMkLst>
        </pc:grpChg>
        <pc:cxnChg chg="mod">
          <ac:chgData name="Judson Santiago" userId="ebb108da2f256286" providerId="LiveId" clId="{205A1606-18A9-427A-9DE6-16474B43F4C1}" dt="2021-07-25T17:18:11.350" v="580" actId="478"/>
          <ac:cxnSpMkLst>
            <pc:docMk/>
            <pc:sldMk cId="638685781" sldId="350"/>
            <ac:cxnSpMk id="9" creationId="{00000000-0000-0000-0000-000000000000}"/>
          </ac:cxnSpMkLst>
        </pc:cxnChg>
        <pc:cxnChg chg="del mod">
          <ac:chgData name="Judson Santiago" userId="ebb108da2f256286" providerId="LiveId" clId="{205A1606-18A9-427A-9DE6-16474B43F4C1}" dt="2021-07-25T17:18:12.803" v="581" actId="478"/>
          <ac:cxnSpMkLst>
            <pc:docMk/>
            <pc:sldMk cId="638685781" sldId="350"/>
            <ac:cxnSpMk id="10" creationId="{00000000-0000-0000-0000-000000000000}"/>
          </ac:cxnSpMkLst>
        </pc:cxnChg>
        <pc:cxnChg chg="add mod">
          <ac:chgData name="Judson Santiago" userId="ebb108da2f256286" providerId="LiveId" clId="{205A1606-18A9-427A-9DE6-16474B43F4C1}" dt="2021-07-25T17:20:56.885" v="599" actId="1035"/>
          <ac:cxnSpMkLst>
            <pc:docMk/>
            <pc:sldMk cId="638685781" sldId="350"/>
            <ac:cxnSpMk id="39" creationId="{63E19526-6BEE-4D60-87A7-06DB271FAC3D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45" creationId="{3CF5464F-AD54-4D82-AB23-EBE31F8FD8BB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46" creationId="{29D22EF1-C32B-4B24-A40C-D14EC4454370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47" creationId="{670A8E4F-C9F3-4858-B580-879033116066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51" creationId="{8170E873-5927-4E2E-8198-6B9D6CB624DE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53" creationId="{8D92C369-E535-446A-9CE7-D51ABB84E81D}"/>
          </ac:cxnSpMkLst>
        </pc:cxnChg>
        <pc:cxnChg chg="del mod">
          <ac:chgData name="Judson Santiago" userId="ebb108da2f256286" providerId="LiveId" clId="{205A1606-18A9-427A-9DE6-16474B43F4C1}" dt="2021-07-25T17:18:14.006" v="582" actId="478"/>
          <ac:cxnSpMkLst>
            <pc:docMk/>
            <pc:sldMk cId="638685781" sldId="350"/>
            <ac:cxnSpMk id="54" creationId="{00000000-0000-0000-0000-000000000000}"/>
          </ac:cxnSpMkLst>
        </pc:cxnChg>
        <pc:cxnChg chg="mod">
          <ac:chgData name="Judson Santiago" userId="ebb108da2f256286" providerId="LiveId" clId="{205A1606-18A9-427A-9DE6-16474B43F4C1}" dt="2021-07-25T17:18:20.912" v="586"/>
          <ac:cxnSpMkLst>
            <pc:docMk/>
            <pc:sldMk cId="638685781" sldId="350"/>
            <ac:cxnSpMk id="57" creationId="{A9E9CBE9-51A1-4546-AC62-243FF31AF0AC}"/>
          </ac:cxnSpMkLst>
        </pc:cxnChg>
      </pc:sldChg>
      <pc:sldMasterChg chg="addSp delSp modSp mod modSldLayout">
        <pc:chgData name="Judson Santiago" userId="ebb108da2f256286" providerId="LiveId" clId="{205A1606-18A9-427A-9DE6-16474B43F4C1}" dt="2021-07-25T19:39:49.746" v="1180" actId="21"/>
        <pc:sldMasterMkLst>
          <pc:docMk/>
          <pc:sldMasterMk cId="0" sldId="2147483780"/>
        </pc:sldMasterMkLst>
        <pc:spChg chg="del">
          <ac:chgData name="Judson Santiago" userId="ebb108da2f256286" providerId="LiveId" clId="{205A1606-18A9-427A-9DE6-16474B43F4C1}" dt="2021-07-25T16:42:15.982" v="5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205A1606-18A9-427A-9DE6-16474B43F4C1}" dt="2021-07-25T16:42:15.982" v="5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205A1606-18A9-427A-9DE6-16474B43F4C1}" dt="2021-07-25T16:42:15.982" v="5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205A1606-18A9-427A-9DE6-16474B43F4C1}" dt="2021-07-24T20:21:37.605" v="0"/>
          <ac:spMkLst>
            <pc:docMk/>
            <pc:sldMasterMk cId="0" sldId="2147483780"/>
            <ac:spMk id="16" creationId="{C62BB6EC-5FD4-4393-8994-001112AD4CAB}"/>
          </ac:spMkLst>
        </pc:spChg>
        <pc:spChg chg="add mod ord">
          <ac:chgData name="Judson Santiago" userId="ebb108da2f256286" providerId="LiveId" clId="{205A1606-18A9-427A-9DE6-16474B43F4C1}" dt="2021-07-25T16:42:22.063" v="7" actId="167"/>
          <ac:spMkLst>
            <pc:docMk/>
            <pc:sldMasterMk cId="0" sldId="2147483780"/>
            <ac:spMk id="17" creationId="{957204E8-9A43-4B83-8558-221FA7867A69}"/>
          </ac:spMkLst>
        </pc:spChg>
        <pc:spChg chg="mod">
          <ac:chgData name="Judson Santiago" userId="ebb108da2f256286" providerId="LiveId" clId="{205A1606-18A9-427A-9DE6-16474B43F4C1}" dt="2021-07-25T16:42:17.639" v="6"/>
          <ac:spMkLst>
            <pc:docMk/>
            <pc:sldMasterMk cId="0" sldId="2147483780"/>
            <ac:spMk id="20" creationId="{81D56F59-2963-4AAC-982C-C0003E65BD10}"/>
          </ac:spMkLst>
        </pc:spChg>
        <pc:spChg chg="mod">
          <ac:chgData name="Judson Santiago" userId="ebb108da2f256286" providerId="LiveId" clId="{205A1606-18A9-427A-9DE6-16474B43F4C1}" dt="2021-07-25T16:42:17.639" v="6"/>
          <ac:spMkLst>
            <pc:docMk/>
            <pc:sldMasterMk cId="0" sldId="2147483780"/>
            <ac:spMk id="21" creationId="{3208C1A7-55E7-4D61-BDC3-CD4E34F1513E}"/>
          </ac:spMkLst>
        </pc:spChg>
        <pc:spChg chg="mod">
          <ac:chgData name="Judson Santiago" userId="ebb108da2f256286" providerId="LiveId" clId="{205A1606-18A9-427A-9DE6-16474B43F4C1}" dt="2021-07-25T16:42:17.639" v="6"/>
          <ac:spMkLst>
            <pc:docMk/>
            <pc:sldMasterMk cId="0" sldId="2147483780"/>
            <ac:spMk id="23" creationId="{A01F1BC0-6FF0-4CDD-95A6-B741D83BF876}"/>
          </ac:spMkLst>
        </pc:spChg>
        <pc:grpChg chg="add del mod">
          <ac:chgData name="Judson Santiago" userId="ebb108da2f256286" providerId="LiveId" clId="{205A1606-18A9-427A-9DE6-16474B43F4C1}" dt="2021-07-25T19:39:49.746" v="1180" actId="21"/>
          <ac:grpSpMkLst>
            <pc:docMk/>
            <pc:sldMasterMk cId="0" sldId="2147483780"/>
            <ac:grpSpMk id="11" creationId="{E052DD4A-A58B-4783-92E9-904920A7546F}"/>
          </ac:grpSpMkLst>
        </pc:grpChg>
        <pc:grpChg chg="add mod ord">
          <ac:chgData name="Judson Santiago" userId="ebb108da2f256286" providerId="LiveId" clId="{205A1606-18A9-427A-9DE6-16474B43F4C1}" dt="2021-07-25T16:42:22.063" v="7" actId="167"/>
          <ac:grpSpMkLst>
            <pc:docMk/>
            <pc:sldMasterMk cId="0" sldId="2147483780"/>
            <ac:grpSpMk id="19" creationId="{69F6B729-4903-4D4C-8220-2A4563CD786D}"/>
          </ac:grpSpMkLst>
        </pc:grpChg>
        <pc:picChg chg="mod">
          <ac:chgData name="Judson Santiago" userId="ebb108da2f256286" providerId="LiveId" clId="{205A1606-18A9-427A-9DE6-16474B43F4C1}" dt="2021-07-24T20:21:37.605" v="0"/>
          <ac:picMkLst>
            <pc:docMk/>
            <pc:sldMasterMk cId="0" sldId="2147483780"/>
            <ac:picMk id="15" creationId="{86A07596-8A25-41EC-ABE7-5F95FCD9622E}"/>
          </ac:picMkLst>
        </pc:picChg>
        <pc:sldLayoutChg chg="addSp delSp modSp mod">
          <pc:chgData name="Judson Santiago" userId="ebb108da2f256286" providerId="LiveId" clId="{205A1606-18A9-427A-9DE6-16474B43F4C1}" dt="2021-07-25T16:41:46.027" v="4" actId="167"/>
          <pc:sldLayoutMkLst>
            <pc:docMk/>
            <pc:sldMasterMk cId="0" sldId="2147483780"/>
            <pc:sldLayoutMk cId="0" sldId="2147483781"/>
          </pc:sldLayoutMkLst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0" creationId="{2974DD97-AC22-4C34-877D-24FE8A68DA0F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3" creationId="{792B5F0A-8E46-494C-93E2-A993D3E067FD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4" creationId="{6131D092-1BAE-414F-A0C1-487C1CE42690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5" creationId="{486FA958-D96D-48FD-8275-F967D1CB5260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6" creationId="{749DEC3B-8971-4288-AC92-58411773E392}"/>
            </ac:spMkLst>
          </pc:spChg>
          <pc:spChg chg="add mod ord">
            <ac:chgData name="Judson Santiago" userId="ebb108da2f256286" providerId="LiveId" clId="{205A1606-18A9-427A-9DE6-16474B43F4C1}" dt="2021-07-25T16:41:46.027" v="4" actId="167"/>
            <ac:spMkLst>
              <pc:docMk/>
              <pc:sldMasterMk cId="0" sldId="2147483780"/>
              <pc:sldLayoutMk cId="0" sldId="2147483781"/>
              <ac:spMk id="17" creationId="{2F0F6426-333A-4B18-9D32-D45EB23E5033}"/>
            </ac:spMkLst>
          </pc:spChg>
          <pc:spChg chg="del">
            <ac:chgData name="Judson Santiago" userId="ebb108da2f256286" providerId="LiveId" clId="{205A1606-18A9-427A-9DE6-16474B43F4C1}" dt="2021-07-25T16:41:32.220" v="2" actId="478"/>
            <ac:spMkLst>
              <pc:docMk/>
              <pc:sldMasterMk cId="0" sldId="2147483780"/>
              <pc:sldLayoutMk cId="0" sldId="2147483781"/>
              <ac:spMk id="18" creationId="{0A7EBAEC-3462-4CB5-A6E7-1E4D4A44A310}"/>
            </ac:spMkLst>
          </pc:spChg>
          <pc:spChg chg="del">
            <ac:chgData name="Judson Santiago" userId="ebb108da2f256286" providerId="LiveId" clId="{205A1606-18A9-427A-9DE6-16474B43F4C1}" dt="2021-07-25T16:41:30.767" v="1" actId="478"/>
            <ac:spMkLst>
              <pc:docMk/>
              <pc:sldMasterMk cId="0" sldId="2147483780"/>
              <pc:sldLayoutMk cId="0" sldId="2147483781"/>
              <ac:spMk id="21" creationId="{84B78225-EAE8-4900-9E94-16172AA7E45C}"/>
            </ac:spMkLst>
          </pc:spChg>
          <pc:spChg chg="del">
            <ac:chgData name="Judson Santiago" userId="ebb108da2f256286" providerId="LiveId" clId="{205A1606-18A9-427A-9DE6-16474B43F4C1}" dt="2021-07-25T16:41:30.767" v="1" actId="478"/>
            <ac:spMkLst>
              <pc:docMk/>
              <pc:sldMasterMk cId="0" sldId="2147483780"/>
              <pc:sldLayoutMk cId="0" sldId="2147483781"/>
              <ac:spMk id="22" creationId="{B6E6293B-BB51-4179-B2C3-EF349D24675D}"/>
            </ac:spMkLst>
          </pc:spChg>
          <pc:spChg chg="del">
            <ac:chgData name="Judson Santiago" userId="ebb108da2f256286" providerId="LiveId" clId="{205A1606-18A9-427A-9DE6-16474B43F4C1}" dt="2021-07-25T16:41:30.767" v="1" actId="478"/>
            <ac:spMkLst>
              <pc:docMk/>
              <pc:sldMasterMk cId="0" sldId="2147483780"/>
              <pc:sldLayoutMk cId="0" sldId="2147483781"/>
              <ac:spMk id="23" creationId="{27C5B96F-E8E7-4147-9D15-915B128BB50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interatividade um jogo se torna uma brincadeira, estória ou filme.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6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vamos focar por enquanto no PC e aprender a lidar com o teclado e mouse.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4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driver é genérico para teclados simples (comuns).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0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teclado gera dois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baseline="0" dirty="0"/>
              <a:t> com cada pressionamento de tecla (um quando a tecla é pressionada e outro quando é liberada). </a:t>
            </a:r>
          </a:p>
          <a:p>
            <a:r>
              <a:rPr lang="pt-BR" dirty="0"/>
              <a:t>Os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definem o propósito da tecla e são independentes 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1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teclado gera dois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baseline="0" dirty="0"/>
              <a:t> com cada pressionamento de tecla (um quando a tecla é pressionada e outro quando é liberada). </a:t>
            </a:r>
          </a:p>
          <a:p>
            <a:r>
              <a:rPr lang="pt-BR" dirty="0"/>
              <a:t>Os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definem o propósito da tecla e são independentes 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2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As mensagens de sistema</a:t>
            </a:r>
            <a:r>
              <a:rPr lang="pt-BR" baseline="0" dirty="0"/>
              <a:t> são geradas quando o usuário faz uso da tecla </a:t>
            </a:r>
            <a:r>
              <a:rPr lang="pt-BR" baseline="0" dirty="0" err="1"/>
              <a:t>Alt</a:t>
            </a:r>
            <a:r>
              <a:rPr lang="pt-BR" baseline="0" dirty="0"/>
              <a:t> ou quando nenhuma janela possui o foco (todas minimizadas por exemplo).</a:t>
            </a:r>
          </a:p>
          <a:p>
            <a:r>
              <a:rPr lang="pt-BR" baseline="0" dirty="0"/>
              <a:t>- Segurar uma tecla além do tempo de repetição causa a geração de várias mensagens KEYDOWN e apenas uma KEYUP.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InputKeys</a:t>
            </a:r>
            <a:r>
              <a:rPr lang="pt-BR" sz="1200" b="1" dirty="0">
                <a:solidFill>
                  <a:schemeClr val="bg1"/>
                </a:solidFill>
              </a:rPr>
              <a:t>: </a:t>
            </a:r>
            <a:r>
              <a:rPr lang="pt-BR" dirty="0"/>
              <a:t>exemplifica o pressionamento das teclas ENTER, SPACE, ESC, CTRL, UP, DOWN, LEFT, RIGHT e a mudança de foco da janela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InputText</a:t>
            </a:r>
            <a:r>
              <a:rPr lang="pt-BR" sz="1200" b="1" dirty="0">
                <a:solidFill>
                  <a:schemeClr val="bg1"/>
                </a:solidFill>
              </a:rPr>
              <a:t>: </a:t>
            </a:r>
            <a:r>
              <a:rPr lang="pt-BR" dirty="0"/>
              <a:t>exemplifica o tratamento das mensagens WM_CHAR exibindo em tela o que é digitado pelo teclado.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InputMouse</a:t>
            </a:r>
            <a:r>
              <a:rPr lang="pt-BR" sz="1200" b="1" dirty="0">
                <a:solidFill>
                  <a:schemeClr val="bg1"/>
                </a:solidFill>
              </a:rPr>
              <a:t>: </a:t>
            </a:r>
            <a:r>
              <a:rPr lang="pt-BR" dirty="0"/>
              <a:t>exemplifica o tratamento do mouse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13">
            <a:extLst>
              <a:ext uri="{FF2B5EF4-FFF2-40B4-BE49-F238E27FC236}">
                <a16:creationId xmlns:a16="http://schemas.microsoft.com/office/drawing/2014/main" id="{2974DD97-AC22-4C34-877D-24FE8A68DA0F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792B5F0A-8E46-494C-93E2-A993D3E067FD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Forma livre 12">
            <a:extLst>
              <a:ext uri="{FF2B5EF4-FFF2-40B4-BE49-F238E27FC236}">
                <a16:creationId xmlns:a16="http://schemas.microsoft.com/office/drawing/2014/main" id="{6131D092-1BAE-414F-A0C1-487C1CE426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Triângulo retângulo 13">
            <a:extLst>
              <a:ext uri="{FF2B5EF4-FFF2-40B4-BE49-F238E27FC236}">
                <a16:creationId xmlns:a16="http://schemas.microsoft.com/office/drawing/2014/main" id="{486FA958-D96D-48FD-8275-F967D1CB526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749DEC3B-8971-4288-AC92-58411773E392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7" name="Forma livre 11">
            <a:extLst>
              <a:ext uri="{FF2B5EF4-FFF2-40B4-BE49-F238E27FC236}">
                <a16:creationId xmlns:a16="http://schemas.microsoft.com/office/drawing/2014/main" id="{2F0F6426-333A-4B18-9D32-D45EB23E5033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74C3834-CF9D-46FF-B050-C007F3C5AA0A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AE318CF-14F8-44D0-B35B-310DA474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0A397667-9E64-4CC4-A89F-3F1C7B482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F1EC3811-2DD3-4B0A-BA1C-A5CDAA4B9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957204E8-9A43-4B83-8558-221FA7867A69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9F6B729-4903-4D4C-8220-2A4563CD786D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1D56F59-2963-4AAC-982C-C0003E65B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3208C1A7-55E7-4D61-BDC3-CD4E34F1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A01F1BC0-6FF0-4CDD-95A6-B741D83B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Teclado e Mouse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O código da tecla está no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wParam</a:t>
            </a:r>
            <a:r>
              <a:rPr lang="pt-BR" dirty="0"/>
              <a:t> da mensagem</a:t>
            </a:r>
          </a:p>
          <a:p>
            <a:pPr lvl="1"/>
            <a:r>
              <a:rPr lang="pt-BR" dirty="0"/>
              <a:t>É responsabilidade do jogo guardar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das teclas</a:t>
            </a:r>
          </a:p>
          <a:p>
            <a:pPr lvl="2"/>
            <a:r>
              <a:rPr lang="pt-BR" dirty="0"/>
              <a:t>Pode-se utilizar um vetor de 256 booleanos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487488" y="2852936"/>
            <a:ext cx="8459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vkKeys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WM_KEYUP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vkKeys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759E1-05EC-4130-8158-583D1B4C15AA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0" name="Triângulo isósceles 6">
              <a:extLst>
                <a:ext uri="{FF2B5EF4-FFF2-40B4-BE49-F238E27FC236}">
                  <a16:creationId xmlns:a16="http://schemas.microsoft.com/office/drawing/2014/main" id="{18FAEEEE-FCF1-40CA-8C03-423A4502CA0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9A39BE5A-AE3A-45B6-BB3A-55A82DAA5B0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5062D63-3B08-46F2-9B2D-74C4A97BA4EC}"/>
              </a:ext>
            </a:extLst>
          </p:cNvPr>
          <p:cNvGrpSpPr/>
          <p:nvPr/>
        </p:nvGrpSpPr>
        <p:grpSpPr>
          <a:xfrm>
            <a:off x="6023992" y="3645024"/>
            <a:ext cx="4488336" cy="1361396"/>
            <a:chOff x="1631504" y="3573016"/>
            <a:chExt cx="5568456" cy="1689017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F52006B0-F7AC-447B-A4CD-3DABE2BF5B81}"/>
                </a:ext>
              </a:extLst>
            </p:cNvPr>
            <p:cNvSpPr/>
            <p:nvPr/>
          </p:nvSpPr>
          <p:spPr>
            <a:xfrm>
              <a:off x="170351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1</a:t>
              </a:r>
            </a:p>
          </p:txBody>
        </p:sp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66120407-610C-4B0F-8DD3-BFB2AC228D0F}"/>
                </a:ext>
              </a:extLst>
            </p:cNvPr>
            <p:cNvSpPr/>
            <p:nvPr/>
          </p:nvSpPr>
          <p:spPr>
            <a:xfrm>
              <a:off x="248378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</a:t>
              </a:r>
            </a:p>
          </p:txBody>
        </p:sp>
        <p:sp>
          <p:nvSpPr>
            <p:cNvPr id="66" name="Rectangle 10">
              <a:extLst>
                <a:ext uri="{FF2B5EF4-FFF2-40B4-BE49-F238E27FC236}">
                  <a16:creationId xmlns:a16="http://schemas.microsoft.com/office/drawing/2014/main" id="{64C05DE0-767B-4B97-86F5-B174CE3C887F}"/>
                </a:ext>
              </a:extLst>
            </p:cNvPr>
            <p:cNvSpPr/>
            <p:nvPr/>
          </p:nvSpPr>
          <p:spPr>
            <a:xfrm>
              <a:off x="209364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</a:t>
              </a:r>
            </a:p>
          </p:txBody>
        </p:sp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5ED386CD-E8F3-4046-BB38-FD193F03F52C}"/>
                </a:ext>
              </a:extLst>
            </p:cNvPr>
            <p:cNvSpPr/>
            <p:nvPr/>
          </p:nvSpPr>
          <p:spPr>
            <a:xfrm>
              <a:off x="28739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4</a:t>
              </a:r>
            </a:p>
          </p:txBody>
        </p:sp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702EA6BB-FA88-4D74-98F6-2B6F7C18D86A}"/>
                </a:ext>
              </a:extLst>
            </p:cNvPr>
            <p:cNvSpPr/>
            <p:nvPr/>
          </p:nvSpPr>
          <p:spPr>
            <a:xfrm>
              <a:off x="365418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6</a:t>
              </a:r>
            </a:p>
          </p:txBody>
        </p:sp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82AA52DA-AA16-48E1-8BEA-1266B1E7E9E6}"/>
                </a:ext>
              </a:extLst>
            </p:cNvPr>
            <p:cNvSpPr/>
            <p:nvPr/>
          </p:nvSpPr>
          <p:spPr>
            <a:xfrm>
              <a:off x="326404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5</a:t>
              </a:r>
            </a:p>
          </p:txBody>
        </p:sp>
        <p:sp>
          <p:nvSpPr>
            <p:cNvPr id="70" name="Rectangle 14">
              <a:extLst>
                <a:ext uri="{FF2B5EF4-FFF2-40B4-BE49-F238E27FC236}">
                  <a16:creationId xmlns:a16="http://schemas.microsoft.com/office/drawing/2014/main" id="{F69EA222-03E0-4671-89B3-7077E103FAEC}"/>
                </a:ext>
              </a:extLst>
            </p:cNvPr>
            <p:cNvSpPr/>
            <p:nvPr/>
          </p:nvSpPr>
          <p:spPr>
            <a:xfrm>
              <a:off x="404431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7</a:t>
              </a:r>
            </a:p>
          </p:txBody>
        </p:sp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4902EE4A-B5A3-438D-ADE8-AB69161848E4}"/>
                </a:ext>
              </a:extLst>
            </p:cNvPr>
            <p:cNvSpPr/>
            <p:nvPr/>
          </p:nvSpPr>
          <p:spPr>
            <a:xfrm>
              <a:off x="482458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9</a:t>
              </a:r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CE96EC22-0FE1-4E26-BBB9-F8069B0326F6}"/>
                </a:ext>
              </a:extLst>
            </p:cNvPr>
            <p:cNvSpPr/>
            <p:nvPr/>
          </p:nvSpPr>
          <p:spPr>
            <a:xfrm>
              <a:off x="443445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8</a:t>
              </a: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59B47150-D3FC-4F92-B929-34E651973E68}"/>
                </a:ext>
              </a:extLst>
            </p:cNvPr>
            <p:cNvSpPr/>
            <p:nvPr/>
          </p:nvSpPr>
          <p:spPr>
            <a:xfrm>
              <a:off x="521471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0</a:t>
              </a:r>
            </a:p>
          </p:txBody>
        </p:sp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id="{FDF41CAD-C16A-4E51-91FE-88EF4B17022F}"/>
                </a:ext>
              </a:extLst>
            </p:cNvPr>
            <p:cNvSpPr/>
            <p:nvPr/>
          </p:nvSpPr>
          <p:spPr>
            <a:xfrm>
              <a:off x="59918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=</a:t>
              </a:r>
            </a:p>
          </p:txBody>
        </p:sp>
        <p:sp>
          <p:nvSpPr>
            <p:cNvPr id="75" name="Rectangle 19">
              <a:extLst>
                <a:ext uri="{FF2B5EF4-FFF2-40B4-BE49-F238E27FC236}">
                  <a16:creationId xmlns:a16="http://schemas.microsoft.com/office/drawing/2014/main" id="{8FF805DA-F232-44DF-8B42-36C05853EC13}"/>
                </a:ext>
              </a:extLst>
            </p:cNvPr>
            <p:cNvSpPr/>
            <p:nvPr/>
          </p:nvSpPr>
          <p:spPr>
            <a:xfrm>
              <a:off x="5604851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-</a:t>
              </a:r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49D70526-95B9-4967-9754-E8739AB7B149}"/>
                </a:ext>
              </a:extLst>
            </p:cNvPr>
            <p:cNvSpPr/>
            <p:nvPr/>
          </p:nvSpPr>
          <p:spPr>
            <a:xfrm>
              <a:off x="6377123" y="3664687"/>
              <a:ext cx="748884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sym typeface="Wingdings" pitchFamily="2" charset="2"/>
                </a:rPr>
                <a:t></a:t>
              </a:r>
              <a:endParaRPr lang="pt-BR" sz="900" b="1" dirty="0"/>
            </a:p>
          </p:txBody>
        </p:sp>
        <p:sp>
          <p:nvSpPr>
            <p:cNvPr id="77" name="Rectangle 22">
              <a:extLst>
                <a:ext uri="{FF2B5EF4-FFF2-40B4-BE49-F238E27FC236}">
                  <a16:creationId xmlns:a16="http://schemas.microsoft.com/office/drawing/2014/main" id="{2B69C342-859E-4509-A658-618B50B9B108}"/>
                </a:ext>
              </a:extLst>
            </p:cNvPr>
            <p:cNvSpPr/>
            <p:nvPr/>
          </p:nvSpPr>
          <p:spPr>
            <a:xfrm>
              <a:off x="170351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q</a:t>
              </a:r>
            </a:p>
          </p:txBody>
        </p: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D4D51CB7-B9C6-4AD2-9BA1-9196F20568BC}"/>
                </a:ext>
              </a:extLst>
            </p:cNvPr>
            <p:cNvSpPr/>
            <p:nvPr/>
          </p:nvSpPr>
          <p:spPr>
            <a:xfrm>
              <a:off x="248378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e</a:t>
              </a:r>
            </a:p>
          </p:txBody>
        </p:sp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0EDBA59F-82DB-462E-969C-FC3782A1E5EF}"/>
                </a:ext>
              </a:extLst>
            </p:cNvPr>
            <p:cNvSpPr/>
            <p:nvPr/>
          </p:nvSpPr>
          <p:spPr>
            <a:xfrm>
              <a:off x="209364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w</a:t>
              </a:r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094AAF7F-B9C2-43DC-BB5A-E7E457116CF5}"/>
                </a:ext>
              </a:extLst>
            </p:cNvPr>
            <p:cNvSpPr/>
            <p:nvPr/>
          </p:nvSpPr>
          <p:spPr>
            <a:xfrm>
              <a:off x="28739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r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0F3ADE0F-028D-4618-9397-D7EFB71826B7}"/>
                </a:ext>
              </a:extLst>
            </p:cNvPr>
            <p:cNvSpPr/>
            <p:nvPr/>
          </p:nvSpPr>
          <p:spPr>
            <a:xfrm>
              <a:off x="365418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y</a:t>
              </a: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F811C577-652D-4FDA-ACC7-3BE542DA5F9A}"/>
                </a:ext>
              </a:extLst>
            </p:cNvPr>
            <p:cNvSpPr/>
            <p:nvPr/>
          </p:nvSpPr>
          <p:spPr>
            <a:xfrm>
              <a:off x="326404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t</a:t>
              </a: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E8B41F2F-A9B0-4CAC-BE4F-769768B7F6B7}"/>
                </a:ext>
              </a:extLst>
            </p:cNvPr>
            <p:cNvSpPr/>
            <p:nvPr/>
          </p:nvSpPr>
          <p:spPr>
            <a:xfrm>
              <a:off x="404431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u</a:t>
              </a: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6F0DE711-409C-4732-82B2-1C07EF7E9A3C}"/>
                </a:ext>
              </a:extLst>
            </p:cNvPr>
            <p:cNvSpPr/>
            <p:nvPr/>
          </p:nvSpPr>
          <p:spPr>
            <a:xfrm>
              <a:off x="482458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o</a:t>
              </a: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4E674EEC-BE24-4CDE-B2CA-1BB8C0BB484B}"/>
                </a:ext>
              </a:extLst>
            </p:cNvPr>
            <p:cNvSpPr/>
            <p:nvPr/>
          </p:nvSpPr>
          <p:spPr>
            <a:xfrm>
              <a:off x="443445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i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10BFFBC3-4F13-415A-8373-042A10A87823}"/>
                </a:ext>
              </a:extLst>
            </p:cNvPr>
            <p:cNvSpPr/>
            <p:nvPr/>
          </p:nvSpPr>
          <p:spPr>
            <a:xfrm>
              <a:off x="521471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p</a:t>
              </a:r>
            </a:p>
          </p:txBody>
        </p:sp>
        <p:sp>
          <p:nvSpPr>
            <p:cNvPr id="87" name="Rectangle 32">
              <a:extLst>
                <a:ext uri="{FF2B5EF4-FFF2-40B4-BE49-F238E27FC236}">
                  <a16:creationId xmlns:a16="http://schemas.microsoft.com/office/drawing/2014/main" id="{A0EDDD15-501E-42DE-BA13-4B7385A55D28}"/>
                </a:ext>
              </a:extLst>
            </p:cNvPr>
            <p:cNvSpPr/>
            <p:nvPr/>
          </p:nvSpPr>
          <p:spPr>
            <a:xfrm>
              <a:off x="59918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[</a:t>
              </a:r>
            </a:p>
          </p:txBody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F18ADBA2-A765-423F-9C39-7224EFD4B14D}"/>
                </a:ext>
              </a:extLst>
            </p:cNvPr>
            <p:cNvSpPr/>
            <p:nvPr/>
          </p:nvSpPr>
          <p:spPr>
            <a:xfrm>
              <a:off x="5604851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`</a:t>
              </a:r>
            </a:p>
          </p:txBody>
        </p:sp>
        <p:sp>
          <p:nvSpPr>
            <p:cNvPr id="89" name="Rectangle 36">
              <a:extLst>
                <a:ext uri="{FF2B5EF4-FFF2-40B4-BE49-F238E27FC236}">
                  <a16:creationId xmlns:a16="http://schemas.microsoft.com/office/drawing/2014/main" id="{FF787982-9D8E-489F-B18F-D3AD4BE60C20}"/>
                </a:ext>
              </a:extLst>
            </p:cNvPr>
            <p:cNvSpPr/>
            <p:nvPr/>
          </p:nvSpPr>
          <p:spPr>
            <a:xfrm>
              <a:off x="170351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a</a:t>
              </a:r>
            </a:p>
          </p:txBody>
        </p:sp>
        <p:sp>
          <p:nvSpPr>
            <p:cNvPr id="90" name="Rectangle 37">
              <a:extLst>
                <a:ext uri="{FF2B5EF4-FFF2-40B4-BE49-F238E27FC236}">
                  <a16:creationId xmlns:a16="http://schemas.microsoft.com/office/drawing/2014/main" id="{A1B70BE6-A10C-4C68-A07B-148AA5A9C8B9}"/>
                </a:ext>
              </a:extLst>
            </p:cNvPr>
            <p:cNvSpPr/>
            <p:nvPr/>
          </p:nvSpPr>
          <p:spPr>
            <a:xfrm>
              <a:off x="248378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d</a:t>
              </a:r>
            </a:p>
          </p:txBody>
        </p:sp>
        <p:sp>
          <p:nvSpPr>
            <p:cNvPr id="91" name="Rectangle 38">
              <a:extLst>
                <a:ext uri="{FF2B5EF4-FFF2-40B4-BE49-F238E27FC236}">
                  <a16:creationId xmlns:a16="http://schemas.microsoft.com/office/drawing/2014/main" id="{67F7E9B5-87CC-4089-97AA-A47656AB3BC3}"/>
                </a:ext>
              </a:extLst>
            </p:cNvPr>
            <p:cNvSpPr/>
            <p:nvPr/>
          </p:nvSpPr>
          <p:spPr>
            <a:xfrm>
              <a:off x="209364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s</a:t>
              </a:r>
            </a:p>
          </p:txBody>
        </p:sp>
        <p:sp>
          <p:nvSpPr>
            <p:cNvPr id="92" name="Rectangle 39">
              <a:extLst>
                <a:ext uri="{FF2B5EF4-FFF2-40B4-BE49-F238E27FC236}">
                  <a16:creationId xmlns:a16="http://schemas.microsoft.com/office/drawing/2014/main" id="{0F1606B6-5238-4C0F-B9B5-42FB53568622}"/>
                </a:ext>
              </a:extLst>
            </p:cNvPr>
            <p:cNvSpPr/>
            <p:nvPr/>
          </p:nvSpPr>
          <p:spPr>
            <a:xfrm>
              <a:off x="287391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f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8C8D74FF-A809-4781-9A50-65E39D717D37}"/>
                </a:ext>
              </a:extLst>
            </p:cNvPr>
            <p:cNvSpPr/>
            <p:nvPr/>
          </p:nvSpPr>
          <p:spPr>
            <a:xfrm>
              <a:off x="365418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h</a:t>
              </a:r>
            </a:p>
          </p:txBody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1B2ECDB0-E7EE-485E-B183-5E95095E7C97}"/>
                </a:ext>
              </a:extLst>
            </p:cNvPr>
            <p:cNvSpPr/>
            <p:nvPr/>
          </p:nvSpPr>
          <p:spPr>
            <a:xfrm>
              <a:off x="326404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g</a:t>
              </a:r>
            </a:p>
          </p:txBody>
        </p:sp>
        <p:sp>
          <p:nvSpPr>
            <p:cNvPr id="95" name="Rectangle 42">
              <a:extLst>
                <a:ext uri="{FF2B5EF4-FFF2-40B4-BE49-F238E27FC236}">
                  <a16:creationId xmlns:a16="http://schemas.microsoft.com/office/drawing/2014/main" id="{4167F075-BBE0-4571-9C9C-3FA420466F0B}"/>
                </a:ext>
              </a:extLst>
            </p:cNvPr>
            <p:cNvSpPr/>
            <p:nvPr/>
          </p:nvSpPr>
          <p:spPr>
            <a:xfrm>
              <a:off x="404431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j</a:t>
              </a:r>
            </a:p>
          </p:txBody>
        </p:sp>
        <p:sp>
          <p:nvSpPr>
            <p:cNvPr id="96" name="Rectangle 43">
              <a:extLst>
                <a:ext uri="{FF2B5EF4-FFF2-40B4-BE49-F238E27FC236}">
                  <a16:creationId xmlns:a16="http://schemas.microsoft.com/office/drawing/2014/main" id="{6F0E6974-F9E0-45A1-8D00-1FFCD197ED96}"/>
                </a:ext>
              </a:extLst>
            </p:cNvPr>
            <p:cNvSpPr/>
            <p:nvPr/>
          </p:nvSpPr>
          <p:spPr>
            <a:xfrm>
              <a:off x="482458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l</a:t>
              </a:r>
            </a:p>
          </p:txBody>
        </p:sp>
        <p:sp>
          <p:nvSpPr>
            <p:cNvPr id="97" name="Rectangle 44">
              <a:extLst>
                <a:ext uri="{FF2B5EF4-FFF2-40B4-BE49-F238E27FC236}">
                  <a16:creationId xmlns:a16="http://schemas.microsoft.com/office/drawing/2014/main" id="{0ED0FD90-5E57-4D3E-A983-F934B73EA017}"/>
                </a:ext>
              </a:extLst>
            </p:cNvPr>
            <p:cNvSpPr/>
            <p:nvPr/>
          </p:nvSpPr>
          <p:spPr>
            <a:xfrm>
              <a:off x="443445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k</a:t>
              </a:r>
            </a:p>
          </p:txBody>
        </p:sp>
        <p:sp>
          <p:nvSpPr>
            <p:cNvPr id="98" name="Rectangle 45">
              <a:extLst>
                <a:ext uri="{FF2B5EF4-FFF2-40B4-BE49-F238E27FC236}">
                  <a16:creationId xmlns:a16="http://schemas.microsoft.com/office/drawing/2014/main" id="{9B8428B6-6FE1-4827-BF10-10F8473CD984}"/>
                </a:ext>
              </a:extLst>
            </p:cNvPr>
            <p:cNvSpPr/>
            <p:nvPr/>
          </p:nvSpPr>
          <p:spPr>
            <a:xfrm>
              <a:off x="521471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ç</a:t>
              </a:r>
            </a:p>
          </p:txBody>
        </p:sp>
        <p:sp>
          <p:nvSpPr>
            <p:cNvPr id="99" name="Rectangle 46">
              <a:extLst>
                <a:ext uri="{FF2B5EF4-FFF2-40B4-BE49-F238E27FC236}">
                  <a16:creationId xmlns:a16="http://schemas.microsoft.com/office/drawing/2014/main" id="{9634028D-C1D9-4556-BE75-B258E1FCF361}"/>
                </a:ext>
              </a:extLst>
            </p:cNvPr>
            <p:cNvSpPr/>
            <p:nvPr/>
          </p:nvSpPr>
          <p:spPr>
            <a:xfrm>
              <a:off x="5991814" y="4426553"/>
              <a:ext cx="535543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]</a:t>
              </a:r>
            </a:p>
          </p:txBody>
        </p:sp>
        <p:sp>
          <p:nvSpPr>
            <p:cNvPr id="100" name="Rectangle 47">
              <a:extLst>
                <a:ext uri="{FF2B5EF4-FFF2-40B4-BE49-F238E27FC236}">
                  <a16:creationId xmlns:a16="http://schemas.microsoft.com/office/drawing/2014/main" id="{99A57060-F011-4E4A-A861-00936ED06192}"/>
                </a:ext>
              </a:extLst>
            </p:cNvPr>
            <p:cNvSpPr/>
            <p:nvPr/>
          </p:nvSpPr>
          <p:spPr>
            <a:xfrm>
              <a:off x="5604851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~</a:t>
              </a:r>
            </a:p>
          </p:txBody>
        </p:sp>
        <p:sp>
          <p:nvSpPr>
            <p:cNvPr id="101" name="Rectangle 50">
              <a:extLst>
                <a:ext uri="{FF2B5EF4-FFF2-40B4-BE49-F238E27FC236}">
                  <a16:creationId xmlns:a16="http://schemas.microsoft.com/office/drawing/2014/main" id="{E02B0395-C7AD-4A40-BBFA-9034A273CD16}"/>
                </a:ext>
              </a:extLst>
            </p:cNvPr>
            <p:cNvSpPr/>
            <p:nvPr/>
          </p:nvSpPr>
          <p:spPr>
            <a:xfrm>
              <a:off x="209364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z</a:t>
              </a:r>
            </a:p>
          </p:txBody>
        </p:sp>
        <p:sp>
          <p:nvSpPr>
            <p:cNvPr id="102" name="Rectangle 51">
              <a:extLst>
                <a:ext uri="{FF2B5EF4-FFF2-40B4-BE49-F238E27FC236}">
                  <a16:creationId xmlns:a16="http://schemas.microsoft.com/office/drawing/2014/main" id="{99D5F7E2-BA09-44A7-8654-AF175DC3A2B0}"/>
                </a:ext>
              </a:extLst>
            </p:cNvPr>
            <p:cNvSpPr/>
            <p:nvPr/>
          </p:nvSpPr>
          <p:spPr>
            <a:xfrm>
              <a:off x="28739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c</a:t>
              </a:r>
            </a:p>
          </p:txBody>
        </p:sp>
        <p:sp>
          <p:nvSpPr>
            <p:cNvPr id="103" name="Rectangle 52">
              <a:extLst>
                <a:ext uri="{FF2B5EF4-FFF2-40B4-BE49-F238E27FC236}">
                  <a16:creationId xmlns:a16="http://schemas.microsoft.com/office/drawing/2014/main" id="{5F734C4F-C30F-477D-A25B-5CBBC2C5B3E3}"/>
                </a:ext>
              </a:extLst>
            </p:cNvPr>
            <p:cNvSpPr/>
            <p:nvPr/>
          </p:nvSpPr>
          <p:spPr>
            <a:xfrm>
              <a:off x="248378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x</a:t>
              </a:r>
            </a:p>
          </p:txBody>
        </p:sp>
        <p:sp>
          <p:nvSpPr>
            <p:cNvPr id="104" name="Rectangle 53">
              <a:extLst>
                <a:ext uri="{FF2B5EF4-FFF2-40B4-BE49-F238E27FC236}">
                  <a16:creationId xmlns:a16="http://schemas.microsoft.com/office/drawing/2014/main" id="{83F40E21-CFB4-4CD6-A8B4-D8503E0BBECA}"/>
                </a:ext>
              </a:extLst>
            </p:cNvPr>
            <p:cNvSpPr/>
            <p:nvPr/>
          </p:nvSpPr>
          <p:spPr>
            <a:xfrm>
              <a:off x="326404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v</a:t>
              </a:r>
            </a:p>
          </p:txBody>
        </p:sp>
        <p:sp>
          <p:nvSpPr>
            <p:cNvPr id="105" name="Rectangle 54">
              <a:extLst>
                <a:ext uri="{FF2B5EF4-FFF2-40B4-BE49-F238E27FC236}">
                  <a16:creationId xmlns:a16="http://schemas.microsoft.com/office/drawing/2014/main" id="{48CE0E16-32CC-4F9E-B676-DABAFF017767}"/>
                </a:ext>
              </a:extLst>
            </p:cNvPr>
            <p:cNvSpPr/>
            <p:nvPr/>
          </p:nvSpPr>
          <p:spPr>
            <a:xfrm>
              <a:off x="404431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n</a:t>
              </a:r>
            </a:p>
          </p:txBody>
        </p:sp>
        <p:sp>
          <p:nvSpPr>
            <p:cNvPr id="106" name="Rectangle 55">
              <a:extLst>
                <a:ext uri="{FF2B5EF4-FFF2-40B4-BE49-F238E27FC236}">
                  <a16:creationId xmlns:a16="http://schemas.microsoft.com/office/drawing/2014/main" id="{075635C0-1A67-4590-B220-C0098133C9CB}"/>
                </a:ext>
              </a:extLst>
            </p:cNvPr>
            <p:cNvSpPr/>
            <p:nvPr/>
          </p:nvSpPr>
          <p:spPr>
            <a:xfrm>
              <a:off x="365418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b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1D62DD93-E05D-4C3A-8942-6BB98CC0F014}"/>
                </a:ext>
              </a:extLst>
            </p:cNvPr>
            <p:cNvSpPr/>
            <p:nvPr/>
          </p:nvSpPr>
          <p:spPr>
            <a:xfrm>
              <a:off x="443445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m</a:t>
              </a:r>
            </a:p>
          </p:txBody>
        </p:sp>
        <p:sp>
          <p:nvSpPr>
            <p:cNvPr id="108" name="Rectangle 57">
              <a:extLst>
                <a:ext uri="{FF2B5EF4-FFF2-40B4-BE49-F238E27FC236}">
                  <a16:creationId xmlns:a16="http://schemas.microsoft.com/office/drawing/2014/main" id="{5F258C8C-62FB-4CD9-945B-4C05E531B792}"/>
                </a:ext>
              </a:extLst>
            </p:cNvPr>
            <p:cNvSpPr/>
            <p:nvPr/>
          </p:nvSpPr>
          <p:spPr>
            <a:xfrm>
              <a:off x="521471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&gt;</a:t>
              </a:r>
            </a:p>
          </p:txBody>
        </p:sp>
        <p:sp>
          <p:nvSpPr>
            <p:cNvPr id="109" name="Rectangle 58">
              <a:extLst>
                <a:ext uri="{FF2B5EF4-FFF2-40B4-BE49-F238E27FC236}">
                  <a16:creationId xmlns:a16="http://schemas.microsoft.com/office/drawing/2014/main" id="{EF63360B-5573-4CCC-ADAB-E0F33ACF38AD}"/>
                </a:ext>
              </a:extLst>
            </p:cNvPr>
            <p:cNvSpPr/>
            <p:nvPr/>
          </p:nvSpPr>
          <p:spPr>
            <a:xfrm>
              <a:off x="482458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&lt;</a:t>
              </a:r>
            </a:p>
          </p:txBody>
        </p:sp>
        <p:sp>
          <p:nvSpPr>
            <p:cNvPr id="110" name="Rectangle 59">
              <a:extLst>
                <a:ext uri="{FF2B5EF4-FFF2-40B4-BE49-F238E27FC236}">
                  <a16:creationId xmlns:a16="http://schemas.microsoft.com/office/drawing/2014/main" id="{C483056B-00BD-4705-92DE-9C9FAC45B131}"/>
                </a:ext>
              </a:extLst>
            </p:cNvPr>
            <p:cNvSpPr/>
            <p:nvPr/>
          </p:nvSpPr>
          <p:spPr>
            <a:xfrm>
              <a:off x="5604851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;</a:t>
              </a:r>
            </a:p>
          </p:txBody>
        </p:sp>
        <p:sp>
          <p:nvSpPr>
            <p:cNvPr id="111" name="Rectangle 61">
              <a:extLst>
                <a:ext uri="{FF2B5EF4-FFF2-40B4-BE49-F238E27FC236}">
                  <a16:creationId xmlns:a16="http://schemas.microsoft.com/office/drawing/2014/main" id="{F322520A-BA66-4A51-B94E-F7CB2BE77B31}"/>
                </a:ext>
              </a:extLst>
            </p:cNvPr>
            <p:cNvSpPr/>
            <p:nvPr/>
          </p:nvSpPr>
          <p:spPr>
            <a:xfrm>
              <a:off x="59918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/</a:t>
              </a:r>
            </a:p>
          </p:txBody>
        </p:sp>
        <p:sp>
          <p:nvSpPr>
            <p:cNvPr id="112" name="Rectangle 62">
              <a:extLst>
                <a:ext uri="{FF2B5EF4-FFF2-40B4-BE49-F238E27FC236}">
                  <a16:creationId xmlns:a16="http://schemas.microsoft.com/office/drawing/2014/main" id="{DB41FB58-23AD-4051-A725-AE15C41BA536}"/>
                </a:ext>
              </a:extLst>
            </p:cNvPr>
            <p:cNvSpPr/>
            <p:nvPr/>
          </p:nvSpPr>
          <p:spPr>
            <a:xfrm>
              <a:off x="6377125" y="4812475"/>
              <a:ext cx="742938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b="1" dirty="0"/>
                <a:t>shift</a:t>
              </a:r>
            </a:p>
          </p:txBody>
        </p:sp>
        <p:sp>
          <p:nvSpPr>
            <p:cNvPr id="113" name="Rectangle 65">
              <a:extLst>
                <a:ext uri="{FF2B5EF4-FFF2-40B4-BE49-F238E27FC236}">
                  <a16:creationId xmlns:a16="http://schemas.microsoft.com/office/drawing/2014/main" id="{687B7442-532C-4F9D-AD5D-D12518910CC0}"/>
                </a:ext>
              </a:extLst>
            </p:cNvPr>
            <p:cNvSpPr/>
            <p:nvPr/>
          </p:nvSpPr>
          <p:spPr>
            <a:xfrm>
              <a:off x="170351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b="1" dirty="0"/>
                <a:t>\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CA164EE2-26ED-4A8E-934A-D4E4FCC01C67}"/>
                </a:ext>
              </a:extLst>
            </p:cNvPr>
            <p:cNvSpPr/>
            <p:nvPr/>
          </p:nvSpPr>
          <p:spPr>
            <a:xfrm>
              <a:off x="1631504" y="3573016"/>
              <a:ext cx="5568456" cy="16890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 sz="2400" b="1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E35FDCE1-0A64-4A79-8324-BC8836EB7CF2}"/>
                </a:ext>
              </a:extLst>
            </p:cNvPr>
            <p:cNvSpPr/>
            <p:nvPr/>
          </p:nvSpPr>
          <p:spPr>
            <a:xfrm>
              <a:off x="6400800" y="4080330"/>
              <a:ext cx="696686" cy="678542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279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81461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82656 w 314362"/>
                <a:gd name="connsiteY3" fmla="*/ 282685 h 288058"/>
                <a:gd name="connsiteX4" fmla="*/ 81461 w 314362"/>
                <a:gd name="connsiteY4" fmla="*/ 130983 h 288058"/>
                <a:gd name="connsiteX5" fmla="*/ 300 w 314362"/>
                <a:gd name="connsiteY5" fmla="*/ 130983 h 288058"/>
                <a:gd name="connsiteX6" fmla="*/ 0 w 314362"/>
                <a:gd name="connsiteY6" fmla="*/ 424 h 288058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0240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2656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0240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  <a:gd name="connsiteX0" fmla="*/ 0 w 314362"/>
                <a:gd name="connsiteY0" fmla="*/ 424 h 288090"/>
                <a:gd name="connsiteX1" fmla="*/ 313938 w 314362"/>
                <a:gd name="connsiteY1" fmla="*/ 0 h 288090"/>
                <a:gd name="connsiteX2" fmla="*/ 314362 w 314362"/>
                <a:gd name="connsiteY2" fmla="*/ 288058 h 288090"/>
                <a:gd name="connsiteX3" fmla="*/ 81045 w 314362"/>
                <a:gd name="connsiteY3" fmla="*/ 288090 h 288090"/>
                <a:gd name="connsiteX4" fmla="*/ 81461 w 314362"/>
                <a:gd name="connsiteY4" fmla="*/ 130983 h 288090"/>
                <a:gd name="connsiteX5" fmla="*/ 300 w 314362"/>
                <a:gd name="connsiteY5" fmla="*/ 130983 h 288090"/>
                <a:gd name="connsiteX6" fmla="*/ 0 w 314362"/>
                <a:gd name="connsiteY6" fmla="*/ 424 h 28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90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81045" y="288090"/>
                  </a:lnTo>
                  <a:cubicBezTo>
                    <a:pt x="80941" y="236299"/>
                    <a:pt x="81565" y="182774"/>
                    <a:pt x="81461" y="130983"/>
                  </a:cubicBezTo>
                  <a:lnTo>
                    <a:pt x="300" y="130983"/>
                  </a:lnTo>
                  <a:cubicBezTo>
                    <a:pt x="-352" y="87463"/>
                    <a:pt x="652" y="43944"/>
                    <a:pt x="0" y="424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pt-BR" sz="700" b="1" dirty="0"/>
              </a:br>
              <a:r>
                <a:rPr lang="pt-BR" sz="700" b="1" dirty="0" err="1"/>
                <a:t>Enter</a:t>
              </a:r>
              <a:endParaRPr lang="pt-BR" sz="700" b="1" dirty="0"/>
            </a:p>
            <a:p>
              <a:pPr algn="ctr"/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87503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487488" y="471495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TranslateMessage(&amp;msg);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Capturando Caracteres</a:t>
            </a:r>
          </a:p>
          <a:p>
            <a:pPr lvl="1"/>
            <a:r>
              <a:rPr lang="pt-BR" dirty="0"/>
              <a:t>As mensagens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WM_KEYDOWN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WM_KEYUP</a:t>
            </a:r>
            <a:r>
              <a:rPr lang="pt-BR" dirty="0"/>
              <a:t> não informam </a:t>
            </a:r>
            <a:br>
              <a:rPr lang="pt-BR" dirty="0"/>
            </a:br>
            <a:r>
              <a:rPr lang="pt-BR" dirty="0"/>
              <a:t>o código ASCII da tecla pressionada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TranslateMessage</a:t>
            </a:r>
            <a:endParaRPr lang="pt-BR" dirty="0"/>
          </a:p>
          <a:p>
            <a:pPr lvl="2"/>
            <a:r>
              <a:rPr lang="pt-BR" dirty="0"/>
              <a:t>Obtém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ASCII </a:t>
            </a:r>
            <a:r>
              <a:rPr lang="pt-BR" dirty="0"/>
              <a:t>e gera uma mensagem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WM_CHAR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(apenas para teclas que representam caracteres)</a:t>
            </a:r>
          </a:p>
          <a:p>
            <a:pPr lvl="2"/>
            <a:r>
              <a:rPr lang="pt-BR" dirty="0"/>
              <a:t>O parâmetro </a:t>
            </a:r>
            <a:r>
              <a:rPr lang="pt-BR" dirty="0" err="1"/>
              <a:t>wParam</a:t>
            </a:r>
            <a:r>
              <a:rPr lang="pt-BR" dirty="0"/>
              <a:t> contém o valor do caractere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4F1EB44-8258-4EE8-BE1F-67B451DC8D7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03AC8ABC-3A51-4295-B2DF-349DA84BAB4B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483586E-9946-443C-A33C-4CE5C3EF6E6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538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Ao mover o mouse, o sistema move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na tela chamada de cursor do mouse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Efetivamente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do mouse</a:t>
            </a:r>
            <a:r>
              <a:rPr lang="pt-BR" dirty="0"/>
              <a:t> é um </a:t>
            </a:r>
            <a:br>
              <a:rPr lang="pt-BR" dirty="0"/>
            </a:br>
            <a:r>
              <a:rPr lang="pt-BR" dirty="0"/>
              <a:t>único ponto na tela (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hot spot </a:t>
            </a:r>
            <a:r>
              <a:rPr lang="pt-BR" dirty="0"/>
              <a:t>)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mouse gera mensagens para:</a:t>
            </a:r>
          </a:p>
          <a:p>
            <a:pPr lvl="1"/>
            <a:r>
              <a:rPr lang="pt-BR" dirty="0"/>
              <a:t>Movimento do mouse</a:t>
            </a:r>
          </a:p>
          <a:p>
            <a:pPr lvl="1"/>
            <a:r>
              <a:rPr lang="pt-BR" dirty="0"/>
              <a:t>Pressionamento de um botão</a:t>
            </a:r>
          </a:p>
          <a:p>
            <a:pPr lvl="1"/>
            <a:r>
              <a:rPr lang="pt-BR" dirty="0"/>
              <a:t>Liberação de um botão</a:t>
            </a:r>
          </a:p>
          <a:p>
            <a:pPr lvl="1"/>
            <a:r>
              <a:rPr lang="pt-BR" dirty="0"/>
              <a:t>Giro do botão de rolagem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24192" y="3284984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WM_MOUSEMOVE</a:t>
            </a: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644" y="3654316"/>
            <a:ext cx="728445" cy="72844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979173CE-6C31-42D9-BCA7-DFD0FB21B5F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F1D7BD8-E973-4861-9224-AE42CCC76C7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FC3A5C8-E95D-4F16-8DED-192ECA480FF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46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04 0.06551 C -0.20104 0.09861 -0.17409 0.12546 -0.14102 0.12546 C -0.10209 0.12546 -0.08802 0.0956 -0.08203 0.07755 L -0.07604 0.05347 C -0.07005 0.03542 -0.05508 0.00556 -0.01107 0.00556 C 0.01692 0.00556 0.04896 0.03241 0.04896 0.06551 C 0.04896 0.09861 0.01692 0.12546 -0.01107 0.12546 C -0.05508 0.12546 -0.07005 0.0956 -0.07604 0.07755 L -0.08203 0.05347 C -0.08802 0.03542 -0.10209 0.00556 -0.14102 0.00556 C -0.17409 0.00556 -0.20104 0.03241 -0.20104 0.06551 Z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Teclado e Mouse são lidos a partir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mensagens </a:t>
            </a:r>
            <a:r>
              <a:rPr lang="pt-BR" dirty="0"/>
              <a:t>encaminhadas para a janela</a:t>
            </a:r>
          </a:p>
          <a:p>
            <a:pPr lvl="2"/>
            <a:r>
              <a:rPr lang="pt-BR" dirty="0"/>
              <a:t>Teclado </a:t>
            </a:r>
          </a:p>
          <a:p>
            <a:pPr lvl="3"/>
            <a:r>
              <a:rPr lang="pt-BR" dirty="0"/>
              <a:t>Pode ser consultado sobre o pressionamento de teclas</a:t>
            </a:r>
          </a:p>
          <a:p>
            <a:pPr lvl="3"/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WM_KEYDOWN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WM_KEYUP</a:t>
            </a:r>
          </a:p>
          <a:p>
            <a:pPr lvl="3">
              <a:spcAft>
                <a:spcPts val="1200"/>
              </a:spcAft>
            </a:pPr>
            <a:r>
              <a:rPr lang="pt-BR" dirty="0"/>
              <a:t>Usado para obter os caracteres digitados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WM_CHAR</a:t>
            </a:r>
            <a:endParaRPr lang="pt-BR" dirty="0"/>
          </a:p>
          <a:p>
            <a:pPr lvl="2"/>
            <a:r>
              <a:rPr lang="pt-BR" dirty="0"/>
              <a:t>Mouse</a:t>
            </a:r>
          </a:p>
          <a:p>
            <a:pPr lvl="3"/>
            <a:r>
              <a:rPr lang="pt-BR" dirty="0"/>
              <a:t>Pode ser consultado sobre sua posição e estado dos botões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WM_MOUSEMOVE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WM_LBUTTONDOWN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WM_LBUTTONUP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WM_RBUTTONDOWN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WM_RBUTTONUP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WM_MBUTTONUP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 é interativo </a:t>
            </a:r>
            <a:r>
              <a:rPr lang="pt-BR" dirty="0"/>
              <a:t>por natureza</a:t>
            </a:r>
          </a:p>
          <a:p>
            <a:pPr lvl="1"/>
            <a:r>
              <a:rPr lang="pt-BR" dirty="0"/>
              <a:t>Sem interatividade ele se torna uma: </a:t>
            </a:r>
          </a:p>
          <a:p>
            <a:pPr lvl="2"/>
            <a:r>
              <a:rPr lang="pt-BR" dirty="0"/>
              <a:t>Brincadeira</a:t>
            </a:r>
          </a:p>
          <a:p>
            <a:pPr lvl="2"/>
            <a:r>
              <a:rPr lang="pt-BR" dirty="0"/>
              <a:t>Estória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Filme</a:t>
            </a:r>
          </a:p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de interação </a:t>
            </a:r>
            <a:r>
              <a:rPr lang="pt-BR" dirty="0"/>
              <a:t>varia de acordo com: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tipo de jogo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corrida, simulação de voo, tiro em primeira pessoa</a:t>
            </a:r>
          </a:p>
          <a:p>
            <a:pPr lvl="1"/>
            <a:r>
              <a:rPr lang="pt-BR" dirty="0"/>
              <a:t>A plataforma para a qual ele foi desenvolvido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PC, Tablet, Smartphone, Console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633671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Os dispositivos mais comuns são: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08" y="2928089"/>
            <a:ext cx="1494304" cy="1364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9" y="2676359"/>
            <a:ext cx="3034866" cy="13649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5" y="2799958"/>
            <a:ext cx="1635775" cy="1397932"/>
          </a:xfrm>
          <a:prstGeom prst="rect">
            <a:avLst/>
          </a:prstGeom>
        </p:spPr>
      </p:pic>
      <p:pic>
        <p:nvPicPr>
          <p:cNvPr id="1026" name="Picture 2" descr="http://upload.wikimedia.org/wikipedia/commons/thumb/7/76/Multitouch_screen.svg/250px-Multitouch_screen.svg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65" y="2636912"/>
            <a:ext cx="2381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8777522" y="4569542"/>
            <a:ext cx="286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Controle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Consoles de Videogame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686215" y="4543233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Teclado &amp; Mouse</a:t>
            </a:r>
            <a:endParaRPr lang="pt-BR" dirty="0"/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165877" y="4543233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Tela de toque</a:t>
            </a: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Smartphones &amp;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Tablets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485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260039"/>
          </a:xfrm>
        </p:spPr>
        <p:txBody>
          <a:bodyPr>
            <a:normAutofit/>
          </a:bodyPr>
          <a:lstStyle/>
          <a:p>
            <a:r>
              <a:rPr lang="pt-BR" dirty="0"/>
              <a:t>Uma aplicação recebe dados do teclado na forma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postadas</a:t>
            </a:r>
            <a:r>
              <a:rPr lang="pt-BR" dirty="0"/>
              <a:t> para sua janela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01008"/>
            <a:ext cx="3034866" cy="1364927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153E9739-7A77-4059-A939-E82A96CCB3A5}"/>
              </a:ext>
            </a:extLst>
          </p:cNvPr>
          <p:cNvGrpSpPr/>
          <p:nvPr/>
        </p:nvGrpSpPr>
        <p:grpSpPr>
          <a:xfrm>
            <a:off x="5375920" y="2853043"/>
            <a:ext cx="3286688" cy="2376478"/>
            <a:chOff x="6190713" y="2564690"/>
            <a:chExt cx="3286688" cy="2376478"/>
          </a:xfrm>
        </p:grpSpPr>
        <p:grpSp>
          <p:nvGrpSpPr>
            <p:cNvPr id="17" name="Agrupar 16"/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/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/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7" name="Conector reto 6"/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ângulo: Cantos Arredondados 21"/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Arredondados 29"/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2" name="Conector reto 31"/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tângulo 32"/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24" name="Retângulo: Cantos Arredondados 23"/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5" name="Retângulo: Cantos Arredondados 24"/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26" name="Retângulo: Cantos Arredondados 25"/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ta: Entalhada para a Direita 7">
            <a:extLst>
              <a:ext uri="{FF2B5EF4-FFF2-40B4-BE49-F238E27FC236}">
                <a16:creationId xmlns:a16="http://schemas.microsoft.com/office/drawing/2014/main" id="{4C4FA81C-51B0-409D-91F3-79458DBFCBFC}"/>
              </a:ext>
            </a:extLst>
          </p:cNvPr>
          <p:cNvSpPr/>
          <p:nvPr/>
        </p:nvSpPr>
        <p:spPr>
          <a:xfrm>
            <a:off x="4223792" y="3798966"/>
            <a:ext cx="978408" cy="484632"/>
          </a:xfrm>
          <a:prstGeom prst="notched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BD91CCA-5353-497E-B25D-E99DCAA0F2BB}"/>
              </a:ext>
            </a:extLst>
          </p:cNvPr>
          <p:cNvSpPr txBox="1"/>
          <p:nvPr/>
        </p:nvSpPr>
        <p:spPr>
          <a:xfrm>
            <a:off x="9067208" y="3253301"/>
            <a:ext cx="1805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Windows fornece suporte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independente de dispositivo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através de um driver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044505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driver do teclado interpreta o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Scan Code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gerado </a:t>
            </a:r>
            <a:br>
              <a:rPr lang="pt-BR" dirty="0"/>
            </a:br>
            <a:r>
              <a:rPr lang="pt-BR" dirty="0"/>
              <a:t>e o traduz em uma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Virtual-Key Code</a:t>
            </a:r>
            <a:endParaRPr lang="pt-BR" cap="smal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25" y="4390397"/>
            <a:ext cx="3785859" cy="1702685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4" idx="1"/>
            <a:endCxn id="16" idx="1"/>
          </p:cNvCxnSpPr>
          <p:nvPr/>
        </p:nvCxnSpPr>
        <p:spPr>
          <a:xfrm rot="10800000" flipH="1">
            <a:off x="1581324" y="3319968"/>
            <a:ext cx="266203" cy="1921772"/>
          </a:xfrm>
          <a:prstGeom prst="bentConnector3">
            <a:avLst>
              <a:gd name="adj1" fmla="val -85874"/>
            </a:avLst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20905589">
            <a:off x="1639587" y="463420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Scan Code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847528" y="2780714"/>
            <a:ext cx="1268231" cy="10785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Driver</a:t>
            </a:r>
          </a:p>
        </p:txBody>
      </p:sp>
      <p:cxnSp>
        <p:nvCxnSpPr>
          <p:cNvPr id="17" name="Conector de seta reta 16"/>
          <p:cNvCxnSpPr>
            <a:stCxn id="16" idx="3"/>
            <a:endCxn id="23" idx="1"/>
          </p:cNvCxnSpPr>
          <p:nvPr/>
        </p:nvCxnSpPr>
        <p:spPr>
          <a:xfrm>
            <a:off x="3115759" y="3319968"/>
            <a:ext cx="2216066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5331825" y="2780714"/>
            <a:ext cx="1268231" cy="10785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do sistema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96329" y="28526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cap="small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562666" y="3408224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Virtual-Key</a:t>
            </a:r>
          </a:p>
          <a:p>
            <a:pPr algn="ctr"/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7081683" y="28526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cap="small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onector angulado 9"/>
          <p:cNvCxnSpPr>
            <a:cxnSpLocks/>
            <a:stCxn id="23" idx="3"/>
            <a:endCxn id="38" idx="0"/>
          </p:cNvCxnSpPr>
          <p:nvPr/>
        </p:nvCxnSpPr>
        <p:spPr>
          <a:xfrm>
            <a:off x="6600056" y="3319968"/>
            <a:ext cx="3054781" cy="955201"/>
          </a:xfrm>
          <a:prstGeom prst="bentConnector2">
            <a:avLst/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B784AAA-37DF-4E57-B716-D5E5F4A18A3B}"/>
              </a:ext>
            </a:extLst>
          </p:cNvPr>
          <p:cNvGrpSpPr/>
          <p:nvPr/>
        </p:nvGrpSpPr>
        <p:grpSpPr>
          <a:xfrm>
            <a:off x="7296620" y="3860834"/>
            <a:ext cx="3286688" cy="2376478"/>
            <a:chOff x="6190713" y="2564690"/>
            <a:chExt cx="3286688" cy="2376478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BD9EAD85-DE7D-4F73-96D3-795310E73096}"/>
                </a:ext>
              </a:extLst>
            </p:cNvPr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01AA1107-4E0F-4081-9CDF-89BC98D71E0A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1AEFD336-DF68-46A2-8E15-9B7BD9ADA636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>
                  <a:alpha val="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C874E464-FFA1-4A6E-B619-1A57AC93AF39}"/>
                  </a:ext>
                </a:extLst>
              </p:cNvPr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BB687BA8-F864-46AA-8D22-4257BE4E0402}"/>
                  </a:ext>
                </a:extLst>
              </p:cNvPr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D1D22B3-101B-440D-91E8-6EB998626FF2}"/>
                  </a:ext>
                </a:extLst>
              </p:cNvPr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B9583C54-C824-4357-9759-C4ABE600D17A}"/>
                  </a:ext>
                </a:extLst>
              </p:cNvPr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D1EB3D24-7313-4C60-A2EE-94B5945AD439}"/>
                  </a:ext>
                </a:extLst>
              </p:cNvPr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64CDAE6-8AEA-4CCD-8FD8-8AC5A7CDC32B}"/>
                  </a:ext>
                </a:extLst>
              </p:cNvPr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268079A-911E-4EC8-8240-58D0A778E009}"/>
                  </a:ext>
                </a:extLst>
              </p:cNvPr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EA1B08A-D09A-4775-BBAE-5C32C93A5591}"/>
                  </a:ext>
                </a:extLst>
              </p:cNvPr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7411DCD-F073-431C-806E-1FCAC336DA7B}"/>
                </a:ext>
              </a:extLst>
            </p:cNvPr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4F3CE6A4-7F7B-4C9C-B510-9F3D21882E35}"/>
                </a:ext>
              </a:extLst>
            </p:cNvPr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BA28112-309D-4BD1-BD4F-77FF4B56C488}"/>
                </a:ext>
              </a:extLst>
            </p:cNvPr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41" name="Conector de seta reta 26">
              <a:extLst>
                <a:ext uri="{FF2B5EF4-FFF2-40B4-BE49-F238E27FC236}">
                  <a16:creationId xmlns:a16="http://schemas.microsoft.com/office/drawing/2014/main" id="{02B7E0E0-4BC9-4281-B96C-F47891DB34A3}"/>
                </a:ext>
              </a:extLst>
            </p:cNvPr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28">
              <a:extLst>
                <a:ext uri="{FF2B5EF4-FFF2-40B4-BE49-F238E27FC236}">
                  <a16:creationId xmlns:a16="http://schemas.microsoft.com/office/drawing/2014/main" id="{88653F23-1A32-4E02-B797-0D33A3A9E549}"/>
                </a:ext>
              </a:extLst>
            </p:cNvPr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36">
              <a:extLst>
                <a:ext uri="{FF2B5EF4-FFF2-40B4-BE49-F238E27FC236}">
                  <a16:creationId xmlns:a16="http://schemas.microsoft.com/office/drawing/2014/main" id="{B599E793-6E28-47DE-A3E8-7E7D9F793A27}"/>
                </a:ext>
              </a:extLst>
            </p:cNvPr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169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apropriado, a 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virtual-</a:t>
            </a:r>
            <a:r>
              <a:rPr lang="pt-BR" cap="small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pt-BR" cap="small" dirty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traduzida </a:t>
            </a:r>
            <a:br>
              <a:rPr lang="pt-BR" dirty="0"/>
            </a:br>
            <a:r>
              <a:rPr lang="pt-BR" dirty="0"/>
              <a:t>em caracteres por TranslateMessage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4E328C-6F1E-4DA6-B1FE-C8120BEE597E}"/>
              </a:ext>
            </a:extLst>
          </p:cNvPr>
          <p:cNvSpPr/>
          <p:nvPr/>
        </p:nvSpPr>
        <p:spPr>
          <a:xfrm>
            <a:off x="1693264" y="4206457"/>
            <a:ext cx="42643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(&amp;msg,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TranslateMessage(&amp;msg);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1B2718-9B49-4FD9-9419-5C59EA0390AC}"/>
              </a:ext>
            </a:extLst>
          </p:cNvPr>
          <p:cNvSpPr txBox="1"/>
          <p:nvPr/>
        </p:nvSpPr>
        <p:spPr>
          <a:xfrm>
            <a:off x="1957881" y="345831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Virtual-Key</a:t>
            </a:r>
          </a:p>
          <a:p>
            <a:pPr algn="ctr"/>
            <a:r>
              <a:rPr lang="pt-BR" sz="1400" cap="small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D1A7B0B-48D6-4188-925A-AF27C9EF71EC}"/>
              </a:ext>
            </a:extLst>
          </p:cNvPr>
          <p:cNvSpPr txBox="1"/>
          <p:nvPr/>
        </p:nvSpPr>
        <p:spPr>
          <a:xfrm>
            <a:off x="1991544" y="278204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cap="small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Conector angulado 9">
            <a:extLst>
              <a:ext uri="{FF2B5EF4-FFF2-40B4-BE49-F238E27FC236}">
                <a16:creationId xmlns:a16="http://schemas.microsoft.com/office/drawing/2014/main" id="{63E19526-6BEE-4D60-87A7-06DB271FAC3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3264" y="3284984"/>
            <a:ext cx="7961573" cy="990185"/>
          </a:xfrm>
          <a:prstGeom prst="bentConnector2">
            <a:avLst/>
          </a:prstGeom>
          <a:ln w="5715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BB8D6ED-3C51-4A63-B51B-6D13D48D4E9A}"/>
              </a:ext>
            </a:extLst>
          </p:cNvPr>
          <p:cNvGrpSpPr/>
          <p:nvPr/>
        </p:nvGrpSpPr>
        <p:grpSpPr>
          <a:xfrm>
            <a:off x="7296620" y="3860834"/>
            <a:ext cx="3286688" cy="2376478"/>
            <a:chOff x="6190713" y="2564690"/>
            <a:chExt cx="3286688" cy="2376478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905DDD6A-9227-48F0-B243-FEF3EFB023F8}"/>
                </a:ext>
              </a:extLst>
            </p:cNvPr>
            <p:cNvGrpSpPr/>
            <p:nvPr/>
          </p:nvGrpSpPr>
          <p:grpSpPr>
            <a:xfrm>
              <a:off x="6190713" y="2564690"/>
              <a:ext cx="3286688" cy="2376478"/>
              <a:chOff x="8714261" y="2924340"/>
              <a:chExt cx="3286688" cy="2376478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ED836BB5-70CA-47B3-AE64-F071ED282604}"/>
                  </a:ext>
                </a:extLst>
              </p:cNvPr>
              <p:cNvSpPr/>
              <p:nvPr/>
            </p:nvSpPr>
            <p:spPr>
              <a:xfrm>
                <a:off x="8714261" y="2924554"/>
                <a:ext cx="3286688" cy="2376264"/>
              </a:xfrm>
              <a:prstGeom prst="roundRect">
                <a:avLst>
                  <a:gd name="adj" fmla="val 2172"/>
                </a:avLst>
              </a:prstGeom>
              <a:solidFill>
                <a:schemeClr val="tx1"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65217893-22BF-477D-B954-423A9538F43D}"/>
                  </a:ext>
                </a:extLst>
              </p:cNvPr>
              <p:cNvSpPr/>
              <p:nvPr/>
            </p:nvSpPr>
            <p:spPr>
              <a:xfrm>
                <a:off x="8753475" y="3178584"/>
                <a:ext cx="3209925" cy="2088741"/>
              </a:xfrm>
              <a:prstGeom prst="roundRect">
                <a:avLst>
                  <a:gd name="adj" fmla="val 1944"/>
                </a:avLst>
              </a:prstGeom>
              <a:solidFill>
                <a:schemeClr val="tx1">
                  <a:alpha val="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698735D-53D5-4E8C-8556-81534CFC14EF}"/>
                  </a:ext>
                </a:extLst>
              </p:cNvPr>
              <p:cNvSpPr/>
              <p:nvPr/>
            </p:nvSpPr>
            <p:spPr>
              <a:xfrm>
                <a:off x="11763977" y="297563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8170E873-5927-4E2E-8198-6B9D6CB624DE}"/>
                  </a:ext>
                </a:extLst>
              </p:cNvPr>
              <p:cNvCxnSpPr/>
              <p:nvPr/>
            </p:nvCxnSpPr>
            <p:spPr>
              <a:xfrm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8D92C369-E535-446A-9CE7-D51ABB84E81D}"/>
                  </a:ext>
                </a:extLst>
              </p:cNvPr>
              <p:cNvCxnSpPr/>
              <p:nvPr/>
            </p:nvCxnSpPr>
            <p:spPr>
              <a:xfrm flipH="1" flipV="1">
                <a:off x="11799590" y="3015316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8D17A157-0747-4333-9FD9-6DF06199B4C9}"/>
                  </a:ext>
                </a:extLst>
              </p:cNvPr>
              <p:cNvSpPr/>
              <p:nvPr/>
            </p:nvSpPr>
            <p:spPr>
              <a:xfrm>
                <a:off x="11571876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63DF9D96-26B8-45D1-BB5D-606484F593EF}"/>
                  </a:ext>
                </a:extLst>
              </p:cNvPr>
              <p:cNvSpPr/>
              <p:nvPr/>
            </p:nvSpPr>
            <p:spPr>
              <a:xfrm>
                <a:off x="11378889" y="2975099"/>
                <a:ext cx="152400" cy="15240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A9E9CBE9-51A1-4546-AC62-243FF31AF0AC}"/>
                  </a:ext>
                </a:extLst>
              </p:cNvPr>
              <p:cNvCxnSpPr/>
              <p:nvPr/>
            </p:nvCxnSpPr>
            <p:spPr>
              <a:xfrm flipH="1">
                <a:off x="11414819" y="3077725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BF0CA714-0FC7-411A-A662-8BA282380236}"/>
                  </a:ext>
                </a:extLst>
              </p:cNvPr>
              <p:cNvSpPr/>
              <p:nvPr/>
            </p:nvSpPr>
            <p:spPr>
              <a:xfrm>
                <a:off x="11603435" y="3019824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FBD9AC-3CF6-4393-AF6B-5C054FCF6CE5}"/>
                  </a:ext>
                </a:extLst>
              </p:cNvPr>
              <p:cNvSpPr txBox="1"/>
              <p:nvPr/>
            </p:nvSpPr>
            <p:spPr>
              <a:xfrm>
                <a:off x="8716610" y="2924340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8BE23453-755F-4D68-9F05-A7A30A519B2A}"/>
                </a:ext>
              </a:extLst>
            </p:cNvPr>
            <p:cNvSpPr/>
            <p:nvPr/>
          </p:nvSpPr>
          <p:spPr>
            <a:xfrm>
              <a:off x="7998697" y="2979025"/>
              <a:ext cx="1100466" cy="88202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A792986-1E74-4122-B9A4-87936E8B2616}"/>
                </a:ext>
              </a:extLst>
            </p:cNvPr>
            <p:cNvSpPr/>
            <p:nvPr/>
          </p:nvSpPr>
          <p:spPr>
            <a:xfrm>
              <a:off x="6461675" y="4195817"/>
              <a:ext cx="1207742" cy="44101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3CA7E692-ED3E-415F-9E60-1586FFFFED55}"/>
                </a:ext>
              </a:extLst>
            </p:cNvPr>
            <p:cNvSpPr/>
            <p:nvPr/>
          </p:nvSpPr>
          <p:spPr>
            <a:xfrm>
              <a:off x="6461675" y="2979026"/>
              <a:ext cx="1207742" cy="88202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45" name="Conector de seta reta 26">
              <a:extLst>
                <a:ext uri="{FF2B5EF4-FFF2-40B4-BE49-F238E27FC236}">
                  <a16:creationId xmlns:a16="http://schemas.microsoft.com/office/drawing/2014/main" id="{3CF5464F-AD54-4D82-AB23-EBE31F8FD8BB}"/>
                </a:ext>
              </a:extLst>
            </p:cNvPr>
            <p:cNvCxnSpPr/>
            <p:nvPr/>
          </p:nvCxnSpPr>
          <p:spPr>
            <a:xfrm flipH="1">
              <a:off x="7669417" y="3420037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28">
              <a:extLst>
                <a:ext uri="{FF2B5EF4-FFF2-40B4-BE49-F238E27FC236}">
                  <a16:creationId xmlns:a16="http://schemas.microsoft.com/office/drawing/2014/main" id="{29D22EF1-C32B-4B24-A40C-D14EC4454370}"/>
                </a:ext>
              </a:extLst>
            </p:cNvPr>
            <p:cNvCxnSpPr/>
            <p:nvPr/>
          </p:nvCxnSpPr>
          <p:spPr>
            <a:xfrm flipH="1" flipV="1">
              <a:off x="7309377" y="3861048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36">
              <a:extLst>
                <a:ext uri="{FF2B5EF4-FFF2-40B4-BE49-F238E27FC236}">
                  <a16:creationId xmlns:a16="http://schemas.microsoft.com/office/drawing/2014/main" id="{670A8E4F-C9F3-4858-B580-879033116066}"/>
                </a:ext>
              </a:extLst>
            </p:cNvPr>
            <p:cNvCxnSpPr/>
            <p:nvPr/>
          </p:nvCxnSpPr>
          <p:spPr>
            <a:xfrm>
              <a:off x="6805321" y="3861048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AA496F3-6E1A-4175-AF49-14156791DAB7}"/>
              </a:ext>
            </a:extLst>
          </p:cNvPr>
          <p:cNvSpPr/>
          <p:nvPr/>
        </p:nvSpPr>
        <p:spPr>
          <a:xfrm>
            <a:off x="2481549" y="3155192"/>
            <a:ext cx="144016" cy="24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57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Foco e Ativação:</a:t>
            </a:r>
          </a:p>
          <a:p>
            <a:pPr lvl="1"/>
            <a:r>
              <a:rPr lang="pt-BR" dirty="0"/>
              <a:t>O sistema compartilha o teclado através do foco</a:t>
            </a:r>
          </a:p>
          <a:p>
            <a:pPr lvl="1"/>
            <a:r>
              <a:rPr lang="pt-BR" dirty="0"/>
              <a:t>O foco está relacionado com a janela ativa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84547" y="324237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 janela que tem o foco recebe todas as mensagens de teclado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57114" y="4397320"/>
            <a:ext cx="41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O sistema envia notificações sobre a mudança de foco através das mensagens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WM_KILLFOCUS</a:t>
            </a:r>
            <a:r>
              <a:rPr lang="pt-BR" dirty="0">
                <a:solidFill>
                  <a:schemeClr val="bg1"/>
                </a:solidFill>
              </a:rPr>
              <a:t> e</a:t>
            </a: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WM_SETFOCUS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50B2FA0-16FA-4742-A880-A934CD7FE3B7}"/>
              </a:ext>
            </a:extLst>
          </p:cNvPr>
          <p:cNvGrpSpPr/>
          <p:nvPr/>
        </p:nvGrpSpPr>
        <p:grpSpPr>
          <a:xfrm>
            <a:off x="7705856" y="3704035"/>
            <a:ext cx="3286688" cy="2376478"/>
            <a:chOff x="8714261" y="2924340"/>
            <a:chExt cx="3286688" cy="2376478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B604931-0E25-483E-BDE3-A8AB89214181}"/>
                </a:ext>
              </a:extLst>
            </p:cNvPr>
            <p:cNvSpPr/>
            <p:nvPr/>
          </p:nvSpPr>
          <p:spPr>
            <a:xfrm>
              <a:off x="8714261" y="2924554"/>
              <a:ext cx="3286688" cy="2376264"/>
            </a:xfrm>
            <a:prstGeom prst="roundRect">
              <a:avLst>
                <a:gd name="adj" fmla="val 2172"/>
              </a:avLst>
            </a:prstGeom>
            <a:solidFill>
              <a:schemeClr val="tx1">
                <a:alpha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3F76E94E-68E2-47E2-9562-5C98CC6CA10B}"/>
                </a:ext>
              </a:extLst>
            </p:cNvPr>
            <p:cNvSpPr/>
            <p:nvPr/>
          </p:nvSpPr>
          <p:spPr>
            <a:xfrm>
              <a:off x="8753475" y="3178584"/>
              <a:ext cx="3209925" cy="2088741"/>
            </a:xfrm>
            <a:prstGeom prst="roundRect">
              <a:avLst>
                <a:gd name="adj" fmla="val 1944"/>
              </a:avLst>
            </a:prstGeom>
            <a:solidFill>
              <a:schemeClr val="tx1">
                <a:alpha val="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F7B3BE7-E56D-4FA5-BFF1-704EE7145DC8}"/>
                </a:ext>
              </a:extLst>
            </p:cNvPr>
            <p:cNvSpPr/>
            <p:nvPr/>
          </p:nvSpPr>
          <p:spPr>
            <a:xfrm>
              <a:off x="11763977" y="297563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08DAB38-50B1-42F3-865C-ED5CAE76D2F1}"/>
                </a:ext>
              </a:extLst>
            </p:cNvPr>
            <p:cNvCxnSpPr/>
            <p:nvPr/>
          </p:nvCxnSpPr>
          <p:spPr>
            <a:xfrm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4293D7F2-B29F-40E2-BE83-44578B130896}"/>
                </a:ext>
              </a:extLst>
            </p:cNvPr>
            <p:cNvCxnSpPr/>
            <p:nvPr/>
          </p:nvCxnSpPr>
          <p:spPr>
            <a:xfrm flipH="1"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ADB04222-2373-46A6-BEB9-14CBCA03C941}"/>
                </a:ext>
              </a:extLst>
            </p:cNvPr>
            <p:cNvSpPr/>
            <p:nvPr/>
          </p:nvSpPr>
          <p:spPr>
            <a:xfrm>
              <a:off x="11571876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32D2981-2917-489F-B0C8-979A0A9B99F0}"/>
                </a:ext>
              </a:extLst>
            </p:cNvPr>
            <p:cNvSpPr/>
            <p:nvPr/>
          </p:nvSpPr>
          <p:spPr>
            <a:xfrm>
              <a:off x="11378889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A13AACF6-0A6B-4228-B522-BDF2874EBFC9}"/>
                </a:ext>
              </a:extLst>
            </p:cNvPr>
            <p:cNvCxnSpPr/>
            <p:nvPr/>
          </p:nvCxnSpPr>
          <p:spPr>
            <a:xfrm flipH="1">
              <a:off x="11414819" y="3077725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9A728FD-8EC1-4181-9967-3E41BC9016C2}"/>
                </a:ext>
              </a:extLst>
            </p:cNvPr>
            <p:cNvSpPr/>
            <p:nvPr/>
          </p:nvSpPr>
          <p:spPr>
            <a:xfrm>
              <a:off x="11603435" y="3019824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438F13-04B9-48C8-A383-23CE738B1AAA}"/>
                </a:ext>
              </a:extLst>
            </p:cNvPr>
            <p:cNvSpPr txBox="1"/>
            <p:nvPr/>
          </p:nvSpPr>
          <p:spPr>
            <a:xfrm>
              <a:off x="8716610" y="2924340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05AA96D-D301-4AE8-8EFE-DDEF5718CB30}"/>
              </a:ext>
            </a:extLst>
          </p:cNvPr>
          <p:cNvGrpSpPr/>
          <p:nvPr/>
        </p:nvGrpSpPr>
        <p:grpSpPr>
          <a:xfrm>
            <a:off x="6686279" y="3073201"/>
            <a:ext cx="3286688" cy="2376478"/>
            <a:chOff x="8714261" y="2924340"/>
            <a:chExt cx="3286688" cy="2376478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317F104F-0EC6-44ED-8164-69B66936308D}"/>
                </a:ext>
              </a:extLst>
            </p:cNvPr>
            <p:cNvSpPr/>
            <p:nvPr/>
          </p:nvSpPr>
          <p:spPr>
            <a:xfrm>
              <a:off x="8714261" y="2924554"/>
              <a:ext cx="3286688" cy="2376264"/>
            </a:xfrm>
            <a:prstGeom prst="roundRect">
              <a:avLst>
                <a:gd name="adj" fmla="val 2172"/>
              </a:avLst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DD0B947E-A395-49C9-90F1-E394AC35A7BB}"/>
                </a:ext>
              </a:extLst>
            </p:cNvPr>
            <p:cNvSpPr/>
            <p:nvPr/>
          </p:nvSpPr>
          <p:spPr>
            <a:xfrm>
              <a:off x="8753475" y="3178584"/>
              <a:ext cx="3209925" cy="2088741"/>
            </a:xfrm>
            <a:prstGeom prst="roundRect">
              <a:avLst>
                <a:gd name="adj" fmla="val 1944"/>
              </a:avLst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D39C26E4-69B8-400C-AD80-4F9084DE0BE2}"/>
                </a:ext>
              </a:extLst>
            </p:cNvPr>
            <p:cNvSpPr/>
            <p:nvPr/>
          </p:nvSpPr>
          <p:spPr>
            <a:xfrm>
              <a:off x="11763977" y="297563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184ABFC-AB52-46A8-B00C-13507959A1E0}"/>
                </a:ext>
              </a:extLst>
            </p:cNvPr>
            <p:cNvCxnSpPr/>
            <p:nvPr/>
          </p:nvCxnSpPr>
          <p:spPr>
            <a:xfrm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D38500B8-1145-4C3E-98C4-0830BF39FD95}"/>
                </a:ext>
              </a:extLst>
            </p:cNvPr>
            <p:cNvCxnSpPr/>
            <p:nvPr/>
          </p:nvCxnSpPr>
          <p:spPr>
            <a:xfrm flipH="1" flipV="1">
              <a:off x="11799590" y="3015316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42B4208A-E38A-44D7-9AB6-1D249FB8DF01}"/>
                </a:ext>
              </a:extLst>
            </p:cNvPr>
            <p:cNvSpPr/>
            <p:nvPr/>
          </p:nvSpPr>
          <p:spPr>
            <a:xfrm>
              <a:off x="11571876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E803C562-5BA6-47CB-84E2-693D14197297}"/>
                </a:ext>
              </a:extLst>
            </p:cNvPr>
            <p:cNvSpPr/>
            <p:nvPr/>
          </p:nvSpPr>
          <p:spPr>
            <a:xfrm>
              <a:off x="11378889" y="2975099"/>
              <a:ext cx="152400" cy="152400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ADE4E9C-9CFF-44F1-8609-908853F69E38}"/>
                </a:ext>
              </a:extLst>
            </p:cNvPr>
            <p:cNvCxnSpPr/>
            <p:nvPr/>
          </p:nvCxnSpPr>
          <p:spPr>
            <a:xfrm flipH="1">
              <a:off x="11414819" y="3077725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09E0D11E-4047-4319-A20E-56EA0A20DF79}"/>
                </a:ext>
              </a:extLst>
            </p:cNvPr>
            <p:cNvSpPr/>
            <p:nvPr/>
          </p:nvSpPr>
          <p:spPr>
            <a:xfrm>
              <a:off x="11603435" y="3019824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7AE616F-CECB-490D-99B9-58B54FA98E77}"/>
                </a:ext>
              </a:extLst>
            </p:cNvPr>
            <p:cNvSpPr txBox="1"/>
            <p:nvPr/>
          </p:nvSpPr>
          <p:spPr>
            <a:xfrm>
              <a:off x="8716610" y="2924340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0809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pode tratar mensagens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foco e ativação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39" y="2194406"/>
            <a:ext cx="1030690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WM_KILLFOCUS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"Até Logo!"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InvalidateRect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WM_SETFOCUS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"Bem Vindo!"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InvalidateRect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5916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Capturando o pressionamento de teclas</a:t>
            </a:r>
          </a:p>
          <a:p>
            <a:pPr lvl="1"/>
            <a:r>
              <a:rPr lang="pt-BR" dirty="0"/>
              <a:t>O pressionamento de qualquer tecla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 uma mensagem</a:t>
            </a:r>
          </a:p>
          <a:p>
            <a:pPr lvl="2"/>
            <a:r>
              <a:rPr lang="pt-BR" dirty="0"/>
              <a:t>Sistema: WM_SYSKEYDOWN e WM_SYSKEYUP (usando Alt)</a:t>
            </a:r>
          </a:p>
          <a:p>
            <a:pPr lvl="2"/>
            <a:r>
              <a:rPr lang="pt-BR" dirty="0"/>
              <a:t>Normal: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WM_KEYDOWN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WM_KEYUP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7804495" y="447618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WM_KEYDOWN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026042" y="40050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WM_KEYUP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8FA4DDE-1ED8-4BFE-83C4-E346FAE774EF}"/>
              </a:ext>
            </a:extLst>
          </p:cNvPr>
          <p:cNvGrpSpPr/>
          <p:nvPr/>
        </p:nvGrpSpPr>
        <p:grpSpPr>
          <a:xfrm>
            <a:off x="1631504" y="3573016"/>
            <a:ext cx="5568456" cy="1689017"/>
            <a:chOff x="1631504" y="3573016"/>
            <a:chExt cx="5568456" cy="1689017"/>
          </a:xfrm>
        </p:grpSpPr>
        <p:sp>
          <p:nvSpPr>
            <p:cNvPr id="5" name="Rectangle 8"/>
            <p:cNvSpPr/>
            <p:nvPr/>
          </p:nvSpPr>
          <p:spPr>
            <a:xfrm>
              <a:off x="170351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1</a:t>
              </a:r>
            </a:p>
          </p:txBody>
        </p:sp>
        <p:sp>
          <p:nvSpPr>
            <p:cNvPr id="6" name="Rectangle 9"/>
            <p:cNvSpPr/>
            <p:nvPr/>
          </p:nvSpPr>
          <p:spPr>
            <a:xfrm>
              <a:off x="248378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3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209364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2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28739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4</a:t>
              </a: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654182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6</a:t>
              </a:r>
            </a:p>
          </p:txBody>
        </p:sp>
        <p:sp>
          <p:nvSpPr>
            <p:cNvPr id="10" name="Rectangle 13"/>
            <p:cNvSpPr/>
            <p:nvPr/>
          </p:nvSpPr>
          <p:spPr>
            <a:xfrm>
              <a:off x="326404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5</a:t>
              </a: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4044316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7</a:t>
              </a: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482458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9</a:t>
              </a: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4434450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8</a:t>
              </a: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5214718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0</a:t>
              </a: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5991814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=</a:t>
              </a: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5604851" y="366468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-</a:t>
              </a: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6377123" y="3664687"/>
              <a:ext cx="748884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ym typeface="Wingdings" pitchFamily="2" charset="2"/>
                </a:rPr>
                <a:t></a:t>
              </a:r>
              <a:endParaRPr lang="pt-BR" sz="1050" b="1" dirty="0"/>
            </a:p>
          </p:txBody>
        </p:sp>
        <p:sp>
          <p:nvSpPr>
            <p:cNvPr id="18" name="Rectangle 22"/>
            <p:cNvSpPr/>
            <p:nvPr/>
          </p:nvSpPr>
          <p:spPr>
            <a:xfrm>
              <a:off x="170351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q</a:t>
              </a:r>
            </a:p>
          </p:txBody>
        </p:sp>
        <p:sp>
          <p:nvSpPr>
            <p:cNvPr id="19" name="Rectangle 23"/>
            <p:cNvSpPr/>
            <p:nvPr/>
          </p:nvSpPr>
          <p:spPr>
            <a:xfrm>
              <a:off x="248378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e</a:t>
              </a:r>
            </a:p>
          </p:txBody>
        </p:sp>
        <p:sp>
          <p:nvSpPr>
            <p:cNvPr id="20" name="Rectangle 24"/>
            <p:cNvSpPr/>
            <p:nvPr/>
          </p:nvSpPr>
          <p:spPr>
            <a:xfrm>
              <a:off x="209364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w</a:t>
              </a: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28739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r</a:t>
              </a: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3654182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y</a:t>
              </a:r>
            </a:p>
          </p:txBody>
        </p:sp>
        <p:sp>
          <p:nvSpPr>
            <p:cNvPr id="23" name="Rectangle 27"/>
            <p:cNvSpPr/>
            <p:nvPr/>
          </p:nvSpPr>
          <p:spPr>
            <a:xfrm>
              <a:off x="326404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t</a:t>
              </a:r>
            </a:p>
          </p:txBody>
        </p:sp>
        <p:sp>
          <p:nvSpPr>
            <p:cNvPr id="24" name="Rectangle 28"/>
            <p:cNvSpPr/>
            <p:nvPr/>
          </p:nvSpPr>
          <p:spPr>
            <a:xfrm>
              <a:off x="4044316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u</a:t>
              </a: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482458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o</a:t>
              </a:r>
            </a:p>
          </p:txBody>
        </p:sp>
        <p:sp>
          <p:nvSpPr>
            <p:cNvPr id="26" name="Rectangle 30"/>
            <p:cNvSpPr/>
            <p:nvPr/>
          </p:nvSpPr>
          <p:spPr>
            <a:xfrm>
              <a:off x="4434450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i</a:t>
              </a:r>
            </a:p>
          </p:txBody>
        </p:sp>
        <p:sp>
          <p:nvSpPr>
            <p:cNvPr id="27" name="Rectangle 31"/>
            <p:cNvSpPr/>
            <p:nvPr/>
          </p:nvSpPr>
          <p:spPr>
            <a:xfrm>
              <a:off x="5214718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p</a:t>
              </a:r>
            </a:p>
          </p:txBody>
        </p:sp>
        <p:sp>
          <p:nvSpPr>
            <p:cNvPr id="28" name="Rectangle 32"/>
            <p:cNvSpPr/>
            <p:nvPr/>
          </p:nvSpPr>
          <p:spPr>
            <a:xfrm>
              <a:off x="5991814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[</a:t>
              </a:r>
            </a:p>
          </p:txBody>
        </p:sp>
        <p:sp>
          <p:nvSpPr>
            <p:cNvPr id="29" name="Rectangle 33"/>
            <p:cNvSpPr/>
            <p:nvPr/>
          </p:nvSpPr>
          <p:spPr>
            <a:xfrm>
              <a:off x="5604851" y="4050609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`</a:t>
              </a:r>
            </a:p>
          </p:txBody>
        </p:sp>
        <p:sp>
          <p:nvSpPr>
            <p:cNvPr id="30" name="Rectangle 36"/>
            <p:cNvSpPr/>
            <p:nvPr/>
          </p:nvSpPr>
          <p:spPr>
            <a:xfrm>
              <a:off x="170351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a</a:t>
              </a:r>
            </a:p>
          </p:txBody>
        </p:sp>
        <p:sp>
          <p:nvSpPr>
            <p:cNvPr id="31" name="Rectangle 37"/>
            <p:cNvSpPr/>
            <p:nvPr/>
          </p:nvSpPr>
          <p:spPr>
            <a:xfrm>
              <a:off x="248378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d</a:t>
              </a:r>
            </a:p>
          </p:txBody>
        </p:sp>
        <p:sp>
          <p:nvSpPr>
            <p:cNvPr id="32" name="Rectangle 38"/>
            <p:cNvSpPr/>
            <p:nvPr/>
          </p:nvSpPr>
          <p:spPr>
            <a:xfrm>
              <a:off x="209364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s</a:t>
              </a:r>
            </a:p>
          </p:txBody>
        </p:sp>
        <p:sp>
          <p:nvSpPr>
            <p:cNvPr id="33" name="Rectangle 39"/>
            <p:cNvSpPr/>
            <p:nvPr/>
          </p:nvSpPr>
          <p:spPr>
            <a:xfrm>
              <a:off x="287391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f</a:t>
              </a:r>
            </a:p>
          </p:txBody>
        </p:sp>
        <p:sp>
          <p:nvSpPr>
            <p:cNvPr id="34" name="Rectangle 40"/>
            <p:cNvSpPr/>
            <p:nvPr/>
          </p:nvSpPr>
          <p:spPr>
            <a:xfrm>
              <a:off x="3654182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h</a:t>
              </a:r>
            </a:p>
          </p:txBody>
        </p:sp>
        <p:sp>
          <p:nvSpPr>
            <p:cNvPr id="35" name="Rectangle 41"/>
            <p:cNvSpPr/>
            <p:nvPr/>
          </p:nvSpPr>
          <p:spPr>
            <a:xfrm>
              <a:off x="326404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g</a:t>
              </a:r>
            </a:p>
          </p:txBody>
        </p:sp>
        <p:sp>
          <p:nvSpPr>
            <p:cNvPr id="36" name="Rectangle 42"/>
            <p:cNvSpPr/>
            <p:nvPr/>
          </p:nvSpPr>
          <p:spPr>
            <a:xfrm>
              <a:off x="4044316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j</a:t>
              </a:r>
            </a:p>
          </p:txBody>
        </p:sp>
        <p:sp>
          <p:nvSpPr>
            <p:cNvPr id="37" name="Rectangle 43"/>
            <p:cNvSpPr/>
            <p:nvPr/>
          </p:nvSpPr>
          <p:spPr>
            <a:xfrm>
              <a:off x="4824584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l</a:t>
              </a:r>
            </a:p>
          </p:txBody>
        </p:sp>
        <p:sp>
          <p:nvSpPr>
            <p:cNvPr id="38" name="Rectangle 44"/>
            <p:cNvSpPr/>
            <p:nvPr/>
          </p:nvSpPr>
          <p:spPr>
            <a:xfrm>
              <a:off x="4434450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k</a:t>
              </a:r>
            </a:p>
          </p:txBody>
        </p:sp>
        <p:sp>
          <p:nvSpPr>
            <p:cNvPr id="39" name="Rectangle 45"/>
            <p:cNvSpPr/>
            <p:nvPr/>
          </p:nvSpPr>
          <p:spPr>
            <a:xfrm>
              <a:off x="5214718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ç</a:t>
              </a:r>
            </a:p>
          </p:txBody>
        </p:sp>
        <p:sp>
          <p:nvSpPr>
            <p:cNvPr id="40" name="Rectangle 46"/>
            <p:cNvSpPr/>
            <p:nvPr/>
          </p:nvSpPr>
          <p:spPr>
            <a:xfrm>
              <a:off x="5991814" y="4426553"/>
              <a:ext cx="535543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]</a:t>
              </a:r>
            </a:p>
          </p:txBody>
        </p:sp>
        <p:sp>
          <p:nvSpPr>
            <p:cNvPr id="41" name="Rectangle 47"/>
            <p:cNvSpPr/>
            <p:nvPr/>
          </p:nvSpPr>
          <p:spPr>
            <a:xfrm>
              <a:off x="5604851" y="4426553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~</a:t>
              </a:r>
            </a:p>
          </p:txBody>
        </p:sp>
        <p:sp>
          <p:nvSpPr>
            <p:cNvPr id="42" name="Rectangle 50"/>
            <p:cNvSpPr/>
            <p:nvPr/>
          </p:nvSpPr>
          <p:spPr>
            <a:xfrm>
              <a:off x="209364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z</a:t>
              </a:r>
            </a:p>
          </p:txBody>
        </p:sp>
        <p:sp>
          <p:nvSpPr>
            <p:cNvPr id="43" name="Rectangle 51"/>
            <p:cNvSpPr/>
            <p:nvPr/>
          </p:nvSpPr>
          <p:spPr>
            <a:xfrm>
              <a:off x="28739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c</a:t>
              </a:r>
            </a:p>
          </p:txBody>
        </p:sp>
        <p:sp>
          <p:nvSpPr>
            <p:cNvPr id="44" name="Rectangle 52"/>
            <p:cNvSpPr/>
            <p:nvPr/>
          </p:nvSpPr>
          <p:spPr>
            <a:xfrm>
              <a:off x="248378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x</a:t>
              </a:r>
            </a:p>
          </p:txBody>
        </p:sp>
        <p:sp>
          <p:nvSpPr>
            <p:cNvPr id="45" name="Rectangle 53"/>
            <p:cNvSpPr/>
            <p:nvPr/>
          </p:nvSpPr>
          <p:spPr>
            <a:xfrm>
              <a:off x="326404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v</a:t>
              </a:r>
            </a:p>
          </p:txBody>
        </p:sp>
        <p:sp>
          <p:nvSpPr>
            <p:cNvPr id="46" name="Rectangle 54"/>
            <p:cNvSpPr/>
            <p:nvPr/>
          </p:nvSpPr>
          <p:spPr>
            <a:xfrm>
              <a:off x="4044316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n</a:t>
              </a:r>
            </a:p>
          </p:txBody>
        </p:sp>
        <p:sp>
          <p:nvSpPr>
            <p:cNvPr id="47" name="Rectangle 55"/>
            <p:cNvSpPr/>
            <p:nvPr/>
          </p:nvSpPr>
          <p:spPr>
            <a:xfrm>
              <a:off x="365418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b</a:t>
              </a:r>
            </a:p>
          </p:txBody>
        </p:sp>
        <p:sp>
          <p:nvSpPr>
            <p:cNvPr id="48" name="Rectangle 56"/>
            <p:cNvSpPr/>
            <p:nvPr/>
          </p:nvSpPr>
          <p:spPr>
            <a:xfrm>
              <a:off x="4434450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m</a:t>
              </a:r>
            </a:p>
          </p:txBody>
        </p:sp>
        <p:sp>
          <p:nvSpPr>
            <p:cNvPr id="49" name="Rectangle 57"/>
            <p:cNvSpPr/>
            <p:nvPr/>
          </p:nvSpPr>
          <p:spPr>
            <a:xfrm>
              <a:off x="5214718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&gt;</a:t>
              </a:r>
            </a:p>
          </p:txBody>
        </p:sp>
        <p:sp>
          <p:nvSpPr>
            <p:cNvPr id="50" name="Rectangle 58"/>
            <p:cNvSpPr/>
            <p:nvPr/>
          </p:nvSpPr>
          <p:spPr>
            <a:xfrm>
              <a:off x="482458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&lt;</a:t>
              </a:r>
            </a:p>
          </p:txBody>
        </p:sp>
        <p:sp>
          <p:nvSpPr>
            <p:cNvPr id="51" name="Rectangle 59"/>
            <p:cNvSpPr/>
            <p:nvPr/>
          </p:nvSpPr>
          <p:spPr>
            <a:xfrm>
              <a:off x="5604851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;</a:t>
              </a:r>
            </a:p>
          </p:txBody>
        </p:sp>
        <p:sp>
          <p:nvSpPr>
            <p:cNvPr id="52" name="Rectangle 61"/>
            <p:cNvSpPr/>
            <p:nvPr/>
          </p:nvSpPr>
          <p:spPr>
            <a:xfrm>
              <a:off x="5991814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/</a:t>
              </a:r>
            </a:p>
          </p:txBody>
        </p:sp>
        <p:sp>
          <p:nvSpPr>
            <p:cNvPr id="53" name="Rectangle 62"/>
            <p:cNvSpPr/>
            <p:nvPr/>
          </p:nvSpPr>
          <p:spPr>
            <a:xfrm>
              <a:off x="6377125" y="4812475"/>
              <a:ext cx="742938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shift</a:t>
              </a:r>
            </a:p>
          </p:txBody>
        </p:sp>
        <p:sp>
          <p:nvSpPr>
            <p:cNvPr id="55" name="Rectangle 65"/>
            <p:cNvSpPr/>
            <p:nvPr/>
          </p:nvSpPr>
          <p:spPr>
            <a:xfrm>
              <a:off x="1703512" y="4812475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\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DCDB636-E39A-4965-97F9-7B64D2B65534}"/>
                </a:ext>
              </a:extLst>
            </p:cNvPr>
            <p:cNvSpPr/>
            <p:nvPr/>
          </p:nvSpPr>
          <p:spPr>
            <a:xfrm>
              <a:off x="1631504" y="3573016"/>
              <a:ext cx="5568456" cy="16890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 sz="3200" b="1"/>
            </a:p>
          </p:txBody>
        </p:sp>
      </p:grpSp>
      <p:sp>
        <p:nvSpPr>
          <p:cNvPr id="54" name="Freeform 64"/>
          <p:cNvSpPr/>
          <p:nvPr/>
        </p:nvSpPr>
        <p:spPr>
          <a:xfrm>
            <a:off x="6400800" y="4080330"/>
            <a:ext cx="696686" cy="678542"/>
          </a:xfrm>
          <a:custGeom>
            <a:avLst/>
            <a:gdLst>
              <a:gd name="connsiteX0" fmla="*/ 0 w 345004"/>
              <a:gd name="connsiteY0" fmla="*/ 0 h 286101"/>
              <a:gd name="connsiteX1" fmla="*/ 342199 w 345004"/>
              <a:gd name="connsiteY1" fmla="*/ 0 h 286101"/>
              <a:gd name="connsiteX2" fmla="*/ 345004 w 345004"/>
              <a:gd name="connsiteY2" fmla="*/ 283296 h 286101"/>
              <a:gd name="connsiteX3" fmla="*/ 193539 w 345004"/>
              <a:gd name="connsiteY3" fmla="*/ 286101 h 286101"/>
              <a:gd name="connsiteX4" fmla="*/ 190734 w 345004"/>
              <a:gd name="connsiteY4" fmla="*/ 126221 h 286101"/>
              <a:gd name="connsiteX5" fmla="*/ 2805 w 345004"/>
              <a:gd name="connsiteY5" fmla="*/ 126221 h 286101"/>
              <a:gd name="connsiteX6" fmla="*/ 0 w 345004"/>
              <a:gd name="connsiteY6" fmla="*/ 0 h 286101"/>
              <a:gd name="connsiteX0" fmla="*/ 2805 w 342199"/>
              <a:gd name="connsiteY0" fmla="*/ 2805 h 286101"/>
              <a:gd name="connsiteX1" fmla="*/ 339394 w 342199"/>
              <a:gd name="connsiteY1" fmla="*/ 0 h 286101"/>
              <a:gd name="connsiteX2" fmla="*/ 342199 w 342199"/>
              <a:gd name="connsiteY2" fmla="*/ 283296 h 286101"/>
              <a:gd name="connsiteX3" fmla="*/ 190734 w 342199"/>
              <a:gd name="connsiteY3" fmla="*/ 286101 h 286101"/>
              <a:gd name="connsiteX4" fmla="*/ 187929 w 342199"/>
              <a:gd name="connsiteY4" fmla="*/ 126221 h 286101"/>
              <a:gd name="connsiteX5" fmla="*/ 0 w 342199"/>
              <a:gd name="connsiteY5" fmla="*/ 126221 h 286101"/>
              <a:gd name="connsiteX6" fmla="*/ 2805 w 342199"/>
              <a:gd name="connsiteY6" fmla="*/ 2805 h 286101"/>
              <a:gd name="connsiteX0" fmla="*/ 2805 w 339818"/>
              <a:gd name="connsiteY0" fmla="*/ 2805 h 286101"/>
              <a:gd name="connsiteX1" fmla="*/ 339394 w 339818"/>
              <a:gd name="connsiteY1" fmla="*/ 0 h 286101"/>
              <a:gd name="connsiteX2" fmla="*/ 339818 w 339818"/>
              <a:gd name="connsiteY2" fmla="*/ 283296 h 286101"/>
              <a:gd name="connsiteX3" fmla="*/ 190734 w 339818"/>
              <a:gd name="connsiteY3" fmla="*/ 286101 h 286101"/>
              <a:gd name="connsiteX4" fmla="*/ 187929 w 339818"/>
              <a:gd name="connsiteY4" fmla="*/ 126221 h 286101"/>
              <a:gd name="connsiteX5" fmla="*/ 0 w 339818"/>
              <a:gd name="connsiteY5" fmla="*/ 126221 h 286101"/>
              <a:gd name="connsiteX6" fmla="*/ 2805 w 339818"/>
              <a:gd name="connsiteY6" fmla="*/ 2805 h 286101"/>
              <a:gd name="connsiteX0" fmla="*/ 2805 w 339818"/>
              <a:gd name="connsiteY0" fmla="*/ 2805 h 286101"/>
              <a:gd name="connsiteX1" fmla="*/ 339394 w 339818"/>
              <a:gd name="connsiteY1" fmla="*/ 0 h 286101"/>
              <a:gd name="connsiteX2" fmla="*/ 339818 w 339818"/>
              <a:gd name="connsiteY2" fmla="*/ 283296 h 286101"/>
              <a:gd name="connsiteX3" fmla="*/ 183591 w 339818"/>
              <a:gd name="connsiteY3" fmla="*/ 286101 h 286101"/>
              <a:gd name="connsiteX4" fmla="*/ 187929 w 339818"/>
              <a:gd name="connsiteY4" fmla="*/ 126221 h 286101"/>
              <a:gd name="connsiteX5" fmla="*/ 0 w 339818"/>
              <a:gd name="connsiteY5" fmla="*/ 126221 h 286101"/>
              <a:gd name="connsiteX6" fmla="*/ 2805 w 339818"/>
              <a:gd name="connsiteY6" fmla="*/ 2805 h 286101"/>
              <a:gd name="connsiteX0" fmla="*/ 2805 w 339818"/>
              <a:gd name="connsiteY0" fmla="*/ 2805 h 283720"/>
              <a:gd name="connsiteX1" fmla="*/ 339394 w 339818"/>
              <a:gd name="connsiteY1" fmla="*/ 0 h 283720"/>
              <a:gd name="connsiteX2" fmla="*/ 339818 w 339818"/>
              <a:gd name="connsiteY2" fmla="*/ 283296 h 283720"/>
              <a:gd name="connsiteX3" fmla="*/ 190735 w 339818"/>
              <a:gd name="connsiteY3" fmla="*/ 283720 h 283720"/>
              <a:gd name="connsiteX4" fmla="*/ 187929 w 339818"/>
              <a:gd name="connsiteY4" fmla="*/ 126221 h 283720"/>
              <a:gd name="connsiteX5" fmla="*/ 0 w 339818"/>
              <a:gd name="connsiteY5" fmla="*/ 126221 h 283720"/>
              <a:gd name="connsiteX6" fmla="*/ 2805 w 339818"/>
              <a:gd name="connsiteY6" fmla="*/ 2805 h 283720"/>
              <a:gd name="connsiteX0" fmla="*/ 0 w 341775"/>
              <a:gd name="connsiteY0" fmla="*/ 0 h 288058"/>
              <a:gd name="connsiteX1" fmla="*/ 341351 w 341775"/>
              <a:gd name="connsiteY1" fmla="*/ 4338 h 288058"/>
              <a:gd name="connsiteX2" fmla="*/ 341775 w 341775"/>
              <a:gd name="connsiteY2" fmla="*/ 287634 h 288058"/>
              <a:gd name="connsiteX3" fmla="*/ 192692 w 341775"/>
              <a:gd name="connsiteY3" fmla="*/ 288058 h 288058"/>
              <a:gd name="connsiteX4" fmla="*/ 189886 w 341775"/>
              <a:gd name="connsiteY4" fmla="*/ 130559 h 288058"/>
              <a:gd name="connsiteX5" fmla="*/ 1957 w 341775"/>
              <a:gd name="connsiteY5" fmla="*/ 130559 h 288058"/>
              <a:gd name="connsiteX6" fmla="*/ 0 w 341775"/>
              <a:gd name="connsiteY6" fmla="*/ 0 h 288058"/>
              <a:gd name="connsiteX0" fmla="*/ 0 w 341775"/>
              <a:gd name="connsiteY0" fmla="*/ 2805 h 290863"/>
              <a:gd name="connsiteX1" fmla="*/ 338970 w 341775"/>
              <a:gd name="connsiteY1" fmla="*/ 0 h 290863"/>
              <a:gd name="connsiteX2" fmla="*/ 341775 w 341775"/>
              <a:gd name="connsiteY2" fmla="*/ 290439 h 290863"/>
              <a:gd name="connsiteX3" fmla="*/ 192692 w 341775"/>
              <a:gd name="connsiteY3" fmla="*/ 290863 h 290863"/>
              <a:gd name="connsiteX4" fmla="*/ 189886 w 341775"/>
              <a:gd name="connsiteY4" fmla="*/ 133364 h 290863"/>
              <a:gd name="connsiteX5" fmla="*/ 1957 w 341775"/>
              <a:gd name="connsiteY5" fmla="*/ 133364 h 290863"/>
              <a:gd name="connsiteX6" fmla="*/ 0 w 341775"/>
              <a:gd name="connsiteY6" fmla="*/ 2805 h 290863"/>
              <a:gd name="connsiteX0" fmla="*/ 0 w 341775"/>
              <a:gd name="connsiteY0" fmla="*/ 0 h 288058"/>
              <a:gd name="connsiteX1" fmla="*/ 338970 w 341775"/>
              <a:gd name="connsiteY1" fmla="*/ 1957 h 288058"/>
              <a:gd name="connsiteX2" fmla="*/ 341775 w 341775"/>
              <a:gd name="connsiteY2" fmla="*/ 287634 h 288058"/>
              <a:gd name="connsiteX3" fmla="*/ 192692 w 341775"/>
              <a:gd name="connsiteY3" fmla="*/ 288058 h 288058"/>
              <a:gd name="connsiteX4" fmla="*/ 189886 w 341775"/>
              <a:gd name="connsiteY4" fmla="*/ 130559 h 288058"/>
              <a:gd name="connsiteX5" fmla="*/ 1957 w 341775"/>
              <a:gd name="connsiteY5" fmla="*/ 130559 h 288058"/>
              <a:gd name="connsiteX6" fmla="*/ 0 w 341775"/>
              <a:gd name="connsiteY6" fmla="*/ 0 h 288058"/>
              <a:gd name="connsiteX0" fmla="*/ 0 w 341775"/>
              <a:gd name="connsiteY0" fmla="*/ 424 h 288482"/>
              <a:gd name="connsiteX1" fmla="*/ 341351 w 341775"/>
              <a:gd name="connsiteY1" fmla="*/ 0 h 288482"/>
              <a:gd name="connsiteX2" fmla="*/ 341775 w 341775"/>
              <a:gd name="connsiteY2" fmla="*/ 288058 h 288482"/>
              <a:gd name="connsiteX3" fmla="*/ 192692 w 341775"/>
              <a:gd name="connsiteY3" fmla="*/ 288482 h 288482"/>
              <a:gd name="connsiteX4" fmla="*/ 189886 w 341775"/>
              <a:gd name="connsiteY4" fmla="*/ 130983 h 288482"/>
              <a:gd name="connsiteX5" fmla="*/ 1957 w 341775"/>
              <a:gd name="connsiteY5" fmla="*/ 130983 h 288482"/>
              <a:gd name="connsiteX6" fmla="*/ 0 w 341775"/>
              <a:gd name="connsiteY6" fmla="*/ 424 h 288482"/>
              <a:gd name="connsiteX0" fmla="*/ 0 w 341775"/>
              <a:gd name="connsiteY0" fmla="*/ 424 h 288482"/>
              <a:gd name="connsiteX1" fmla="*/ 323906 w 341775"/>
              <a:gd name="connsiteY1" fmla="*/ 0 h 288482"/>
              <a:gd name="connsiteX2" fmla="*/ 341775 w 341775"/>
              <a:gd name="connsiteY2" fmla="*/ 288058 h 288482"/>
              <a:gd name="connsiteX3" fmla="*/ 192692 w 341775"/>
              <a:gd name="connsiteY3" fmla="*/ 288482 h 288482"/>
              <a:gd name="connsiteX4" fmla="*/ 189886 w 341775"/>
              <a:gd name="connsiteY4" fmla="*/ 130983 h 288482"/>
              <a:gd name="connsiteX5" fmla="*/ 1957 w 341775"/>
              <a:gd name="connsiteY5" fmla="*/ 130983 h 288482"/>
              <a:gd name="connsiteX6" fmla="*/ 0 w 341775"/>
              <a:gd name="connsiteY6" fmla="*/ 424 h 288482"/>
              <a:gd name="connsiteX0" fmla="*/ 0 w 326823"/>
              <a:gd name="connsiteY0" fmla="*/ 424 h 288482"/>
              <a:gd name="connsiteX1" fmla="*/ 323906 w 326823"/>
              <a:gd name="connsiteY1" fmla="*/ 0 h 288482"/>
              <a:gd name="connsiteX2" fmla="*/ 326823 w 326823"/>
              <a:gd name="connsiteY2" fmla="*/ 288058 h 288482"/>
              <a:gd name="connsiteX3" fmla="*/ 192692 w 326823"/>
              <a:gd name="connsiteY3" fmla="*/ 288482 h 288482"/>
              <a:gd name="connsiteX4" fmla="*/ 189886 w 326823"/>
              <a:gd name="connsiteY4" fmla="*/ 130983 h 288482"/>
              <a:gd name="connsiteX5" fmla="*/ 1957 w 326823"/>
              <a:gd name="connsiteY5" fmla="*/ 130983 h 288482"/>
              <a:gd name="connsiteX6" fmla="*/ 0 w 326823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89886 w 323909"/>
              <a:gd name="connsiteY4" fmla="*/ 130983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6823"/>
              <a:gd name="connsiteY0" fmla="*/ 424 h 288482"/>
              <a:gd name="connsiteX1" fmla="*/ 323906 w 326823"/>
              <a:gd name="connsiteY1" fmla="*/ 0 h 288482"/>
              <a:gd name="connsiteX2" fmla="*/ 326823 w 326823"/>
              <a:gd name="connsiteY2" fmla="*/ 288058 h 288482"/>
              <a:gd name="connsiteX3" fmla="*/ 192692 w 326823"/>
              <a:gd name="connsiteY3" fmla="*/ 288482 h 288482"/>
              <a:gd name="connsiteX4" fmla="*/ 189886 w 326823"/>
              <a:gd name="connsiteY4" fmla="*/ 130983 h 288482"/>
              <a:gd name="connsiteX5" fmla="*/ 1957 w 326823"/>
              <a:gd name="connsiteY5" fmla="*/ 130983 h 288482"/>
              <a:gd name="connsiteX6" fmla="*/ 0 w 326823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89886 w 323909"/>
              <a:gd name="connsiteY4" fmla="*/ 130983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05152 w 323909"/>
              <a:gd name="connsiteY4" fmla="*/ 128857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107958 w 323909"/>
              <a:gd name="connsiteY3" fmla="*/ 284230 h 288058"/>
              <a:gd name="connsiteX4" fmla="*/ 10515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107958 w 323909"/>
              <a:gd name="connsiteY3" fmla="*/ 284230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0575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8052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6355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6355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68083 w 323909"/>
              <a:gd name="connsiteY3" fmla="*/ 284229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5560 w 323909"/>
              <a:gd name="connsiteY3" fmla="*/ 284229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3095 w 322020"/>
              <a:gd name="connsiteY0" fmla="*/ 424 h 288058"/>
              <a:gd name="connsiteX1" fmla="*/ 322017 w 322020"/>
              <a:gd name="connsiteY1" fmla="*/ 0 h 288058"/>
              <a:gd name="connsiteX2" fmla="*/ 317457 w 322020"/>
              <a:gd name="connsiteY2" fmla="*/ 288058 h 288058"/>
              <a:gd name="connsiteX3" fmla="*/ 73671 w 322020"/>
              <a:gd name="connsiteY3" fmla="*/ 284229 h 288058"/>
              <a:gd name="connsiteX4" fmla="*/ 70865 w 322020"/>
              <a:gd name="connsiteY4" fmla="*/ 130983 h 288058"/>
              <a:gd name="connsiteX5" fmla="*/ 68 w 322020"/>
              <a:gd name="connsiteY5" fmla="*/ 130983 h 288058"/>
              <a:gd name="connsiteX6" fmla="*/ 3095 w 322020"/>
              <a:gd name="connsiteY6" fmla="*/ 424 h 288058"/>
              <a:gd name="connsiteX0" fmla="*/ 0 w 318925"/>
              <a:gd name="connsiteY0" fmla="*/ 424 h 288058"/>
              <a:gd name="connsiteX1" fmla="*/ 318922 w 318925"/>
              <a:gd name="connsiteY1" fmla="*/ 0 h 288058"/>
              <a:gd name="connsiteX2" fmla="*/ 314362 w 318925"/>
              <a:gd name="connsiteY2" fmla="*/ 288058 h 288058"/>
              <a:gd name="connsiteX3" fmla="*/ 70576 w 318925"/>
              <a:gd name="connsiteY3" fmla="*/ 284229 h 288058"/>
              <a:gd name="connsiteX4" fmla="*/ 67770 w 318925"/>
              <a:gd name="connsiteY4" fmla="*/ 130983 h 288058"/>
              <a:gd name="connsiteX5" fmla="*/ 4450 w 318925"/>
              <a:gd name="connsiteY5" fmla="*/ 130983 h 288058"/>
              <a:gd name="connsiteX6" fmla="*/ 0 w 318925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445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279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81461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82656 w 314362"/>
              <a:gd name="connsiteY3" fmla="*/ 282685 h 288058"/>
              <a:gd name="connsiteX4" fmla="*/ 81461 w 314362"/>
              <a:gd name="connsiteY4" fmla="*/ 130983 h 288058"/>
              <a:gd name="connsiteX5" fmla="*/ 300 w 314362"/>
              <a:gd name="connsiteY5" fmla="*/ 130983 h 288058"/>
              <a:gd name="connsiteX6" fmla="*/ 0 w 314362"/>
              <a:gd name="connsiteY6" fmla="*/ 424 h 288058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0240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2656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0240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  <a:gd name="connsiteX0" fmla="*/ 0 w 314362"/>
              <a:gd name="connsiteY0" fmla="*/ 424 h 288090"/>
              <a:gd name="connsiteX1" fmla="*/ 313938 w 314362"/>
              <a:gd name="connsiteY1" fmla="*/ 0 h 288090"/>
              <a:gd name="connsiteX2" fmla="*/ 314362 w 314362"/>
              <a:gd name="connsiteY2" fmla="*/ 288058 h 288090"/>
              <a:gd name="connsiteX3" fmla="*/ 81045 w 314362"/>
              <a:gd name="connsiteY3" fmla="*/ 288090 h 288090"/>
              <a:gd name="connsiteX4" fmla="*/ 81461 w 314362"/>
              <a:gd name="connsiteY4" fmla="*/ 130983 h 288090"/>
              <a:gd name="connsiteX5" fmla="*/ 300 w 314362"/>
              <a:gd name="connsiteY5" fmla="*/ 130983 h 288090"/>
              <a:gd name="connsiteX6" fmla="*/ 0 w 314362"/>
              <a:gd name="connsiteY6" fmla="*/ 424 h 28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" h="288090">
                <a:moveTo>
                  <a:pt x="0" y="424"/>
                </a:moveTo>
                <a:lnTo>
                  <a:pt x="313938" y="0"/>
                </a:lnTo>
                <a:cubicBezTo>
                  <a:pt x="314079" y="94432"/>
                  <a:pt x="314221" y="193626"/>
                  <a:pt x="314362" y="288058"/>
                </a:cubicBezTo>
                <a:lnTo>
                  <a:pt x="81045" y="288090"/>
                </a:lnTo>
                <a:cubicBezTo>
                  <a:pt x="80941" y="236299"/>
                  <a:pt x="81565" y="182774"/>
                  <a:pt x="81461" y="130983"/>
                </a:cubicBezTo>
                <a:lnTo>
                  <a:pt x="300" y="130983"/>
                </a:lnTo>
                <a:cubicBezTo>
                  <a:pt x="-352" y="87463"/>
                  <a:pt x="652" y="43944"/>
                  <a:pt x="0" y="424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900" b="1" dirty="0"/>
            </a:br>
            <a:r>
              <a:rPr lang="pt-BR" sz="900" b="1" dirty="0" err="1"/>
              <a:t>Enter</a:t>
            </a:r>
            <a:endParaRPr lang="pt-BR" sz="900" b="1" dirty="0"/>
          </a:p>
          <a:p>
            <a:pPr algn="ct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79956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54" grpId="0" animBg="1"/>
      <p:bldP spid="5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4384</TotalTime>
  <Words>1102</Words>
  <Application>Microsoft Office PowerPoint</Application>
  <PresentationFormat>Widescreen</PresentationFormat>
  <Paragraphs>260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Teclado e Mouse</vt:lpstr>
      <vt:lpstr>Introdução</vt:lpstr>
      <vt:lpstr>Introdução</vt:lpstr>
      <vt:lpstr>Teclado</vt:lpstr>
      <vt:lpstr>Teclado</vt:lpstr>
      <vt:lpstr>Teclado</vt:lpstr>
      <vt:lpstr>Teclado</vt:lpstr>
      <vt:lpstr>Teclado</vt:lpstr>
      <vt:lpstr>Teclado</vt:lpstr>
      <vt:lpstr>Teclado</vt:lpstr>
      <vt:lpstr>Teclado</vt:lpstr>
      <vt:lpstr>Mouse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 e Mouse</dc:title>
  <dc:creator>Judson Santiago</dc:creator>
  <cp:keywords>Entrada;Teclado;Mouse;Windows</cp:keywords>
  <cp:lastModifiedBy>Judson Santiago</cp:lastModifiedBy>
  <cp:revision>482</cp:revision>
  <dcterms:created xsi:type="dcterms:W3CDTF">2009-02-25T19:16:57Z</dcterms:created>
  <dcterms:modified xsi:type="dcterms:W3CDTF">2021-07-25T19:40:23Z</dcterms:modified>
</cp:coreProperties>
</file>