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347" r:id="rId2"/>
    <p:sldId id="339" r:id="rId3"/>
    <p:sldId id="341" r:id="rId4"/>
    <p:sldId id="338" r:id="rId5"/>
    <p:sldId id="328" r:id="rId6"/>
    <p:sldId id="342" r:id="rId7"/>
    <p:sldId id="330" r:id="rId8"/>
    <p:sldId id="343" r:id="rId9"/>
    <p:sldId id="344" r:id="rId10"/>
    <p:sldId id="345" r:id="rId11"/>
    <p:sldId id="346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ED3D1-AACB-40CD-BED6-AEC7B6528EC2}" v="47" dt="2021-10-25T17:14:53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 varScale="1">
        <p:scale>
          <a:sx n="109" d="100"/>
          <a:sy n="109" d="100"/>
        </p:scale>
        <p:origin x="627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05ED3D1-AACB-40CD-BED6-AEC7B6528EC2}"/>
    <pc:docChg chg="undo custSel modSld modMainMaster">
      <pc:chgData name="Judson Santiago" userId="ebb108da2f256286" providerId="LiveId" clId="{205ED3D1-AACB-40CD-BED6-AEC7B6528EC2}" dt="2021-10-25T17:17:14.377" v="521" actId="20577"/>
      <pc:docMkLst>
        <pc:docMk/>
      </pc:docMkLst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1177308514" sldId="328"/>
        </pc:sldMkLst>
        <pc:spChg chg="mod">
          <ac:chgData name="Judson Santiago" userId="ebb108da2f256286" providerId="LiveId" clId="{205ED3D1-AACB-40CD-BED6-AEC7B6528EC2}" dt="2021-10-25T12:53:08.481" v="95" actId="20577"/>
          <ac:spMkLst>
            <pc:docMk/>
            <pc:sldMk cId="1177308514" sldId="328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205ED3D1-AACB-40CD-BED6-AEC7B6528EC2}" dt="2021-10-25T17:02:49.424" v="453"/>
        <pc:sldMkLst>
          <pc:docMk/>
          <pc:sldMk cId="2736033613" sldId="330"/>
        </pc:sldMkLst>
      </pc:sldChg>
      <pc:sldChg chg="addSp modSp mod modTransition">
        <pc:chgData name="Judson Santiago" userId="ebb108da2f256286" providerId="LiveId" clId="{205ED3D1-AACB-40CD-BED6-AEC7B6528EC2}" dt="2021-10-25T17:02:49.424" v="453"/>
        <pc:sldMkLst>
          <pc:docMk/>
          <pc:sldMk cId="210981869" sldId="336"/>
        </pc:sldMkLst>
        <pc:spChg chg="mod">
          <ac:chgData name="Judson Santiago" userId="ebb108da2f256286" providerId="LiveId" clId="{205ED3D1-AACB-40CD-BED6-AEC7B6528EC2}" dt="2021-10-25T17:00:50.655" v="452" actId="20577"/>
          <ac:spMkLst>
            <pc:docMk/>
            <pc:sldMk cId="210981869" sldId="336"/>
            <ac:spMk id="2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6:58:58.974" v="436" actId="164"/>
          <ac:spMkLst>
            <pc:docMk/>
            <pc:sldMk cId="210981869" sldId="336"/>
            <ac:spMk id="8" creationId="{58E991AF-EFFD-4E32-8CD0-13B98452260B}"/>
          </ac:spMkLst>
        </pc:spChg>
        <pc:spChg chg="add mod ord">
          <ac:chgData name="Judson Santiago" userId="ebb108da2f256286" providerId="LiveId" clId="{205ED3D1-AACB-40CD-BED6-AEC7B6528EC2}" dt="2021-10-25T17:00:07.372" v="447" actId="164"/>
          <ac:spMkLst>
            <pc:docMk/>
            <pc:sldMk cId="210981869" sldId="336"/>
            <ac:spMk id="10" creationId="{FCCAC25D-30BD-4DF8-A15A-E1FDA5273696}"/>
          </ac:spMkLst>
        </pc:spChg>
        <pc:spChg chg="mod">
          <ac:chgData name="Judson Santiago" userId="ebb108da2f256286" providerId="LiveId" clId="{205ED3D1-AACB-40CD-BED6-AEC7B6528EC2}" dt="2021-10-25T17:00:02.736" v="446" actId="164"/>
          <ac:spMkLst>
            <pc:docMk/>
            <pc:sldMk cId="210981869" sldId="336"/>
            <ac:spMk id="1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00:02.736" v="446" actId="164"/>
          <ac:spMkLst>
            <pc:docMk/>
            <pc:sldMk cId="210981869" sldId="336"/>
            <ac:spMk id="16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7:00:07.372" v="447" actId="164"/>
          <ac:grpSpMkLst>
            <pc:docMk/>
            <pc:sldMk cId="210981869" sldId="336"/>
            <ac:grpSpMk id="4" creationId="{E9D1DAA5-694F-40BD-855D-F996B3F1FD72}"/>
          </ac:grpSpMkLst>
        </pc:grpChg>
        <pc:grpChg chg="add mod">
          <ac:chgData name="Judson Santiago" userId="ebb108da2f256286" providerId="LiveId" clId="{205ED3D1-AACB-40CD-BED6-AEC7B6528EC2}" dt="2021-10-25T17:00:02.736" v="446" actId="164"/>
          <ac:grpSpMkLst>
            <pc:docMk/>
            <pc:sldMk cId="210981869" sldId="336"/>
            <ac:grpSpMk id="5" creationId="{B3F5BD3B-38A1-4838-AD44-1FD2A3A737C4}"/>
          </ac:grpSpMkLst>
        </pc:grpChg>
        <pc:grpChg chg="add mod">
          <ac:chgData name="Judson Santiago" userId="ebb108da2f256286" providerId="LiveId" clId="{205ED3D1-AACB-40CD-BED6-AEC7B6528EC2}" dt="2021-10-25T17:00:07.372" v="447" actId="164"/>
          <ac:grpSpMkLst>
            <pc:docMk/>
            <pc:sldMk cId="210981869" sldId="336"/>
            <ac:grpSpMk id="6" creationId="{0196856E-20EF-4C33-90A8-210860A31C2B}"/>
          </ac:grpSpMkLst>
        </pc:grpChg>
        <pc:picChg chg="add mod">
          <ac:chgData name="Judson Santiago" userId="ebb108da2f256286" providerId="LiveId" clId="{205ED3D1-AACB-40CD-BED6-AEC7B6528EC2}" dt="2021-10-25T16:58:58.974" v="436" actId="164"/>
          <ac:picMkLst>
            <pc:docMk/>
            <pc:sldMk cId="210981869" sldId="336"/>
            <ac:picMk id="7" creationId="{5BA8EDA0-42D4-4055-BED9-D67B00DD75DF}"/>
          </ac:picMkLst>
        </pc:picChg>
        <pc:picChg chg="mod">
          <ac:chgData name="Judson Santiago" userId="ebb108da2f256286" providerId="LiveId" clId="{205ED3D1-AACB-40CD-BED6-AEC7B6528EC2}" dt="2021-10-25T17:00:02.736" v="446" actId="164"/>
          <ac:picMkLst>
            <pc:docMk/>
            <pc:sldMk cId="210981869" sldId="336"/>
            <ac:picMk id="14" creationId="{00000000-0000-0000-0000-000000000000}"/>
          </ac:picMkLst>
        </pc:picChg>
      </pc:sldChg>
      <pc:sldChg chg="addSp modSp mod modTransition">
        <pc:chgData name="Judson Santiago" userId="ebb108da2f256286" providerId="LiveId" clId="{205ED3D1-AACB-40CD-BED6-AEC7B6528EC2}" dt="2021-10-25T17:02:49.424" v="453"/>
        <pc:sldMkLst>
          <pc:docMk/>
          <pc:sldMk cId="2056540154" sldId="338"/>
        </pc:sldMkLst>
        <pc:spChg chg="mod">
          <ac:chgData name="Judson Santiago" userId="ebb108da2f256286" providerId="LiveId" clId="{205ED3D1-AACB-40CD-BED6-AEC7B6528EC2}" dt="2021-10-25T12:50:10.501" v="87" actId="6549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2:01.605" v="94" actId="207"/>
          <ac:spMkLst>
            <pc:docMk/>
            <pc:sldMk cId="2056540154" sldId="338"/>
            <ac:spMk id="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0:27.754" v="88" actId="164"/>
          <ac:spMkLst>
            <pc:docMk/>
            <pc:sldMk cId="2056540154" sldId="338"/>
            <ac:spMk id="2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0:27.754" v="88" actId="164"/>
          <ac:spMkLst>
            <pc:docMk/>
            <pc:sldMk cId="2056540154" sldId="338"/>
            <ac:spMk id="2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2:50:42.365" v="91" actId="1076"/>
          <ac:grpSpMkLst>
            <pc:docMk/>
            <pc:sldMk cId="2056540154" sldId="338"/>
            <ac:grpSpMk id="4" creationId="{006F9986-35DA-49F4-8E8E-9CDD3955BABD}"/>
          </ac:grpSpMkLst>
        </pc:grpChg>
        <pc:grpChg chg="mod">
          <ac:chgData name="Judson Santiago" userId="ebb108da2f256286" providerId="LiveId" clId="{205ED3D1-AACB-40CD-BED6-AEC7B6528EC2}" dt="2021-10-25T12:50:27.754" v="88" actId="164"/>
          <ac:grpSpMkLst>
            <pc:docMk/>
            <pc:sldMk cId="2056540154" sldId="338"/>
            <ac:grpSpMk id="24" creationId="{67461792-88C1-46E8-AD3E-01F480635510}"/>
          </ac:grpSpMkLst>
        </pc:grpChg>
        <pc:picChg chg="mod">
          <ac:chgData name="Judson Santiago" userId="ebb108da2f256286" providerId="LiveId" clId="{205ED3D1-AACB-40CD-BED6-AEC7B6528EC2}" dt="2021-10-25T12:50:27.754" v="88" actId="164"/>
          <ac:picMkLst>
            <pc:docMk/>
            <pc:sldMk cId="2056540154" sldId="338"/>
            <ac:picMk id="6" creationId="{00000000-0000-0000-0000-000000000000}"/>
          </ac:picMkLst>
        </pc:picChg>
        <pc:picChg chg="mod">
          <ac:chgData name="Judson Santiago" userId="ebb108da2f256286" providerId="LiveId" clId="{205ED3D1-AACB-40CD-BED6-AEC7B6528EC2}" dt="2021-10-25T12:50:27.754" v="88" actId="164"/>
          <ac:picMkLst>
            <pc:docMk/>
            <pc:sldMk cId="2056540154" sldId="338"/>
            <ac:picMk id="16" creationId="{00000000-0000-0000-0000-000000000000}"/>
          </ac:picMkLst>
        </pc:picChg>
      </pc:sldChg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616868683" sldId="339"/>
        </pc:sldMkLst>
        <pc:spChg chg="mod">
          <ac:chgData name="Judson Santiago" userId="ebb108da2f256286" providerId="LiveId" clId="{205ED3D1-AACB-40CD-BED6-AEC7B6528EC2}" dt="2021-10-25T12:45:05.110" v="78" actId="948"/>
          <ac:spMkLst>
            <pc:docMk/>
            <pc:sldMk cId="616868683" sldId="339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42:25.989" v="31" actId="1076"/>
          <ac:spMkLst>
            <pc:docMk/>
            <pc:sldMk cId="616868683" sldId="339"/>
            <ac:spMk id="58" creationId="{77B472DF-42AA-487F-BEC2-7F062AA0BF54}"/>
          </ac:spMkLst>
        </pc:spChg>
        <pc:spChg chg="mod">
          <ac:chgData name="Judson Santiago" userId="ebb108da2f256286" providerId="LiveId" clId="{205ED3D1-AACB-40CD-BED6-AEC7B6528EC2}" dt="2021-10-25T12:42:43.395" v="32" actId="1076"/>
          <ac:spMkLst>
            <pc:docMk/>
            <pc:sldMk cId="616868683" sldId="339"/>
            <ac:spMk id="59" creationId="{571D13A2-D21A-4440-8455-34E1C78DE6D7}"/>
          </ac:spMkLst>
        </pc:spChg>
      </pc:sldChg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2500003549" sldId="341"/>
        </pc:sldMkLst>
        <pc:spChg chg="mod">
          <ac:chgData name="Judson Santiago" userId="ebb108da2f256286" providerId="LiveId" clId="{205ED3D1-AACB-40CD-BED6-AEC7B6528EC2}" dt="2021-10-25T12:46:24.356" v="84" actId="27636"/>
          <ac:spMkLst>
            <pc:docMk/>
            <pc:sldMk cId="2500003549" sldId="341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1714289473" sldId="342"/>
        </pc:sldMkLst>
        <pc:spChg chg="mod">
          <ac:chgData name="Judson Santiago" userId="ebb108da2f256286" providerId="LiveId" clId="{205ED3D1-AACB-40CD-BED6-AEC7B6528EC2}" dt="2021-10-25T13:05:35.956" v="97" actId="20577"/>
          <ac:spMkLst>
            <pc:docMk/>
            <pc:sldMk cId="1714289473" sldId="342"/>
            <ac:spMk id="2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205ED3D1-AACB-40CD-BED6-AEC7B6528EC2}" dt="2021-10-25T17:14:53.594" v="514" actId="164"/>
        <pc:sldMkLst>
          <pc:docMk/>
          <pc:sldMk cId="3957506149" sldId="343"/>
        </pc:sldMkLst>
        <pc:spChg chg="mod">
          <ac:chgData name="Judson Santiago" userId="ebb108da2f256286" providerId="LiveId" clId="{205ED3D1-AACB-40CD-BED6-AEC7B6528EC2}" dt="2021-10-25T13:27:36.378" v="203" actId="207"/>
          <ac:spMkLst>
            <pc:docMk/>
            <pc:sldMk cId="3957506149" sldId="343"/>
            <ac:spMk id="2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53.594" v="514" actId="164"/>
          <ac:spMkLst>
            <pc:docMk/>
            <pc:sldMk cId="3957506149" sldId="343"/>
            <ac:spMk id="19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53.594" v="514" actId="164"/>
          <ac:spMkLst>
            <pc:docMk/>
            <pc:sldMk cId="3957506149" sldId="343"/>
            <ac:spMk id="21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3:13:33.476" v="151" actId="1076"/>
          <ac:spMkLst>
            <pc:docMk/>
            <pc:sldMk cId="3957506149" sldId="343"/>
            <ac:spMk id="36" creationId="{CDF83A22-5326-4E8A-9A63-D4F74E58DEA0}"/>
          </ac:spMkLst>
        </pc:spChg>
        <pc:spChg chg="add mod">
          <ac:chgData name="Judson Santiago" userId="ebb108da2f256286" providerId="LiveId" clId="{205ED3D1-AACB-40CD-BED6-AEC7B6528EC2}" dt="2021-10-25T13:13:39.051" v="153" actId="1076"/>
          <ac:spMkLst>
            <pc:docMk/>
            <pc:sldMk cId="3957506149" sldId="343"/>
            <ac:spMk id="38" creationId="{9059B8E7-E8CA-4A7A-B857-CA7D5FA9253A}"/>
          </ac:spMkLst>
        </pc:spChg>
        <pc:spChg chg="mod">
          <ac:chgData name="Judson Santiago" userId="ebb108da2f256286" providerId="LiveId" clId="{205ED3D1-AACB-40CD-BED6-AEC7B6528EC2}" dt="2021-10-25T13:12:09.348" v="144" actId="688"/>
          <ac:spMkLst>
            <pc:docMk/>
            <pc:sldMk cId="3957506149" sldId="343"/>
            <ac:spMk id="4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4:13.470" v="167" actId="1076"/>
          <ac:spMkLst>
            <pc:docMk/>
            <pc:sldMk cId="3957506149" sldId="343"/>
            <ac:spMk id="5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2:44.484" v="148" actId="1076"/>
          <ac:spMkLst>
            <pc:docMk/>
            <pc:sldMk cId="3957506149" sldId="343"/>
            <ac:spMk id="7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4:07.242" v="166" actId="1037"/>
          <ac:spMkLst>
            <pc:docMk/>
            <pc:sldMk cId="3957506149" sldId="343"/>
            <ac:spMk id="74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2:38.340" v="147" actId="1076"/>
          <ac:spMkLst>
            <pc:docMk/>
            <pc:sldMk cId="3957506149" sldId="343"/>
            <ac:spMk id="84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6:04.164" v="169" actId="207"/>
          <ac:spMkLst>
            <pc:docMk/>
            <pc:sldMk cId="3957506149" sldId="343"/>
            <ac:spMk id="8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6:16.683" v="171" actId="1076"/>
          <ac:spMkLst>
            <pc:docMk/>
            <pc:sldMk cId="3957506149" sldId="343"/>
            <ac:spMk id="88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48.628" v="513" actId="164"/>
          <ac:spMkLst>
            <pc:docMk/>
            <pc:sldMk cId="3957506149" sldId="343"/>
            <ac:spMk id="92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48.628" v="513" actId="164"/>
          <ac:spMkLst>
            <pc:docMk/>
            <pc:sldMk cId="3957506149" sldId="343"/>
            <ac:spMk id="97" creationId="{00000000-0000-0000-0000-000000000000}"/>
          </ac:spMkLst>
        </pc:spChg>
        <pc:grpChg chg="mod">
          <ac:chgData name="Judson Santiago" userId="ebb108da2f256286" providerId="LiveId" clId="{205ED3D1-AACB-40CD-BED6-AEC7B6528EC2}" dt="2021-10-25T13:11:46.460" v="141" actId="1076"/>
          <ac:grpSpMkLst>
            <pc:docMk/>
            <pc:sldMk cId="3957506149" sldId="343"/>
            <ac:grpSpMk id="7" creationId="{4D53AA71-238D-4ED4-8E4B-37B78728DB42}"/>
          </ac:grpSpMkLst>
        </pc:grpChg>
        <pc:grpChg chg="add del mod">
          <ac:chgData name="Judson Santiago" userId="ebb108da2f256286" providerId="LiveId" clId="{205ED3D1-AACB-40CD-BED6-AEC7B6528EC2}" dt="2021-10-25T17:14:13.424" v="507" actId="165"/>
          <ac:grpSpMkLst>
            <pc:docMk/>
            <pc:sldMk cId="3957506149" sldId="343"/>
            <ac:grpSpMk id="9" creationId="{2DA32169-E301-46B1-B49A-1EDF11A933A1}"/>
          </ac:grpSpMkLst>
        </pc:grpChg>
        <pc:grpChg chg="add del mod">
          <ac:chgData name="Judson Santiago" userId="ebb108da2f256286" providerId="LiveId" clId="{205ED3D1-AACB-40CD-BED6-AEC7B6528EC2}" dt="2021-10-25T17:14:13.424" v="507" actId="165"/>
          <ac:grpSpMkLst>
            <pc:docMk/>
            <pc:sldMk cId="3957506149" sldId="343"/>
            <ac:grpSpMk id="10" creationId="{7B4380CE-C306-418F-963D-78CD640FD405}"/>
          </ac:grpSpMkLst>
        </pc:grpChg>
        <pc:grpChg chg="add mod">
          <ac:chgData name="Judson Santiago" userId="ebb108da2f256286" providerId="LiveId" clId="{205ED3D1-AACB-40CD-BED6-AEC7B6528EC2}" dt="2021-10-25T17:14:48.628" v="513" actId="164"/>
          <ac:grpSpMkLst>
            <pc:docMk/>
            <pc:sldMk cId="3957506149" sldId="343"/>
            <ac:grpSpMk id="11" creationId="{232695E8-A944-4B91-B1B3-1950FE4D6B70}"/>
          </ac:grpSpMkLst>
        </pc:grpChg>
        <pc:grpChg chg="add mod">
          <ac:chgData name="Judson Santiago" userId="ebb108da2f256286" providerId="LiveId" clId="{205ED3D1-AACB-40CD-BED6-AEC7B6528EC2}" dt="2021-10-25T17:14:53.594" v="514" actId="164"/>
          <ac:grpSpMkLst>
            <pc:docMk/>
            <pc:sldMk cId="3957506149" sldId="343"/>
            <ac:grpSpMk id="12" creationId="{421D2D1A-E59D-4F1A-9AA1-C816644E70A0}"/>
          </ac:grpSpMkLst>
        </pc:grpChg>
        <pc:cxnChg chg="mod">
          <ac:chgData name="Judson Santiago" userId="ebb108da2f256286" providerId="LiveId" clId="{205ED3D1-AACB-40CD-BED6-AEC7B6528EC2}" dt="2021-10-25T13:12:02.948" v="142" actId="14100"/>
          <ac:cxnSpMkLst>
            <pc:docMk/>
            <pc:sldMk cId="3957506149" sldId="343"/>
            <ac:cxnSpMk id="4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1:13.705" v="140"/>
          <ac:cxnSpMkLst>
            <pc:docMk/>
            <pc:sldMk cId="3957506149" sldId="343"/>
            <ac:cxnSpMk id="48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1:13.705" v="140"/>
          <ac:cxnSpMkLst>
            <pc:docMk/>
            <pc:sldMk cId="3957506149" sldId="343"/>
            <ac:cxnSpMk id="5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2:59.177" v="149" actId="1582"/>
          <ac:cxnSpMkLst>
            <pc:docMk/>
            <pc:sldMk cId="3957506149" sldId="343"/>
            <ac:cxnSpMk id="7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7:44.048" v="172" actId="208"/>
          <ac:cxnSpMkLst>
            <pc:docMk/>
            <pc:sldMk cId="3957506149" sldId="343"/>
            <ac:cxnSpMk id="7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7:44.048" v="172" actId="208"/>
          <ac:cxnSpMkLst>
            <pc:docMk/>
            <pc:sldMk cId="3957506149" sldId="343"/>
            <ac:cxnSpMk id="8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205ED3D1-AACB-40CD-BED6-AEC7B6528EC2}" dt="2021-10-25T17:02:49.424" v="453"/>
        <pc:sldMkLst>
          <pc:docMk/>
          <pc:sldMk cId="2768605075" sldId="344"/>
        </pc:sldMkLst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13" creationId="{00000000-0000-0000-0000-000000000000}"/>
          </ac:spMkLst>
        </pc:spChg>
        <pc:spChg chg="del mod topLvl">
          <ac:chgData name="Judson Santiago" userId="ebb108da2f256286" providerId="LiveId" clId="{205ED3D1-AACB-40CD-BED6-AEC7B6528EC2}" dt="2021-10-25T13:18:52.676" v="185" actId="21"/>
          <ac:spMkLst>
            <pc:docMk/>
            <pc:sldMk cId="2768605075" sldId="344"/>
            <ac:spMk id="32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33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34" creationId="{D02ED7A4-4BFD-4CD4-B317-B94E0F82487A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1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4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5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6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4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5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6" creationId="{00000000-0000-0000-0000-000000000000}"/>
          </ac:spMkLst>
        </pc:spChg>
        <pc:grpChg chg="del">
          <ac:chgData name="Judson Santiago" userId="ebb108da2f256286" providerId="LiveId" clId="{205ED3D1-AACB-40CD-BED6-AEC7B6528EC2}" dt="2021-10-25T13:18:49.673" v="184" actId="165"/>
          <ac:grpSpMkLst>
            <pc:docMk/>
            <pc:sldMk cId="2768605075" sldId="344"/>
            <ac:grpSpMk id="4" creationId="{33E3A4C0-5675-4139-BB6E-E6F3A291F74B}"/>
          </ac:grpSpMkLst>
        </pc:grpChg>
        <pc:grpChg chg="add mod">
          <ac:chgData name="Judson Santiago" userId="ebb108da2f256286" providerId="LiveId" clId="{205ED3D1-AACB-40CD-BED6-AEC7B6528EC2}" dt="2021-10-25T13:45:17.015" v="206" actId="1076"/>
          <ac:grpSpMkLst>
            <pc:docMk/>
            <pc:sldMk cId="2768605075" sldId="344"/>
            <ac:grpSpMk id="12" creationId="{4CC0F629-2FF0-4DF5-B9F9-A6A8C563AE59}"/>
          </ac:grpSpMkLst>
        </pc:grp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15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24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27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0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1" creationId="{00000000-0000-0000-0000-000000000000}"/>
          </ac:cxnSpMkLst>
        </pc:cxnChg>
        <pc:cxnChg chg="mod or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8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42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46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59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2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7" creationId="{00000000-0000-0000-0000-000000000000}"/>
          </ac:cxnSpMkLst>
        </pc:cxnChg>
        <pc:cxnChg chg="mod ord topLvl">
          <ac:chgData name="Judson Santiago" userId="ebb108da2f256286" providerId="LiveId" clId="{205ED3D1-AACB-40CD-BED6-AEC7B6528EC2}" dt="2021-10-25T13:45:39.367" v="207" actId="166"/>
          <ac:cxnSpMkLst>
            <pc:docMk/>
            <pc:sldMk cId="2768605075" sldId="344"/>
            <ac:cxnSpMk id="68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9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72" creationId="{00000000-0000-0000-0000-000000000000}"/>
          </ac:cxnSpMkLst>
        </pc:cxnChg>
      </pc:sldChg>
      <pc:sldChg chg="addSp modSp mod modTransition">
        <pc:chgData name="Judson Santiago" userId="ebb108da2f256286" providerId="LiveId" clId="{205ED3D1-AACB-40CD-BED6-AEC7B6528EC2}" dt="2021-10-25T17:13:56.072" v="506" actId="207"/>
        <pc:sldMkLst>
          <pc:docMk/>
          <pc:sldMk cId="989165748" sldId="345"/>
        </pc:sldMkLst>
        <pc:spChg chg="mod">
          <ac:chgData name="Judson Santiago" userId="ebb108da2f256286" providerId="LiveId" clId="{205ED3D1-AACB-40CD-BED6-AEC7B6528EC2}" dt="2021-10-25T16:42:46.942" v="298" actId="20577"/>
          <ac:spMkLst>
            <pc:docMk/>
            <pc:sldMk cId="989165748" sldId="345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3:28.774" v="502" actId="208"/>
          <ac:spMkLst>
            <pc:docMk/>
            <pc:sldMk cId="989165748" sldId="345"/>
            <ac:spMk id="7" creationId="{00000000-0000-0000-0000-000000000000}"/>
          </ac:spMkLst>
        </pc:spChg>
        <pc:spChg chg="mod ord">
          <ac:chgData name="Judson Santiago" userId="ebb108da2f256286" providerId="LiveId" clId="{205ED3D1-AACB-40CD-BED6-AEC7B6528EC2}" dt="2021-10-25T17:13:56.072" v="506" actId="207"/>
          <ac:spMkLst>
            <pc:docMk/>
            <pc:sldMk cId="989165748" sldId="345"/>
            <ac:spMk id="19" creationId="{00000000-0000-0000-0000-000000000000}"/>
          </ac:spMkLst>
        </pc:spChg>
        <pc:spChg chg="mod ord">
          <ac:chgData name="Judson Santiago" userId="ebb108da2f256286" providerId="LiveId" clId="{205ED3D1-AACB-40CD-BED6-AEC7B6528EC2}" dt="2021-10-25T17:13:40.949" v="504" actId="207"/>
          <ac:spMkLst>
            <pc:docMk/>
            <pc:sldMk cId="989165748" sldId="345"/>
            <ac:spMk id="2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3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3:28.446" v="501" actId="208"/>
          <ac:spMkLst>
            <pc:docMk/>
            <pc:sldMk cId="989165748" sldId="345"/>
            <ac:spMk id="3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3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3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55.514" v="248" actId="208"/>
          <ac:spMkLst>
            <pc:docMk/>
            <pc:sldMk cId="989165748" sldId="345"/>
            <ac:spMk id="4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4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37.413" v="247" actId="1076"/>
          <ac:spMkLst>
            <pc:docMk/>
            <pc:sldMk cId="989165748" sldId="345"/>
            <ac:spMk id="4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32.772" v="246" actId="1076"/>
          <ac:spMkLst>
            <pc:docMk/>
            <pc:sldMk cId="989165748" sldId="345"/>
            <ac:spMk id="5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6:37:15.362" v="249" actId="164"/>
          <ac:grpSpMkLst>
            <pc:docMk/>
            <pc:sldMk cId="989165748" sldId="345"/>
            <ac:grpSpMk id="4" creationId="{B4637202-FED8-46D5-9403-DC0AC69CD5FE}"/>
          </ac:grpSpMkLst>
        </pc:grpChg>
        <pc:grpChg chg="add mod">
          <ac:chgData name="Judson Santiago" userId="ebb108da2f256286" providerId="LiveId" clId="{205ED3D1-AACB-40CD-BED6-AEC7B6528EC2}" dt="2021-10-25T16:39:00.760" v="258" actId="1076"/>
          <ac:grpSpMkLst>
            <pc:docMk/>
            <pc:sldMk cId="989165748" sldId="345"/>
            <ac:grpSpMk id="8" creationId="{CA5AD355-7609-45D1-AD8C-A26E0FDE6180}"/>
          </ac:grpSpMkLst>
        </pc:grpChg>
        <pc:grpChg chg="add mod">
          <ac:chgData name="Judson Santiago" userId="ebb108da2f256286" providerId="LiveId" clId="{205ED3D1-AACB-40CD-BED6-AEC7B6528EC2}" dt="2021-10-25T16:41:24.204" v="279" actId="164"/>
          <ac:grpSpMkLst>
            <pc:docMk/>
            <pc:sldMk cId="989165748" sldId="345"/>
            <ac:grpSpMk id="9" creationId="{04D70CFD-90D7-4F8E-B678-CB9B2E2629CB}"/>
          </ac:grpSpMkLst>
        </pc:grpChg>
        <pc:grpChg chg="mod">
          <ac:chgData name="Judson Santiago" userId="ebb108da2f256286" providerId="LiveId" clId="{205ED3D1-AACB-40CD-BED6-AEC7B6528EC2}" dt="2021-10-25T16:39:12.669" v="259" actId="1076"/>
          <ac:grpSpMkLst>
            <pc:docMk/>
            <pc:sldMk cId="989165748" sldId="345"/>
            <ac:grpSpMk id="12" creationId="{00000000-0000-0000-0000-000000000000}"/>
          </ac:grpSpMkLst>
        </pc:grpChg>
        <pc:grpChg chg="mod">
          <ac:chgData name="Judson Santiago" userId="ebb108da2f256286" providerId="LiveId" clId="{205ED3D1-AACB-40CD-BED6-AEC7B6528EC2}" dt="2021-10-25T16:33:28.913" v="238" actId="1035"/>
          <ac:grpSpMkLst>
            <pc:docMk/>
            <pc:sldMk cId="989165748" sldId="345"/>
            <ac:grpSpMk id="13" creationId="{00000000-0000-0000-0000-000000000000}"/>
          </ac:grpSpMkLst>
        </pc:grpChg>
        <pc:cxnChg chg="mod">
          <ac:chgData name="Judson Santiago" userId="ebb108da2f256286" providerId="LiveId" clId="{205ED3D1-AACB-40CD-BED6-AEC7B6528EC2}" dt="2021-10-25T16:37:43.464" v="253" actId="1582"/>
          <ac:cxnSpMkLst>
            <pc:docMk/>
            <pc:sldMk cId="989165748" sldId="345"/>
            <ac:cxnSpMk id="4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43.464" v="253" actId="1582"/>
          <ac:cxnSpMkLst>
            <pc:docMk/>
            <pc:sldMk cId="989165748" sldId="345"/>
            <ac:cxnSpMk id="44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3:47.316" v="239" actId="208"/>
          <ac:cxnSpMkLst>
            <pc:docMk/>
            <pc:sldMk cId="989165748" sldId="345"/>
            <ac:cxnSpMk id="66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5:49.077" v="242" actId="208"/>
          <ac:cxnSpMkLst>
            <pc:docMk/>
            <pc:sldMk cId="989165748" sldId="345"/>
            <ac:cxnSpMk id="70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37.100" v="252" actId="1582"/>
          <ac:cxnSpMkLst>
            <pc:docMk/>
            <pc:sldMk cId="989165748" sldId="345"/>
            <ac:cxnSpMk id="71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37.100" v="252" actId="1582"/>
          <ac:cxnSpMkLst>
            <pc:docMk/>
            <pc:sldMk cId="989165748" sldId="345"/>
            <ac:cxnSpMk id="7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5:46.486" v="241" actId="208"/>
          <ac:cxnSpMkLst>
            <pc:docMk/>
            <pc:sldMk cId="989165748" sldId="345"/>
            <ac:cxnSpMk id="85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3:49.954" v="240" actId="208"/>
          <ac:cxnSpMkLst>
            <pc:docMk/>
            <pc:sldMk cId="989165748" sldId="345"/>
            <ac:cxnSpMk id="8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205ED3D1-AACB-40CD-BED6-AEC7B6528EC2}" dt="2021-10-25T17:12:12.340" v="496" actId="1076"/>
        <pc:sldMkLst>
          <pc:docMk/>
          <pc:sldMk cId="3455427496" sldId="346"/>
        </pc:sldMkLst>
        <pc:spChg chg="mod ord">
          <ac:chgData name="Judson Santiago" userId="ebb108da2f256286" providerId="LiveId" clId="{205ED3D1-AACB-40CD-BED6-AEC7B6528EC2}" dt="2021-10-25T17:07:40.181" v="462" actId="167"/>
          <ac:spMkLst>
            <pc:docMk/>
            <pc:sldMk cId="3455427496" sldId="346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1:37.874" v="490" actId="164"/>
          <ac:spMkLst>
            <pc:docMk/>
            <pc:sldMk cId="3455427496" sldId="346"/>
            <ac:spMk id="4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6:45:23.395" v="324" actId="478"/>
          <ac:spMkLst>
            <pc:docMk/>
            <pc:sldMk cId="3455427496" sldId="346"/>
            <ac:spMk id="19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6:45:25.661" v="326" actId="478"/>
          <ac:spMkLst>
            <pc:docMk/>
            <pc:sldMk cId="3455427496" sldId="346"/>
            <ac:spMk id="2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0:18.733" v="470" actId="1076"/>
          <ac:spMkLst>
            <pc:docMk/>
            <pc:sldMk cId="3455427496" sldId="346"/>
            <ac:spMk id="33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42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7:11:05.250" v="478" actId="14100"/>
          <ac:spMkLst>
            <pc:docMk/>
            <pc:sldMk cId="3455427496" sldId="346"/>
            <ac:spMk id="45" creationId="{D5137122-A312-48D5-BC9F-3E0435F3E14B}"/>
          </ac:spMkLst>
        </pc:spChg>
        <pc:spChg chg="mod ord topLvl">
          <ac:chgData name="Judson Santiago" userId="ebb108da2f256286" providerId="LiveId" clId="{205ED3D1-AACB-40CD-BED6-AEC7B6528EC2}" dt="2021-10-25T17:11:11.251" v="479" actId="166"/>
          <ac:spMkLst>
            <pc:docMk/>
            <pc:sldMk cId="3455427496" sldId="346"/>
            <ac:spMk id="46" creationId="{4A608D84-79D0-49BC-93D3-B9EB198737C4}"/>
          </ac:spMkLst>
        </pc:spChg>
        <pc:spChg chg="mod">
          <ac:chgData name="Judson Santiago" userId="ebb108da2f256286" providerId="LiveId" clId="{205ED3D1-AACB-40CD-BED6-AEC7B6528EC2}" dt="2021-10-25T17:11:37.874" v="490" actId="164"/>
          <ac:spMkLst>
            <pc:docMk/>
            <pc:sldMk cId="3455427496" sldId="346"/>
            <ac:spMk id="4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4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6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8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7:10:10.725" v="469" actId="1076"/>
          <ac:grpSpMkLst>
            <pc:docMk/>
            <pc:sldMk cId="3455427496" sldId="346"/>
            <ac:grpSpMk id="5" creationId="{3C48FC97-B7E8-4DFE-99A6-EEA036819F18}"/>
          </ac:grpSpMkLst>
        </pc:grpChg>
        <pc:grpChg chg="add mod">
          <ac:chgData name="Judson Santiago" userId="ebb108da2f256286" providerId="LiveId" clId="{205ED3D1-AACB-40CD-BED6-AEC7B6528EC2}" dt="2021-10-25T17:11:45.108" v="491" actId="1076"/>
          <ac:grpSpMkLst>
            <pc:docMk/>
            <pc:sldMk cId="3455427496" sldId="346"/>
            <ac:grpSpMk id="6" creationId="{7B3E4539-C3C9-40B1-9FEC-91022B1F6E19}"/>
          </ac:grpSpMkLst>
        </pc:grpChg>
        <pc:grpChg chg="mod">
          <ac:chgData name="Judson Santiago" userId="ebb108da2f256286" providerId="LiveId" clId="{205ED3D1-AACB-40CD-BED6-AEC7B6528EC2}" dt="2021-10-25T17:12:12.340" v="496" actId="1076"/>
          <ac:grpSpMkLst>
            <pc:docMk/>
            <pc:sldMk cId="3455427496" sldId="346"/>
            <ac:grpSpMk id="34" creationId="{00000000-0000-0000-0000-000000000000}"/>
          </ac:grpSpMkLst>
        </pc:grpChg>
        <pc:grpChg chg="add del mod">
          <ac:chgData name="Judson Santiago" userId="ebb108da2f256286" providerId="LiveId" clId="{205ED3D1-AACB-40CD-BED6-AEC7B6528EC2}" dt="2021-10-25T16:47:11.216" v="334" actId="165"/>
          <ac:grpSpMkLst>
            <pc:docMk/>
            <pc:sldMk cId="3455427496" sldId="346"/>
            <ac:grpSpMk id="40" creationId="{B49D56F5-FE02-4EB5-934A-7E43E440D4DB}"/>
          </ac:grpSpMkLst>
        </pc:grpChg>
        <pc:cxnChg chg="mod">
          <ac:chgData name="Judson Santiago" userId="ebb108da2f256286" providerId="LiveId" clId="{205ED3D1-AACB-40CD-BED6-AEC7B6528EC2}" dt="2021-10-25T16:44:40.334" v="319" actId="208"/>
          <ac:cxnSpMkLst>
            <pc:docMk/>
            <pc:sldMk cId="3455427496" sldId="346"/>
            <ac:cxnSpMk id="60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11.962" v="316" actId="1582"/>
          <ac:cxnSpMkLst>
            <pc:docMk/>
            <pc:sldMk cId="3455427496" sldId="346"/>
            <ac:cxnSpMk id="6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11.962" v="316" actId="1582"/>
          <ac:cxnSpMkLst>
            <pc:docMk/>
            <pc:sldMk cId="3455427496" sldId="346"/>
            <ac:cxnSpMk id="68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7:12:05.149" v="495" actId="403"/>
          <ac:cxnSpMkLst>
            <pc:docMk/>
            <pc:sldMk cId="3455427496" sldId="346"/>
            <ac:cxnSpMk id="71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7:12:05.149" v="495" actId="403"/>
          <ac:cxnSpMkLst>
            <pc:docMk/>
            <pc:sldMk cId="3455427496" sldId="346"/>
            <ac:cxnSpMk id="75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40.334" v="319" actId="208"/>
          <ac:cxnSpMkLst>
            <pc:docMk/>
            <pc:sldMk cId="3455427496" sldId="346"/>
            <ac:cxnSpMk id="80" creationId="{00000000-0000-0000-0000-000000000000}"/>
          </ac:cxnSpMkLst>
        </pc:cxnChg>
      </pc:sldChg>
      <pc:sldChg chg="modSp mod modNotesTx">
        <pc:chgData name="Judson Santiago" userId="ebb108da2f256286" providerId="LiveId" clId="{205ED3D1-AACB-40CD-BED6-AEC7B6528EC2}" dt="2021-10-25T17:17:14.377" v="521" actId="20577"/>
        <pc:sldMkLst>
          <pc:docMk/>
          <pc:sldMk cId="56108605" sldId="347"/>
        </pc:sldMkLst>
        <pc:spChg chg="mod">
          <ac:chgData name="Judson Santiago" userId="ebb108da2f256286" providerId="LiveId" clId="{205ED3D1-AACB-40CD-BED6-AEC7B6528EC2}" dt="2021-10-25T12:41:31.115" v="16" actId="404"/>
          <ac:spMkLst>
            <pc:docMk/>
            <pc:sldMk cId="56108605" sldId="347"/>
            <ac:spMk id="2" creationId="{ECABA67B-4CED-4B52-BD99-7990615F0560}"/>
          </ac:spMkLst>
        </pc:spChg>
        <pc:spChg chg="mod">
          <ac:chgData name="Judson Santiago" userId="ebb108da2f256286" providerId="LiveId" clId="{205ED3D1-AACB-40CD-BED6-AEC7B6528EC2}" dt="2021-10-25T12:41:40.915" v="30" actId="403"/>
          <ac:spMkLst>
            <pc:docMk/>
            <pc:sldMk cId="56108605" sldId="347"/>
            <ac:spMk id="3" creationId="{7F22A14F-D42E-4F59-B92E-02547BF53983}"/>
          </ac:spMkLst>
        </pc:spChg>
      </pc:sldChg>
      <pc:sldMasterChg chg="addSp delSp modSp mod modSldLayout">
        <pc:chgData name="Judson Santiago" userId="ebb108da2f256286" providerId="LiveId" clId="{205ED3D1-AACB-40CD-BED6-AEC7B6528EC2}" dt="2021-10-25T17:03:31.038" v="454" actId="21"/>
        <pc:sldMasterMkLst>
          <pc:docMk/>
          <pc:sldMasterMk cId="0" sldId="2147483780"/>
        </pc:sldMasterMkLst>
        <pc:spChg chg="del">
          <ac:chgData name="Judson Santiago" userId="ebb108da2f256286" providerId="LiveId" clId="{205ED3D1-AACB-40CD-BED6-AEC7B6528EC2}" dt="2021-10-25T12:40:02.234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2:40:03.188" v="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2:40:00.843" v="0" actId="478"/>
          <ac:spMkLst>
            <pc:docMk/>
            <pc:sldMasterMk cId="0" sldId="2147483780"/>
            <ac:spMk id="14" creationId="{00000000-0000-0000-0000-000000000000}"/>
          </ac:spMkLst>
        </pc:spChg>
        <pc:spChg chg="add mod ord">
          <ac:chgData name="Judson Santiago" userId="ebb108da2f256286" providerId="LiveId" clId="{205ED3D1-AACB-40CD-BED6-AEC7B6528EC2}" dt="2021-10-25T12:40:07.101" v="4" actId="167"/>
          <ac:spMkLst>
            <pc:docMk/>
            <pc:sldMasterMk cId="0" sldId="2147483780"/>
            <ac:spMk id="17" creationId="{FDB3EF42-0444-4F88-8E3E-042399753FEF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0" creationId="{00707596-7223-4F60-B005-3B74E24A3063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1" creationId="{4AD65314-6340-46F7-921D-35F5FE3B3B63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3" creationId="{690D190F-4303-417B-8D07-7D84AE5FF87D}"/>
          </ac:spMkLst>
        </pc:spChg>
        <pc:grpChg chg="del">
          <ac:chgData name="Judson Santiago" userId="ebb108da2f256286" providerId="LiveId" clId="{205ED3D1-AACB-40CD-BED6-AEC7B6528EC2}" dt="2021-10-25T17:03:31.038" v="454" actId="21"/>
          <ac:grpSpMkLst>
            <pc:docMk/>
            <pc:sldMasterMk cId="0" sldId="2147483780"/>
            <ac:grpSpMk id="11" creationId="{55C14A3D-FBD5-4873-9A97-4553B1E60B08}"/>
          </ac:grpSpMkLst>
        </pc:grpChg>
        <pc:grpChg chg="add mod ord">
          <ac:chgData name="Judson Santiago" userId="ebb108da2f256286" providerId="LiveId" clId="{205ED3D1-AACB-40CD-BED6-AEC7B6528EC2}" dt="2021-10-25T12:40:07.101" v="4" actId="167"/>
          <ac:grpSpMkLst>
            <pc:docMk/>
            <pc:sldMasterMk cId="0" sldId="2147483780"/>
            <ac:grpSpMk id="19" creationId="{DC485ADD-B5B5-41C8-93B1-BDFF26E74532}"/>
          </ac:grpSpMkLst>
        </pc:grpChg>
        <pc:sldLayoutChg chg="addSp delSp modSp mod">
          <pc:chgData name="Judson Santiago" userId="ebb108da2f256286" providerId="LiveId" clId="{205ED3D1-AACB-40CD-BED6-AEC7B6528EC2}" dt="2021-10-25T12:41:11.401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0" creationId="{AFD9E620-1C25-44B7-80A8-9A27E0D1FA93}"/>
            </ac:spMkLst>
          </pc:spChg>
          <pc:spChg chg="del">
            <ac:chgData name="Judson Santiago" userId="ebb108da2f256286" providerId="LiveId" clId="{205ED3D1-AACB-40CD-BED6-AEC7B6528EC2}" dt="2021-10-25T12:40:28.055" v="8" actId="478"/>
            <ac:spMkLst>
              <pc:docMk/>
              <pc:sldMasterMk cId="0" sldId="2147483780"/>
              <pc:sldLayoutMk cId="0" sldId="2147483781"/>
              <ac:spMk id="12" creationId="{BA11F941-B6A7-483B-AF51-177EBE90F349}"/>
            </ac:spMkLst>
          </pc:spChg>
          <pc:spChg chg="mod ord">
            <ac:chgData name="Judson Santiago" userId="ebb108da2f256286" providerId="LiveId" clId="{205ED3D1-AACB-40CD-BED6-AEC7B6528EC2}" dt="2021-10-25T12:40:41.619" v="10" actId="167"/>
            <ac:spMkLst>
              <pc:docMk/>
              <pc:sldMasterMk cId="0" sldId="2147483780"/>
              <pc:sldLayoutMk cId="0" sldId="2147483781"/>
              <ac:spMk id="13" creationId="{603A693E-C3E4-4874-A831-2A33478C96D2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4" creationId="{5A3022A1-C54D-4495-A950-9FDABA5E632B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5" creationId="{F224BFF5-DAA8-4880-B764-2DF21B0F4585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7" creationId="{D3D287BB-1066-43EE-8416-2F915ACBC631}"/>
            </ac:spMkLst>
          </pc:spChg>
          <pc:spChg chg="del">
            <ac:chgData name="Judson Santiago" userId="ebb108da2f256286" providerId="LiveId" clId="{205ED3D1-AACB-40CD-BED6-AEC7B6528EC2}" dt="2021-10-25T12:40:26.007" v="6" actId="478"/>
            <ac:spMkLst>
              <pc:docMk/>
              <pc:sldMasterMk cId="0" sldId="2147483780"/>
              <pc:sldLayoutMk cId="0" sldId="2147483781"/>
              <ac:spMk id="18" creationId="{3502D649-CEC4-490E-9D94-E065CC118227}"/>
            </ac:spMkLst>
          </pc:spChg>
          <pc:spChg chg="mod ord">
            <ac:chgData name="Judson Santiago" userId="ebb108da2f256286" providerId="LiveId" clId="{205ED3D1-AACB-40CD-BED6-AEC7B6528EC2}" dt="2021-10-25T12:41:11.401" v="11" actId="167"/>
            <ac:spMkLst>
              <pc:docMk/>
              <pc:sldMasterMk cId="0" sldId="2147483780"/>
              <pc:sldLayoutMk cId="0" sldId="2147483781"/>
              <ac:spMk id="19" creationId="{D1250F59-B244-4845-AD44-C5B866582D24}"/>
            </ac:spMkLst>
          </pc:spChg>
          <pc:spChg chg="del">
            <ac:chgData name="Judson Santiago" userId="ebb108da2f256286" providerId="LiveId" clId="{205ED3D1-AACB-40CD-BED6-AEC7B6528EC2}" dt="2021-10-25T12:40:25.272" v="5" actId="478"/>
            <ac:spMkLst>
              <pc:docMk/>
              <pc:sldMasterMk cId="0" sldId="2147483780"/>
              <pc:sldLayoutMk cId="0" sldId="2147483781"/>
              <ac:spMk id="21" creationId="{7065B2A0-4373-4715-80CD-E7342BE10396}"/>
            </ac:spMkLst>
          </pc:spChg>
          <pc:spChg chg="del">
            <ac:chgData name="Judson Santiago" userId="ebb108da2f256286" providerId="LiveId" clId="{205ED3D1-AACB-40CD-BED6-AEC7B6528EC2}" dt="2021-10-25T12:40:27.148" v="7" actId="478"/>
            <ac:spMkLst>
              <pc:docMk/>
              <pc:sldMasterMk cId="0" sldId="2147483780"/>
              <pc:sldLayoutMk cId="0" sldId="2147483781"/>
              <ac:spMk id="22" creationId="{887DA12B-DB69-4E06-AB4E-82BD36B496CE}"/>
            </ac:spMkLst>
          </pc:spChg>
          <pc:grpChg chg="add mod">
            <ac:chgData name="Judson Santiago" userId="ebb108da2f256286" providerId="LiveId" clId="{205ED3D1-AACB-40CD-BED6-AEC7B6528EC2}" dt="2021-10-25T12:40:29.242" v="9"/>
            <ac:grpSpMkLst>
              <pc:docMk/>
              <pc:sldMasterMk cId="0" sldId="2147483780"/>
              <pc:sldLayoutMk cId="0" sldId="2147483781"/>
              <ac:grpSpMk id="9" creationId="{D292634A-4050-41EB-A6F8-D200297B1422}"/>
            </ac:grpSpMkLst>
          </pc:grpChg>
          <pc:grpChg chg="add mod">
            <ac:chgData name="Judson Santiago" userId="ebb108da2f256286" providerId="LiveId" clId="{205ED3D1-AACB-40CD-BED6-AEC7B6528EC2}" dt="2021-10-25T12:40:29.242" v="9"/>
            <ac:grpSpMkLst>
              <pc:docMk/>
              <pc:sldMasterMk cId="0" sldId="2147483780"/>
              <pc:sldLayoutMk cId="0" sldId="2147483781"/>
              <ac:grpSpMk id="16" creationId="{32F7B013-DA9C-430D-B48C-96A63B3E5E4F}"/>
            </ac:grpSpMkLst>
          </pc:grpChg>
        </pc:sldLayoutChg>
      </pc:sldMasterChg>
    </pc:docChg>
  </pc:docChgLst>
  <pc:docChgLst>
    <pc:chgData name="Judson Santiago" userId="ebb108da2f256286" providerId="LiveId" clId="{F435FBD8-EEDD-4979-8EB3-4A48221CE137}"/>
    <pc:docChg chg="undo custSel addSld delSld modSld modMainMaster">
      <pc:chgData name="Judson Santiago" userId="ebb108da2f256286" providerId="LiveId" clId="{F435FBD8-EEDD-4979-8EB3-4A48221CE137}" dt="2019-07-24T18:52:57.616" v="569" actId="208"/>
      <pc:docMkLst>
        <pc:docMk/>
      </pc:docMkLst>
      <pc:sldChg chg="del">
        <pc:chgData name="Judson Santiago" userId="ebb108da2f256286" providerId="LiveId" clId="{F435FBD8-EEDD-4979-8EB3-4A48221CE137}" dt="2019-07-24T13:03:57.465" v="46" actId="2696"/>
        <pc:sldMkLst>
          <pc:docMk/>
          <pc:sldMk cId="0" sldId="256"/>
        </pc:sldMkLst>
      </pc:sldChg>
      <pc:sldChg chg="modSp">
        <pc:chgData name="Judson Santiago" userId="ebb108da2f256286" providerId="LiveId" clId="{F435FBD8-EEDD-4979-8EB3-4A48221CE137}" dt="2019-07-24T18:52:57.616" v="569" actId="208"/>
        <pc:sldMkLst>
          <pc:docMk/>
          <pc:sldMk cId="210981869" sldId="336"/>
        </pc:sldMkLst>
        <pc:spChg chg="mod">
          <ac:chgData name="Judson Santiago" userId="ebb108da2f256286" providerId="LiveId" clId="{F435FBD8-EEDD-4979-8EB3-4A48221CE137}" dt="2019-07-24T18:52:30.460" v="567" actId="20577"/>
          <ac:spMkLst>
            <pc:docMk/>
            <pc:sldMk cId="210981869" sldId="336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1:49.583" v="562" actId="20577"/>
          <ac:spMkLst>
            <pc:docMk/>
            <pc:sldMk cId="210981869" sldId="336"/>
            <ac:spMk id="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2:57.616" v="569" actId="208"/>
          <ac:spMkLst>
            <pc:docMk/>
            <pc:sldMk cId="210981869" sldId="336"/>
            <ac:spMk id="16" creationId="{00000000-0000-0000-0000-000000000000}"/>
          </ac:spMkLst>
        </pc:spChg>
      </pc:sldChg>
      <pc:sldChg chg="addSp modSp">
        <pc:chgData name="Judson Santiago" userId="ebb108da2f256286" providerId="LiveId" clId="{F435FBD8-EEDD-4979-8EB3-4A48221CE137}" dt="2019-07-24T16:40:12.982" v="296" actId="166"/>
        <pc:sldMkLst>
          <pc:docMk/>
          <pc:sldMk cId="2056540154" sldId="338"/>
        </pc:sldMkLst>
        <pc:spChg chg="mod">
          <ac:chgData name="Judson Santiago" userId="ebb108da2f256286" providerId="LiveId" clId="{F435FBD8-EEDD-4979-8EB3-4A48221CE137}" dt="2019-07-24T13:20:49.505" v="268" actId="20577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23:06.662" v="275" actId="14100"/>
          <ac:spMkLst>
            <pc:docMk/>
            <pc:sldMk cId="2056540154" sldId="338"/>
            <ac:spMk id="7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00.609" v="295" actId="166"/>
          <ac:spMkLst>
            <pc:docMk/>
            <pc:sldMk cId="2056540154" sldId="338"/>
            <ac:spMk id="20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12.982" v="296" actId="166"/>
          <ac:spMkLst>
            <pc:docMk/>
            <pc:sldMk cId="2056540154" sldId="338"/>
            <ac:spMk id="21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3:25:26.943" v="288" actId="164"/>
          <ac:grpSpMkLst>
            <pc:docMk/>
            <pc:sldMk cId="2056540154" sldId="338"/>
            <ac:grpSpMk id="24" creationId="{67461792-88C1-46E8-AD3E-01F480635510}"/>
          </ac:grpSpMkLst>
        </pc:grp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5" creationId="{4121A64C-2280-4DAA-91F4-C7B54215D80A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9" creationId="{8FCE5499-5EEF-4252-B529-D03742B7792C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11" creationId="{DB1DA7D4-005A-43C5-8B1F-C2915B7C4EDE}"/>
          </ac:cxnSpMkLst>
        </pc:cxnChg>
      </pc:sldChg>
      <pc:sldChg chg="addSp delSp modSp">
        <pc:chgData name="Judson Santiago" userId="ebb108da2f256286" providerId="LiveId" clId="{F435FBD8-EEDD-4979-8EB3-4A48221CE137}" dt="2019-07-24T13:18:20.433" v="251" actId="1038"/>
        <pc:sldMkLst>
          <pc:docMk/>
          <pc:sldMk cId="616868683" sldId="339"/>
        </pc:sldMkLst>
        <pc:spChg chg="mod">
          <ac:chgData name="Judson Santiago" userId="ebb108da2f256286" providerId="LiveId" clId="{F435FBD8-EEDD-4979-8EB3-4A48221CE137}" dt="2019-07-24T13:17:06.661" v="113" actId="20577"/>
          <ac:spMkLst>
            <pc:docMk/>
            <pc:sldMk cId="616868683" sldId="339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2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17:45.214" v="219" actId="1035"/>
          <ac:spMkLst>
            <pc:docMk/>
            <pc:sldMk cId="616868683" sldId="339"/>
            <ac:spMk id="58" creationId="{77B472DF-42AA-487F-BEC2-7F062AA0BF54}"/>
          </ac:spMkLst>
        </pc:spChg>
        <pc:spChg chg="mod">
          <ac:chgData name="Judson Santiago" userId="ebb108da2f256286" providerId="LiveId" clId="{F435FBD8-EEDD-4979-8EB3-4A48221CE137}" dt="2019-07-24T13:17:50.850" v="229" actId="1037"/>
          <ac:spMkLst>
            <pc:docMk/>
            <pc:sldMk cId="616868683" sldId="339"/>
            <ac:spMk id="60" creationId="{63707574-3B0F-4EA6-85FF-5077C47E92FD}"/>
          </ac:spMkLst>
        </pc:s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6" creationId="{42AE883C-6B98-4C80-AB90-6A14CFA495D4}"/>
          </ac:grpSpMkLst>
        </pc:gr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7" creationId="{74C01412-D5D6-4D8D-8973-74246FD33F94}"/>
          </ac:grpSpMkLst>
        </pc:grpChg>
        <pc:grpChg chg="mod">
          <ac:chgData name="Judson Santiago" userId="ebb108da2f256286" providerId="LiveId" clId="{F435FBD8-EEDD-4979-8EB3-4A48221CE137}" dt="2019-07-24T13:08:48.605" v="63" actId="164"/>
          <ac:grpSpMkLst>
            <pc:docMk/>
            <pc:sldMk cId="616868683" sldId="339"/>
            <ac:grpSpMk id="24" creationId="{00000000-0000-0000-0000-000000000000}"/>
          </ac:grpSpMkLst>
        </pc:grpChg>
        <pc:grpChg chg="add mod">
          <ac:chgData name="Judson Santiago" userId="ebb108da2f256286" providerId="LiveId" clId="{F435FBD8-EEDD-4979-8EB3-4A48221CE137}" dt="2019-07-24T13:18:20.433" v="251" actId="1038"/>
          <ac:grpSpMkLst>
            <pc:docMk/>
            <pc:sldMk cId="616868683" sldId="339"/>
            <ac:grpSpMk id="33" creationId="{B82AC2C9-DF44-485E-8304-CBB9EB9F7202}"/>
          </ac:grpSpMkLst>
        </pc:grpChg>
        <pc:grpChg chg="add mod">
          <ac:chgData name="Judson Santiago" userId="ebb108da2f256286" providerId="LiveId" clId="{F435FBD8-EEDD-4979-8EB3-4A48221CE137}" dt="2019-07-24T13:18:10.636" v="246" actId="1076"/>
          <ac:grpSpMkLst>
            <pc:docMk/>
            <pc:sldMk cId="616868683" sldId="339"/>
            <ac:grpSpMk id="57" creationId="{28AE483E-7450-44A9-A455-662F0DBC92D0}"/>
          </ac:grpSpMkLst>
        </pc:grp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8" creationId="{00000000-0000-0000-0000-000000000000}"/>
          </ac:cxnSpMkLst>
        </pc:cxnChg>
      </pc:sldChg>
      <pc:sldChg chg="addSp delSp modSp">
        <pc:chgData name="Judson Santiago" userId="ebb108da2f256286" providerId="LiveId" clId="{F435FBD8-EEDD-4979-8EB3-4A48221CE137}" dt="2019-07-24T13:13:40.055" v="89" actId="20577"/>
        <pc:sldMkLst>
          <pc:docMk/>
          <pc:sldMk cId="2500003549" sldId="341"/>
        </pc:sldMkLst>
        <pc:spChg chg="mod">
          <ac:chgData name="Judson Santiago" userId="ebb108da2f256286" providerId="LiveId" clId="{F435FBD8-EEDD-4979-8EB3-4A48221CE137}" dt="2019-07-24T13:13:40.055" v="89" actId="20577"/>
          <ac:spMkLst>
            <pc:docMk/>
            <pc:sldMk cId="2500003549" sldId="341"/>
            <ac:spMk id="2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4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5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7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8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9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10" creationId="{00000000-0000-0000-0000-000000000000}"/>
          </ac:spMkLst>
        </pc:spChg>
        <pc:grpChg chg="add del mod">
          <ac:chgData name="Judson Santiago" userId="ebb108da2f256286" providerId="LiveId" clId="{F435FBD8-EEDD-4979-8EB3-4A48221CE137}" dt="2019-07-24T13:11:54.504" v="71" actId="165"/>
          <ac:grpSpMkLst>
            <pc:docMk/>
            <pc:sldMk cId="2500003549" sldId="341"/>
            <ac:grpSpMk id="6" creationId="{DE31BF76-F48B-4C73-B7D7-0F82451601D7}"/>
          </ac:grpSpMkLst>
        </pc:grpChg>
        <pc:grpChg chg="add del mod">
          <ac:chgData name="Judson Santiago" userId="ebb108da2f256286" providerId="LiveId" clId="{F435FBD8-EEDD-4979-8EB3-4A48221CE137}" dt="2019-07-24T13:11:47.202" v="70" actId="165"/>
          <ac:grpSpMkLst>
            <pc:docMk/>
            <pc:sldMk cId="2500003549" sldId="341"/>
            <ac:grpSpMk id="11" creationId="{D791F379-6EAD-42F1-8FB5-2BAE402B417F}"/>
          </ac:grpSpMkLst>
        </pc:grpChg>
        <pc:grpChg chg="add mod">
          <ac:chgData name="Judson Santiago" userId="ebb108da2f256286" providerId="LiveId" clId="{F435FBD8-EEDD-4979-8EB3-4A48221CE137}" dt="2019-07-24T13:13:00.949" v="80" actId="164"/>
          <ac:grpSpMkLst>
            <pc:docMk/>
            <pc:sldMk cId="2500003549" sldId="341"/>
            <ac:grpSpMk id="12" creationId="{64844C43-EEE8-42C8-865D-B1B736454EC6}"/>
          </ac:grpSpMkLst>
        </pc:grpChg>
        <pc:grpChg chg="add mod">
          <ac:chgData name="Judson Santiago" userId="ebb108da2f256286" providerId="LiveId" clId="{F435FBD8-EEDD-4979-8EB3-4A48221CE137}" dt="2019-07-24T13:13:08.479" v="81" actId="164"/>
          <ac:grpSpMkLst>
            <pc:docMk/>
            <pc:sldMk cId="2500003549" sldId="341"/>
            <ac:grpSpMk id="13" creationId="{078C3213-ECC9-493A-BBE1-935E111505AA}"/>
          </ac:grpSpMkLst>
        </pc:grpChg>
      </pc:sldChg>
      <pc:sldChg chg="modSp">
        <pc:chgData name="Judson Santiago" userId="ebb108da2f256286" providerId="LiveId" clId="{F435FBD8-EEDD-4979-8EB3-4A48221CE137}" dt="2019-07-24T13:31:39.303" v="289" actId="403"/>
        <pc:sldMkLst>
          <pc:docMk/>
          <pc:sldMk cId="1714289473" sldId="342"/>
        </pc:sldMkLst>
        <pc:spChg chg="mod">
          <ac:chgData name="Judson Santiago" userId="ebb108da2f256286" providerId="LiveId" clId="{F435FBD8-EEDD-4979-8EB3-4A48221CE137}" dt="2019-07-24T13:31:39.303" v="289" actId="403"/>
          <ac:spMkLst>
            <pc:docMk/>
            <pc:sldMk cId="1714289473" sldId="342"/>
            <ac:spMk id="7" creationId="{00000000-0000-0000-0000-000000000000}"/>
          </ac:spMkLst>
        </pc:spChg>
      </pc:sldChg>
      <pc:sldChg chg="addSp modSp modNotesTx">
        <pc:chgData name="Judson Santiago" userId="ebb108da2f256286" providerId="LiveId" clId="{F435FBD8-EEDD-4979-8EB3-4A48221CE137}" dt="2019-07-24T18:49:11.900" v="475" actId="1036"/>
        <pc:sldMkLst>
          <pc:docMk/>
          <pc:sldMk cId="3957506149" sldId="343"/>
        </pc:sldMkLst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8:25.404" v="308" actId="14100"/>
          <ac:spMkLst>
            <pc:docMk/>
            <pc:sldMk cId="3957506149" sldId="343"/>
            <ac:spMk id="1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8:56.645" v="468" actId="2085"/>
          <ac:spMkLst>
            <pc:docMk/>
            <pc:sldMk cId="3957506149" sldId="343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35.522" v="395" actId="1076"/>
          <ac:spMkLst>
            <pc:docMk/>
            <pc:sldMk cId="3957506149" sldId="343"/>
            <ac:spMk id="4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5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1:03.651" v="333" actId="1076"/>
          <ac:spMkLst>
            <pc:docMk/>
            <pc:sldMk cId="3957506149" sldId="343"/>
            <ac:spMk id="7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9:11.900" v="475" actId="1036"/>
          <ac:spMkLst>
            <pc:docMk/>
            <pc:sldMk cId="3957506149" sldId="343"/>
            <ac:spMk id="9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07.865" v="471" actId="2085"/>
          <ac:spMkLst>
            <pc:docMk/>
            <pc:sldMk cId="3957506149" sldId="343"/>
            <ac:spMk id="97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29:04.600" v="322" actId="164"/>
          <ac:grpSpMkLst>
            <pc:docMk/>
            <pc:sldMk cId="3957506149" sldId="343"/>
            <ac:grpSpMk id="4" creationId="{807BC8D5-B39A-4082-A37C-07AF0A0D1F13}"/>
          </ac:grpSpMkLst>
        </pc:grpChg>
        <pc:grpChg chg="add mod">
          <ac:chgData name="Judson Santiago" userId="ebb108da2f256286" providerId="LiveId" clId="{F435FBD8-EEDD-4979-8EB3-4A48221CE137}" dt="2019-07-24T17:29:10.335" v="323" actId="164"/>
          <ac:grpSpMkLst>
            <pc:docMk/>
            <pc:sldMk cId="3957506149" sldId="343"/>
            <ac:grpSpMk id="7" creationId="{4D53AA71-238D-4ED4-8E4B-37B78728DB42}"/>
          </ac:grpSpMkLst>
        </pc:grp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3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5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2.199" v="331" actId="14100"/>
          <ac:cxnSpMkLst>
            <pc:docMk/>
            <pc:sldMk cId="3957506149" sldId="343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7.532" v="332" actId="14100"/>
          <ac:cxnSpMkLst>
            <pc:docMk/>
            <pc:sldMk cId="3957506149" sldId="343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86" creationId="{00000000-0000-0000-0000-000000000000}"/>
          </ac:cxnSpMkLst>
        </pc:cxnChg>
      </pc:sldChg>
      <pc:sldChg chg="addSp modSp">
        <pc:chgData name="Judson Santiago" userId="ebb108da2f256286" providerId="LiveId" clId="{F435FBD8-EEDD-4979-8EB3-4A48221CE137}" dt="2019-07-24T17:41:51.794" v="398" actId="1076"/>
        <pc:sldMkLst>
          <pc:docMk/>
          <pc:sldMk cId="2768605075" sldId="344"/>
        </pc:sldMkLst>
        <pc:spChg chg="mod">
          <ac:chgData name="Judson Santiago" userId="ebb108da2f256286" providerId="LiveId" clId="{F435FBD8-EEDD-4979-8EB3-4A48221CE137}" dt="2019-07-24T17:41:42.801" v="396" actId="404"/>
          <ac:spMkLst>
            <pc:docMk/>
            <pc:sldMk cId="2768605075" sldId="344"/>
            <ac:spMk id="1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4:44.452" v="351" actId="404"/>
          <ac:spMkLst>
            <pc:docMk/>
            <pc:sldMk cId="2768605075" sldId="344"/>
            <ac:spMk id="4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24.067" v="365" actId="404"/>
          <ac:spMkLst>
            <pc:docMk/>
            <pc:sldMk cId="2768605075" sldId="344"/>
            <ac:spMk id="5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8.188" v="362" actId="404"/>
          <ac:spMkLst>
            <pc:docMk/>
            <pc:sldMk cId="2768605075" sldId="344"/>
            <ac:spMk id="5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6.118" v="361" actId="404"/>
          <ac:spMkLst>
            <pc:docMk/>
            <pc:sldMk cId="2768605075" sldId="344"/>
            <ac:spMk id="55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7:38:02.666" v="384" actId="166"/>
          <ac:spMkLst>
            <pc:docMk/>
            <pc:sldMk cId="2768605075" sldId="344"/>
            <ac:spMk id="5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51.794" v="398" actId="1076"/>
          <ac:spMkLst>
            <pc:docMk/>
            <pc:sldMk cId="2768605075" sldId="344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2.076" v="367" actId="404"/>
          <ac:spMkLst>
            <pc:docMk/>
            <pc:sldMk cId="2768605075" sldId="344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4.664" v="368" actId="404"/>
          <ac:spMkLst>
            <pc:docMk/>
            <pc:sldMk cId="2768605075" sldId="344"/>
            <ac:spMk id="66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33:19.933" v="335" actId="164"/>
          <ac:grpSpMkLst>
            <pc:docMk/>
            <pc:sldMk cId="2768605075" sldId="344"/>
            <ac:grpSpMk id="4" creationId="{33E3A4C0-5675-4139-BB6E-E6F3A291F74B}"/>
          </ac:grpSpMkLst>
        </pc:grp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1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2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7:37.449" v="383" actId="1035"/>
          <ac:cxnSpMkLst>
            <pc:docMk/>
            <pc:sldMk cId="2768605075" sldId="344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0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23.140" v="355" actId="14100"/>
          <ac:cxnSpMkLst>
            <pc:docMk/>
            <pc:sldMk cId="2768605075" sldId="344"/>
            <ac:cxnSpMk id="3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7.749" v="360" actId="14100"/>
          <ac:cxnSpMkLst>
            <pc:docMk/>
            <pc:sldMk cId="2768605075" sldId="344"/>
            <ac:cxnSpMk id="4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13.849" v="354" actId="1036"/>
          <ac:cxnSpMkLst>
            <pc:docMk/>
            <pc:sldMk cId="2768605075" sldId="344"/>
            <ac:cxnSpMk id="4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5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38.700" v="358" actId="14100"/>
          <ac:cxnSpMkLst>
            <pc:docMk/>
            <pc:sldMk cId="2768605075" sldId="344"/>
            <ac:cxnSpMk id="6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2.947" v="359" actId="14100"/>
          <ac:cxnSpMkLst>
            <pc:docMk/>
            <pc:sldMk cId="2768605075" sldId="344"/>
            <ac:cxnSpMk id="72" creationId="{00000000-0000-0000-0000-000000000000}"/>
          </ac:cxnSpMkLst>
        </pc:cxnChg>
      </pc:sldChg>
      <pc:sldChg chg="delSp modSp">
        <pc:chgData name="Judson Santiago" userId="ebb108da2f256286" providerId="LiveId" clId="{F435FBD8-EEDD-4979-8EB3-4A48221CE137}" dt="2019-07-24T17:53:39.156" v="454" actId="14100"/>
        <pc:sldMkLst>
          <pc:docMk/>
          <pc:sldMk cId="989165748" sldId="345"/>
        </pc:sldMkLst>
        <pc:spChg chg="mod">
          <ac:chgData name="Judson Santiago" userId="ebb108da2f256286" providerId="LiveId" clId="{F435FBD8-EEDD-4979-8EB3-4A48221CE137}" dt="2019-07-24T17:39:16.126" v="389" actId="208"/>
          <ac:spMkLst>
            <pc:docMk/>
            <pc:sldMk cId="989165748" sldId="345"/>
            <ac:spMk id="40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25.445" v="392" actId="166"/>
          <ac:spMkLst>
            <pc:docMk/>
            <pc:sldMk cId="989165748" sldId="345"/>
            <ac:spMk id="41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38.087" v="393" actId="166"/>
          <ac:spMkLst>
            <pc:docMk/>
            <pc:sldMk cId="989165748" sldId="345"/>
            <ac:spMk id="45" creationId="{00000000-0000-0000-0000-000000000000}"/>
          </ac:spMkLst>
        </pc:spChg>
        <pc:spChg chg="del mod">
          <ac:chgData name="Judson Santiago" userId="ebb108da2f256286" providerId="LiveId" clId="{F435FBD8-EEDD-4979-8EB3-4A48221CE137}" dt="2019-07-24T17:43:32.697" v="404" actId="478"/>
          <ac:spMkLst>
            <pc:docMk/>
            <pc:sldMk cId="989165748" sldId="345"/>
            <ac:spMk id="47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36.570" v="426" actId="166"/>
          <ac:spMkLst>
            <pc:docMk/>
            <pc:sldMk cId="989165748" sldId="345"/>
            <ac:spMk id="4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05.942" v="400" actId="1076"/>
          <ac:spMkLst>
            <pc:docMk/>
            <pc:sldMk cId="989165748" sldId="345"/>
            <ac:spMk id="49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26.780" v="425" actId="166"/>
          <ac:spMkLst>
            <pc:docMk/>
            <pc:sldMk cId="989165748" sldId="345"/>
            <ac:spMk id="5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4.485" v="415" actId="58"/>
          <ac:spMkLst>
            <pc:docMk/>
            <pc:sldMk cId="989165748" sldId="345"/>
            <ac:spMk id="6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1.170" v="414" actId="58"/>
          <ac:spMkLst>
            <pc:docMk/>
            <pc:sldMk cId="989165748" sldId="345"/>
            <ac:spMk id="6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9.371" v="416" actId="58"/>
          <ac:spMkLst>
            <pc:docMk/>
            <pc:sldMk cId="989165748" sldId="345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2.512" v="417" actId="58"/>
          <ac:spMkLst>
            <pc:docMk/>
            <pc:sldMk cId="989165748" sldId="345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15.087" v="402" actId="1076"/>
          <ac:spMkLst>
            <pc:docMk/>
            <pc:sldMk cId="989165748" sldId="345"/>
            <ac:spMk id="6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45.025" v="410" actId="1076"/>
          <ac:spMkLst>
            <pc:docMk/>
            <pc:sldMk cId="989165748" sldId="345"/>
            <ac:spMk id="7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4:12.854" v="408" actId="1076"/>
          <ac:spMkLst>
            <pc:docMk/>
            <pc:sldMk cId="989165748" sldId="345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3:53.010" v="406" actId="1076"/>
          <ac:spMkLst>
            <pc:docMk/>
            <pc:sldMk cId="989165748" sldId="345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41.376" v="419" actId="58"/>
          <ac:spMkLst>
            <pc:docMk/>
            <pc:sldMk cId="989165748" sldId="345"/>
            <ac:spMk id="8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8.258" v="418" actId="58"/>
          <ac:spMkLst>
            <pc:docMk/>
            <pc:sldMk cId="989165748" sldId="345"/>
            <ac:spMk id="8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36.981" v="429" actId="1076"/>
          <ac:spMkLst>
            <pc:docMk/>
            <pc:sldMk cId="989165748" sldId="345"/>
            <ac:spMk id="8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47.269" v="430" actId="1076"/>
          <ac:spMkLst>
            <pc:docMk/>
            <pc:sldMk cId="989165748" sldId="345"/>
            <ac:spMk id="8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51.018" v="412" actId="1076"/>
          <ac:spMkLst>
            <pc:docMk/>
            <pc:sldMk cId="989165748" sldId="345"/>
            <ac:spMk id="84" creationId="{00000000-0000-0000-0000-000000000000}"/>
          </ac:spMkLst>
        </pc:spChg>
        <pc:grpChg chg="mod">
          <ac:chgData name="Judson Santiago" userId="ebb108da2f256286" providerId="LiveId" clId="{F435FBD8-EEDD-4979-8EB3-4A48221CE137}" dt="2019-07-24T17:44:23.828" v="409" actId="1076"/>
          <ac:grpSpMkLst>
            <pc:docMk/>
            <pc:sldMk cId="989165748" sldId="345"/>
            <ac:grpSpMk id="12" creationId="{00000000-0000-0000-0000-000000000000}"/>
          </ac:grpSpMkLst>
        </pc:grp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57.126" v="447" actId="14100"/>
          <ac:cxnSpMkLst>
            <pc:docMk/>
            <pc:sldMk cId="989165748" sldId="345"/>
            <ac:cxnSpMk id="5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2.449" v="448" actId="14100"/>
          <ac:cxnSpMkLst>
            <pc:docMk/>
            <pc:sldMk cId="989165748" sldId="345"/>
            <ac:cxnSpMk id="5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11.069" v="450" actId="14100"/>
          <ac:cxnSpMkLst>
            <pc:docMk/>
            <pc:sldMk cId="989165748" sldId="345"/>
            <ac:cxnSpMk id="5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6.532" v="449" actId="14100"/>
          <ac:cxnSpMkLst>
            <pc:docMk/>
            <pc:sldMk cId="989165748" sldId="345"/>
            <ac:cxnSpMk id="59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8:13.284" v="424" actId="166"/>
          <ac:cxnSpMkLst>
            <pc:docMk/>
            <pc:sldMk cId="989165748" sldId="345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1" creationId="{00000000-0000-0000-0000-000000000000}"/>
          </ac:cxnSpMkLst>
        </pc:cxnChg>
        <pc:cxnChg chg="mod 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9.156" v="454" actId="14100"/>
          <ac:cxnSpMkLst>
            <pc:docMk/>
            <pc:sldMk cId="989165748" sldId="345"/>
            <ac:cxnSpMk id="7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5.261" v="453" actId="14100"/>
          <ac:cxnSpMkLst>
            <pc:docMk/>
            <pc:sldMk cId="989165748" sldId="345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9.931" v="452" actId="14100"/>
          <ac:cxnSpMkLst>
            <pc:docMk/>
            <pc:sldMk cId="989165748" sldId="345"/>
            <ac:cxnSpMk id="7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6.260" v="451" actId="14100"/>
          <ac:cxnSpMkLst>
            <pc:docMk/>
            <pc:sldMk cId="989165748" sldId="345"/>
            <ac:cxnSpMk id="79" creationId="{00000000-0000-0000-0000-000000000000}"/>
          </ac:cxnSpMkLst>
        </pc:cxnChg>
      </pc:sldChg>
      <pc:sldChg chg="addSp modSp modNotesTx">
        <pc:chgData name="Judson Santiago" userId="ebb108da2f256286" providerId="LiveId" clId="{F435FBD8-EEDD-4979-8EB3-4A48221CE137}" dt="2019-07-24T18:51:41.080" v="556" actId="6549"/>
        <pc:sldMkLst>
          <pc:docMk/>
          <pc:sldMk cId="3455427496" sldId="346"/>
        </pc:sldMkLst>
        <pc:spChg chg="mod">
          <ac:chgData name="Judson Santiago" userId="ebb108da2f256286" providerId="LiveId" clId="{F435FBD8-EEDD-4979-8EB3-4A48221CE137}" dt="2019-07-24T17:54:09.550" v="458" actId="20577"/>
          <ac:spMkLst>
            <pc:docMk/>
            <pc:sldMk cId="3455427496" sldId="346"/>
            <ac:spMk id="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20.111" v="483" actId="166"/>
          <ac:spMkLst>
            <pc:docMk/>
            <pc:sldMk cId="3455427496" sldId="346"/>
            <ac:spMk id="4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33.572" v="478" actId="167"/>
          <ac:spMkLst>
            <pc:docMk/>
            <pc:sldMk cId="3455427496" sldId="346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7:45.835" v="467" actId="6549"/>
          <ac:spMkLst>
            <pc:docMk/>
            <pc:sldMk cId="3455427496" sldId="346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1:20.577" v="432" actId="208"/>
          <ac:spMkLst>
            <pc:docMk/>
            <pc:sldMk cId="3455427496" sldId="346"/>
            <ac:spMk id="35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8.172" v="435" actId="166"/>
          <ac:spMkLst>
            <pc:docMk/>
            <pc:sldMk cId="3455427496" sldId="346"/>
            <ac:spMk id="36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2.793" v="434" actId="166"/>
          <ac:spMkLst>
            <pc:docMk/>
            <pc:sldMk cId="3455427496" sldId="346"/>
            <ac:spMk id="3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01.967" v="481" actId="2085"/>
          <ac:spMkLst>
            <pc:docMk/>
            <pc:sldMk cId="3455427496" sldId="346"/>
            <ac:spMk id="4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11.744" v="442" actId="58"/>
          <ac:spMkLst>
            <pc:docMk/>
            <pc:sldMk cId="3455427496" sldId="346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9.030" v="441" actId="58"/>
          <ac:spMkLst>
            <pc:docMk/>
            <pc:sldMk cId="3455427496" sldId="346"/>
            <ac:spMk id="7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3.067" v="439" actId="58"/>
          <ac:spMkLst>
            <pc:docMk/>
            <pc:sldMk cId="3455427496" sldId="346"/>
            <ac:spMk id="7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6.086" v="440" actId="58"/>
          <ac:spMkLst>
            <pc:docMk/>
            <pc:sldMk cId="3455427496" sldId="346"/>
            <ac:spMk id="79" creationId="{00000000-0000-0000-0000-000000000000}"/>
          </ac:spMkLst>
        </pc:spChg>
        <pc:grpChg chg="add">
          <ac:chgData name="Judson Santiago" userId="ebb108da2f256286" providerId="LiveId" clId="{F435FBD8-EEDD-4979-8EB3-4A48221CE137}" dt="2019-07-24T18:51:09.331" v="484"/>
          <ac:grpSpMkLst>
            <pc:docMk/>
            <pc:sldMk cId="3455427496" sldId="346"/>
            <ac:grpSpMk id="41" creationId="{AAAC34F1-408F-4C75-A801-77D01F627B85}"/>
          </ac:grpSpMkLst>
        </pc:grpChg>
        <pc:cxnChg chg="ord">
          <ac:chgData name="Judson Santiago" userId="ebb108da2f256286" providerId="LiveId" clId="{F435FBD8-EEDD-4979-8EB3-4A48221CE137}" dt="2019-07-24T17:51:28.796" v="433" actId="166"/>
          <ac:cxnSpMkLst>
            <pc:docMk/>
            <pc:sldMk cId="3455427496" sldId="346"/>
            <ac:cxnSpMk id="5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4.449" v="444" actId="14100"/>
          <ac:cxnSpMkLst>
            <pc:docMk/>
            <pc:sldMk cId="3455427496" sldId="346"/>
            <ac:cxnSpMk id="7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28.062" v="443" actId="14100"/>
          <ac:cxnSpMkLst>
            <pc:docMk/>
            <pc:sldMk cId="3455427496" sldId="346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43.495" v="446" actId="14100"/>
          <ac:cxnSpMkLst>
            <pc:docMk/>
            <pc:sldMk cId="3455427496" sldId="346"/>
            <ac:cxnSpMk id="7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9.409" v="445" actId="14100"/>
          <ac:cxnSpMkLst>
            <pc:docMk/>
            <pc:sldMk cId="3455427496" sldId="346"/>
            <ac:cxnSpMk id="75" creationId="{00000000-0000-0000-0000-000000000000}"/>
          </ac:cxnSpMkLst>
        </pc:cxnChg>
      </pc:sldChg>
      <pc:sldChg chg="modSp add">
        <pc:chgData name="Judson Santiago" userId="ebb108da2f256286" providerId="LiveId" clId="{F435FBD8-EEDD-4979-8EB3-4A48221CE137}" dt="2019-07-24T13:03:52.824" v="45" actId="20577"/>
        <pc:sldMkLst>
          <pc:docMk/>
          <pc:sldMk cId="56108605" sldId="347"/>
        </pc:sldMkLst>
        <pc:spChg chg="mod">
          <ac:chgData name="Judson Santiago" userId="ebb108da2f256286" providerId="LiveId" clId="{F435FBD8-EEDD-4979-8EB3-4A48221CE137}" dt="2019-07-24T13:03:27.815" v="21" actId="20577"/>
          <ac:spMkLst>
            <pc:docMk/>
            <pc:sldMk cId="56108605" sldId="347"/>
            <ac:spMk id="2" creationId="{ECABA67B-4CED-4B52-BD99-7990615F0560}"/>
          </ac:spMkLst>
        </pc:spChg>
        <pc:spChg chg="mod">
          <ac:chgData name="Judson Santiago" userId="ebb108da2f256286" providerId="LiveId" clId="{F435FBD8-EEDD-4979-8EB3-4A48221CE137}" dt="2019-07-24T13:03:52.824" v="45" actId="20577"/>
          <ac:spMkLst>
            <pc:docMk/>
            <pc:sldMk cId="56108605" sldId="347"/>
            <ac:spMk id="3" creationId="{7F22A14F-D42E-4F59-B92E-02547BF53983}"/>
          </ac:spMkLst>
        </pc:spChg>
      </pc:sldChg>
      <pc:sldChg chg="modSp add del">
        <pc:chgData name="Judson Santiago" userId="ebb108da2f256286" providerId="LiveId" clId="{F435FBD8-EEDD-4979-8EB3-4A48221CE137}" dt="2019-07-24T13:18:27.962" v="252" actId="2696"/>
        <pc:sldMkLst>
          <pc:docMk/>
          <pc:sldMk cId="2346825927" sldId="348"/>
        </pc:sldMkLst>
        <pc:spChg chg="mod">
          <ac:chgData name="Judson Santiago" userId="ebb108da2f256286" providerId="LiveId" clId="{F435FBD8-EEDD-4979-8EB3-4A48221CE137}" dt="2019-07-24T13:15:41.046" v="97" actId="20577"/>
          <ac:spMkLst>
            <pc:docMk/>
            <pc:sldMk cId="2346825927" sldId="348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F435FBD8-EEDD-4979-8EB3-4A48221CE137}" dt="2019-07-24T13:03:05.707" v="2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F435FBD8-EEDD-4979-8EB3-4A48221CE137}" dt="2019-07-24T13:03:05.707" v="2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1" creationId="{4677E4FC-D3CF-43A7-89BE-923B7D419943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2" creationId="{BA11F941-B6A7-483B-AF51-177EBE90F349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8" creationId="{3502D649-CEC4-490E-9D94-E065CC118227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1" creationId="{7065B2A0-4373-4715-80CD-E7342BE1039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2" creationId="{887DA12B-DB69-4E06-AB4E-82BD36B496CE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3" creationId="{C8E81E34-BB07-46EE-9A3D-B7A257DE57D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4" creationId="{151D9EA2-5CDB-4197-974E-39867C36B8F5}"/>
            </ac:spMkLst>
          </pc:spChg>
          <pc:grpChg chg="del">
            <ac:chgData name="Judson Santiago" userId="ebb108da2f256286" providerId="LiveId" clId="{F435FBD8-EEDD-4979-8EB3-4A48221CE137}" dt="2019-07-24T13:03:05.006" v="1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Falsos positivos na detecção de colisão. </a:t>
            </a:r>
          </a:p>
          <a:p>
            <a:pPr marL="171450" indent="-171450">
              <a:buFontTx/>
              <a:buChar char="-"/>
            </a:pPr>
            <a:r>
              <a:rPr lang="pt-BR" dirty="0"/>
              <a:t>Definição e utilização de polígonos para descrever a bounding box de objetos. </a:t>
            </a:r>
          </a:p>
          <a:p>
            <a:pPr marL="171450" indent="-171450">
              <a:buFontTx/>
              <a:buChar char="-"/>
            </a:pPr>
            <a:r>
              <a:rPr lang="pt-BR" dirty="0"/>
              <a:t>Algoritmo crossing para detecção de colisão ponto-polígono (Ex.: </a:t>
            </a:r>
            <a:r>
              <a:rPr lang="pt-BR" dirty="0" err="1"/>
              <a:t>CollisionT</a:t>
            </a:r>
            <a:r>
              <a:rPr lang="pt-BR" dirty="0"/>
              <a:t>). </a:t>
            </a:r>
          </a:p>
          <a:p>
            <a:pPr marL="171450" indent="-171450">
              <a:buFontTx/>
              <a:buChar char="-"/>
            </a:pPr>
            <a:r>
              <a:rPr lang="pt-BR" dirty="0"/>
              <a:t>Calculando o vetor normal da colisão (Ex.: </a:t>
            </a:r>
            <a:r>
              <a:rPr lang="pt-BR" dirty="0" err="1"/>
              <a:t>Asteroids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2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Côncavo</a:t>
            </a:r>
            <a:r>
              <a:rPr lang="pt-BR" baseline="0" dirty="0"/>
              <a:t> tem pelo menos um ângulo interno maior que 180º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7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produto escalar </a:t>
            </a:r>
            <a:r>
              <a:rPr lang="pt-BR" dirty="0"/>
              <a:t>(ou produto interno) entre dois vetores é zero se eles são ortogonais, ou seja, o ângulo entre eles é de 90º.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6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cara aresta</a:t>
            </a:r>
            <a:r>
              <a:rPr lang="pt-BR" baseline="0" dirty="0"/>
              <a:t> do polígono precisamos achar o </a:t>
            </a:r>
            <a:r>
              <a:rPr lang="pt-BR" baseline="0"/>
              <a:t>vetor normal.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1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="0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0" i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0" i="0" baseline="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aseline="0" dirty="0"/>
              <a:t> porque estamos considerando coordenadas da tela e portanto o eixo y cresce para baixo.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1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Asteroids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8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4677E4FC-D3CF-43A7-89BE-923B7D419943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C8E81E34-BB07-46EE-9A3D-B7A257DE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151D9EA2-5CDB-4197-974E-39867C36B8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292634A-4050-41EB-A6F8-D200297B1422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603A693E-C3E4-4874-A831-2A33478C9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AFD9E620-1C25-44B7-80A8-9A27E0D1F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5A3022A1-C54D-4495-A950-9FDABA5E632B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F224BFF5-DAA8-4880-B764-2DF21B0F45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2F7B013-DA9C-430D-B48C-96A63B3E5E4F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D1250F59-B244-4845-AD44-C5B866582D24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D3D287BB-1066-43EE-8416-2F915ACBC63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FDB3EF42-0444-4F88-8E3E-042399753FE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C485ADD-B5B5-41C8-93B1-BDFF26E74532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00707596-7223-4F60-B005-3B74E24A3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AD65314-6340-46F7-921D-35F5FE3B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90D190F-4303-417B-8D07-7D84AE5F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BA67B-4CED-4B52-BD99-7990615F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Colisão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2A14F-D42E-4F59-B92E-02547BF53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5610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Fazendo os cálculos: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4D70CFD-90D7-4F8E-B678-CB9B2E2629CB}"/>
              </a:ext>
            </a:extLst>
          </p:cNvPr>
          <p:cNvGrpSpPr/>
          <p:nvPr/>
        </p:nvGrpSpPr>
        <p:grpSpPr>
          <a:xfrm>
            <a:off x="977818" y="5454462"/>
            <a:ext cx="4493538" cy="369332"/>
            <a:chOff x="977818" y="5454462"/>
            <a:chExt cx="4493538" cy="369332"/>
          </a:xfrm>
        </p:grpSpPr>
        <p:sp>
          <p:nvSpPr>
            <p:cNvPr id="21" name="Retângulo: Cantos Arredondados 20"/>
            <p:cNvSpPr/>
            <p:nvPr/>
          </p:nvSpPr>
          <p:spPr>
            <a:xfrm>
              <a:off x="1431063" y="5457037"/>
              <a:ext cx="1064537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77818" y="5454462"/>
              <a:ext cx="4493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existe cruzamento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637202-FED8-46D5-9403-DC0AC69CD5FE}"/>
              </a:ext>
            </a:extLst>
          </p:cNvPr>
          <p:cNvGrpSpPr/>
          <p:nvPr/>
        </p:nvGrpSpPr>
        <p:grpSpPr>
          <a:xfrm>
            <a:off x="5331183" y="2137743"/>
            <a:ext cx="5135500" cy="1094616"/>
            <a:chOff x="5331183" y="2137743"/>
            <a:chExt cx="5135500" cy="1094616"/>
          </a:xfrm>
        </p:grpSpPr>
        <p:sp>
          <p:nvSpPr>
            <p:cNvPr id="7" name="Chave esquerda 6"/>
            <p:cNvSpPr/>
            <p:nvPr/>
          </p:nvSpPr>
          <p:spPr>
            <a:xfrm>
              <a:off x="5735440" y="2137743"/>
              <a:ext cx="144016" cy="10946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31183" y="25051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2246" y="2286726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+base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11003" y="2731033"/>
              <a:ext cx="4355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-base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-(I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–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A5AD355-7609-45D1-AD8C-A26E0FDE6180}"/>
              </a:ext>
            </a:extLst>
          </p:cNvPr>
          <p:cNvGrpSpPr/>
          <p:nvPr/>
        </p:nvGrpSpPr>
        <p:grpSpPr>
          <a:xfrm>
            <a:off x="8764591" y="4521792"/>
            <a:ext cx="2432837" cy="1094616"/>
            <a:chOff x="5331183" y="3434176"/>
            <a:chExt cx="2432837" cy="1094616"/>
          </a:xfrm>
        </p:grpSpPr>
        <p:sp>
          <p:nvSpPr>
            <p:cNvPr id="36" name="Chave esquerda 35"/>
            <p:cNvSpPr/>
            <p:nvPr/>
          </p:nvSpPr>
          <p:spPr>
            <a:xfrm>
              <a:off x="5735440" y="3434176"/>
              <a:ext cx="144016" cy="10946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331183" y="380153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092246" y="3583159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111003" y="4027466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1026388" y="2060848"/>
            <a:ext cx="4181591" cy="3103297"/>
            <a:chOff x="1026388" y="2374030"/>
            <a:chExt cx="4181591" cy="3103297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84320" y="41054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082561" y="29075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826464" y="37056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474364">
              <a:off x="2051881" y="33860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089080" y="4195219"/>
              <a:ext cx="300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/>
            <p:nvPr/>
          </p:nvCxnSpPr>
          <p:spPr>
            <a:xfrm>
              <a:off x="1902026" y="4104226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4911103" y="258891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344047" y="516955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cxnSp>
          <p:nvCxnSpPr>
            <p:cNvPr id="52" name="Conector reto 51"/>
            <p:cNvCxnSpPr>
              <a:cxnSpLocks/>
              <a:endCxn id="41" idx="0"/>
            </p:cNvCxnSpPr>
            <p:nvPr/>
          </p:nvCxnSpPr>
          <p:spPr>
            <a:xfrm>
              <a:off x="3044240" y="2742800"/>
              <a:ext cx="0" cy="4661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</p:cNvCxnSpPr>
            <p:nvPr/>
          </p:nvCxnSpPr>
          <p:spPr>
            <a:xfrm>
              <a:off x="1874569" y="2742800"/>
              <a:ext cx="0" cy="1301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</p:cNvCxnSpPr>
            <p:nvPr/>
          </p:nvCxnSpPr>
          <p:spPr>
            <a:xfrm>
              <a:off x="1483669" y="4065773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cxnSpLocks/>
            </p:cNvCxnSpPr>
            <p:nvPr/>
          </p:nvCxnSpPr>
          <p:spPr>
            <a:xfrm>
              <a:off x="1483669" y="3243583"/>
              <a:ext cx="15965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902214" y="2374030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684733" y="239360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47625" y="305057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26388" y="388016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6" name="Conector reto 65"/>
            <p:cNvCxnSpPr>
              <a:stCxn id="5" idx="2"/>
              <a:endCxn id="45" idx="6"/>
            </p:cNvCxnSpPr>
            <p:nvPr/>
          </p:nvCxnSpPr>
          <p:spPr>
            <a:xfrm flipH="1">
              <a:off x="1912456" y="3853426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2329651" y="366353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303614" y="2745498"/>
              <a:ext cx="3600173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483669" y="2521099"/>
              <a:ext cx="1" cy="265255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5888144" y="3417437"/>
            <a:ext cx="2812597" cy="2506676"/>
            <a:chOff x="8507813" y="3790065"/>
            <a:chExt cx="2812597" cy="2506676"/>
          </a:xfrm>
        </p:grpSpPr>
        <p:sp>
          <p:nvSpPr>
            <p:cNvPr id="50" name="Elipse 49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055992" y="55214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0554233" y="43235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0298136" y="51216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19436864">
              <a:off x="9552837" y="476489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9571591" y="561125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11036592" y="4195242"/>
              <a:ext cx="283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637008" y="598896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76" name="Conector reto 75"/>
            <p:cNvCxnSpPr>
              <a:cxnSpLocks/>
              <a:endCxn id="60" idx="1"/>
            </p:cNvCxnSpPr>
            <p:nvPr/>
          </p:nvCxnSpPr>
          <p:spPr>
            <a:xfrm>
              <a:off x="10298136" y="4160621"/>
              <a:ext cx="0" cy="11149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cxnSpLocks/>
            </p:cNvCxnSpPr>
            <p:nvPr/>
          </p:nvCxnSpPr>
          <p:spPr>
            <a:xfrm>
              <a:off x="9346241" y="4160621"/>
              <a:ext cx="0" cy="13000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cxnSpLocks/>
              <a:endCxn id="60" idx="1"/>
            </p:cNvCxnSpPr>
            <p:nvPr/>
          </p:nvCxnSpPr>
          <p:spPr>
            <a:xfrm>
              <a:off x="8955341" y="5275558"/>
              <a:ext cx="13427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10106061" y="37900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9156405" y="3809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8507813" y="504851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8507813" y="533582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5" name="Conector reto 84"/>
            <p:cNvCxnSpPr>
              <a:stCxn id="48" idx="2"/>
              <a:endCxn id="53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9868467" y="504851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67" name="Conector reto 66"/>
            <p:cNvCxnSpPr>
              <a:stCxn id="50" idx="2"/>
              <a:endCxn id="53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8955341" y="3937134"/>
              <a:ext cx="0" cy="229564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1657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Resolvendo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produto escalar</a:t>
            </a:r>
            <a:r>
              <a:rPr lang="pt-BR" dirty="0"/>
              <a:t>, chegamos à fórmula </a:t>
            </a:r>
            <a:br>
              <a:rPr lang="pt-BR" dirty="0"/>
            </a:br>
            <a:r>
              <a:rPr lang="pt-BR" dirty="0"/>
              <a:t>utilizada no algoritmo de crossing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586577" y="3197624"/>
            <a:ext cx="554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‧ n &gt; 0 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n</a:t>
            </a:r>
            <a:r>
              <a:rPr lang="pt-BR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n</a:t>
            </a:r>
            <a:r>
              <a:rPr lang="pt-BR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pt-BR" baseline="-25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1267442" y="2636912"/>
            <a:ext cx="3460056" cy="3051428"/>
            <a:chOff x="8498060" y="3790065"/>
            <a:chExt cx="3142556" cy="2771424"/>
          </a:xfrm>
        </p:grpSpPr>
        <p:sp>
          <p:nvSpPr>
            <p:cNvPr id="35" name="Forma em L 7"/>
            <p:cNvSpPr/>
            <p:nvPr/>
          </p:nvSpPr>
          <p:spPr>
            <a:xfrm>
              <a:off x="9341296" y="4661020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055992" y="5521499"/>
              <a:ext cx="269634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0554233" y="4323541"/>
              <a:ext cx="269634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0298136" y="5121669"/>
              <a:ext cx="271091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476990" y="4763636"/>
              <a:ext cx="58702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571591" y="5611254"/>
              <a:ext cx="282738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1055464" y="4176273"/>
              <a:ext cx="282738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649794" y="6232780"/>
              <a:ext cx="265267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cxnSp>
          <p:nvCxnSpPr>
            <p:cNvPr id="71" name="Conector reto 70"/>
            <p:cNvCxnSpPr>
              <a:cxnSpLocks/>
              <a:endCxn id="50" idx="1"/>
            </p:cNvCxnSpPr>
            <p:nvPr/>
          </p:nvCxnSpPr>
          <p:spPr>
            <a:xfrm>
              <a:off x="10298136" y="4161533"/>
              <a:ext cx="0" cy="111388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9346241" y="4161533"/>
              <a:ext cx="0" cy="12991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cxnSpLocks/>
              <a:endCxn id="50" idx="1"/>
            </p:cNvCxnSpPr>
            <p:nvPr/>
          </p:nvCxnSpPr>
          <p:spPr>
            <a:xfrm flipV="1">
              <a:off x="8955341" y="5275413"/>
              <a:ext cx="1342795" cy="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10106061" y="3790065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156405" y="3809642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498060" y="5081965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8498060" y="5296201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0" name="Conector reto 79"/>
            <p:cNvCxnSpPr>
              <a:stCxn id="36" idx="2"/>
              <a:endCxn id="39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/>
            <p:cNvSpPr txBox="1"/>
            <p:nvPr/>
          </p:nvSpPr>
          <p:spPr>
            <a:xfrm>
              <a:off x="9868467" y="5048518"/>
              <a:ext cx="285650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53" name="Conector reto 52"/>
            <p:cNvCxnSpPr>
              <a:stCxn id="38" idx="2"/>
              <a:endCxn id="39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36" name="Elipse 35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955341" y="3937134"/>
              <a:ext cx="0" cy="249866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B3E4539-C3C9-40B1-9FEC-91022B1F6E19}"/>
              </a:ext>
            </a:extLst>
          </p:cNvPr>
          <p:cNvGrpSpPr/>
          <p:nvPr/>
        </p:nvGrpSpPr>
        <p:grpSpPr>
          <a:xfrm>
            <a:off x="5375920" y="5022687"/>
            <a:ext cx="3328938" cy="1008724"/>
            <a:chOff x="6180102" y="5138327"/>
            <a:chExt cx="3328938" cy="1008724"/>
          </a:xfrm>
        </p:grpSpPr>
        <p:sp>
          <p:nvSpPr>
            <p:cNvPr id="47" name="Retângulo: Cantos Arredondados 46"/>
            <p:cNvSpPr/>
            <p:nvPr/>
          </p:nvSpPr>
          <p:spPr>
            <a:xfrm>
              <a:off x="6180102" y="5138327"/>
              <a:ext cx="3328938" cy="10087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6252056" y="5282358"/>
                  <a:ext cx="3065968" cy="684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pt-BR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056" y="5282358"/>
                  <a:ext cx="3065968" cy="6842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AAC34F1-408F-4C75-A801-77D01F627B85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43" name="Triângulo isósceles 6">
              <a:extLst>
                <a:ext uri="{FF2B5EF4-FFF2-40B4-BE49-F238E27FC236}">
                  <a16:creationId xmlns:a16="http://schemas.microsoft.com/office/drawing/2014/main" id="{AB00E779-3C34-4745-8DB6-068CE722B80E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13DE23B-1659-4D9A-899D-30B1202C4777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48FC97-B7E8-4DFE-99A6-EEA036819F18}"/>
              </a:ext>
            </a:extLst>
          </p:cNvPr>
          <p:cNvGrpSpPr/>
          <p:nvPr/>
        </p:nvGrpSpPr>
        <p:grpSpPr>
          <a:xfrm>
            <a:off x="5192026" y="2763323"/>
            <a:ext cx="4634602" cy="369332"/>
            <a:chOff x="1147214" y="5543085"/>
            <a:chExt cx="4634602" cy="369332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5137122-A312-48D5-BC9F-3E0435F3E14B}"/>
                </a:ext>
              </a:extLst>
            </p:cNvPr>
            <p:cNvSpPr/>
            <p:nvPr/>
          </p:nvSpPr>
          <p:spPr>
            <a:xfrm>
              <a:off x="1559717" y="5545660"/>
              <a:ext cx="1283560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A608D84-79D0-49BC-93D3-B9EB198737C4}"/>
                </a:ext>
              </a:extLst>
            </p:cNvPr>
            <p:cNvSpPr txBox="1"/>
            <p:nvPr/>
          </p:nvSpPr>
          <p:spPr>
            <a:xfrm>
              <a:off x="1147214" y="5543085"/>
              <a:ext cx="4634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existe cruzamento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4274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655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A detecção de colisão é um problema complexo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Requer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bounding boxes </a:t>
            </a:r>
            <a:r>
              <a:rPr lang="pt-BR" dirty="0"/>
              <a:t>para simplificação de geometrias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polígono</a:t>
            </a:r>
            <a:r>
              <a:rPr lang="pt-BR" dirty="0"/>
              <a:t> obtém uma bounding box mais fiel aos objetos</a:t>
            </a:r>
          </a:p>
          <a:p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O cálculo da colisão com polígonos </a:t>
            </a:r>
            <a:br>
              <a:rPr lang="pt-BR" dirty="0"/>
            </a:br>
            <a:r>
              <a:rPr lang="pt-BR" dirty="0"/>
              <a:t>possui um custo mais elevado</a:t>
            </a:r>
          </a:p>
          <a:p>
            <a:pPr lvl="1"/>
            <a:r>
              <a:rPr lang="pt-BR" dirty="0"/>
              <a:t>Podemos utilizar outras </a:t>
            </a:r>
            <a:br>
              <a:rPr lang="pt-BR" dirty="0"/>
            </a:br>
            <a:r>
              <a:rPr lang="pt-BR" dirty="0"/>
              <a:t>geometrias para reduzir </a:t>
            </a:r>
            <a:br>
              <a:rPr lang="pt-BR" dirty="0"/>
            </a:br>
            <a:r>
              <a:rPr lang="pt-BR" dirty="0"/>
              <a:t>esse custo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3F5BD3B-38A1-4838-AD44-1FD2A3A737C4}"/>
              </a:ext>
            </a:extLst>
          </p:cNvPr>
          <p:cNvGrpSpPr/>
          <p:nvPr/>
        </p:nvGrpSpPr>
        <p:grpSpPr>
          <a:xfrm>
            <a:off x="7583103" y="3874775"/>
            <a:ext cx="2304256" cy="2304256"/>
            <a:chOff x="7583103" y="3874775"/>
            <a:chExt cx="2304256" cy="2304256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42308">
              <a:off x="7725400" y="4095818"/>
              <a:ext cx="1906275" cy="2020651"/>
            </a:xfrm>
            <a:prstGeom prst="rect">
              <a:avLst/>
            </a:prstGeom>
          </p:spPr>
        </p:pic>
        <p:sp>
          <p:nvSpPr>
            <p:cNvPr id="15" name="Forma em L 7"/>
            <p:cNvSpPr/>
            <p:nvPr/>
          </p:nvSpPr>
          <p:spPr>
            <a:xfrm rot="20070681">
              <a:off x="7706392" y="4232182"/>
              <a:ext cx="2038627" cy="172533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311900 h 1608742"/>
                <a:gd name="connsiteX1" fmla="*/ 868465 w 2706472"/>
                <a:gd name="connsiteY1" fmla="*/ 0 h 1608742"/>
                <a:gd name="connsiteX2" fmla="*/ 1626352 w 2706472"/>
                <a:gd name="connsiteY2" fmla="*/ 672638 h 1608742"/>
                <a:gd name="connsiteX3" fmla="*/ 2624176 w 2706472"/>
                <a:gd name="connsiteY3" fmla="*/ 105710 h 1608742"/>
                <a:gd name="connsiteX4" fmla="*/ 2706472 w 2706472"/>
                <a:gd name="connsiteY4" fmla="*/ 1608742 h 1608742"/>
                <a:gd name="connsiteX5" fmla="*/ 1077316 w 2706472"/>
                <a:gd name="connsiteY5" fmla="*/ 1094304 h 1608742"/>
                <a:gd name="connsiteX6" fmla="*/ 0 w 2706472"/>
                <a:gd name="connsiteY6" fmla="*/ 1311900 h 1608742"/>
                <a:gd name="connsiteX0" fmla="*/ 0 w 2706472"/>
                <a:gd name="connsiteY0" fmla="*/ 1427235 h 1724077"/>
                <a:gd name="connsiteX1" fmla="*/ 868465 w 2706472"/>
                <a:gd name="connsiteY1" fmla="*/ 115335 h 1724077"/>
                <a:gd name="connsiteX2" fmla="*/ 2204603 w 2706472"/>
                <a:gd name="connsiteY2" fmla="*/ 0 h 1724077"/>
                <a:gd name="connsiteX3" fmla="*/ 2624176 w 2706472"/>
                <a:gd name="connsiteY3" fmla="*/ 221045 h 1724077"/>
                <a:gd name="connsiteX4" fmla="*/ 2706472 w 2706472"/>
                <a:gd name="connsiteY4" fmla="*/ 1724077 h 1724077"/>
                <a:gd name="connsiteX5" fmla="*/ 1077316 w 2706472"/>
                <a:gd name="connsiteY5" fmla="*/ 1209639 h 1724077"/>
                <a:gd name="connsiteX6" fmla="*/ 0 w 2706472"/>
                <a:gd name="connsiteY6" fmla="*/ 1427235 h 1724077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1077316 w 2624176"/>
                <a:gd name="connsiteY5" fmla="*/ 1209639 h 1427235"/>
                <a:gd name="connsiteX6" fmla="*/ 0 w 2624176"/>
                <a:gd name="connsiteY6" fmla="*/ 1427235 h 1427235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1895965 w 2624176"/>
                <a:gd name="connsiteY5" fmla="*/ 934571 h 1427235"/>
                <a:gd name="connsiteX6" fmla="*/ 1077316 w 2624176"/>
                <a:gd name="connsiteY6" fmla="*/ 1209639 h 1427235"/>
                <a:gd name="connsiteX7" fmla="*/ 0 w 2624176"/>
                <a:gd name="connsiteY7" fmla="*/ 1427235 h 1427235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2112490 w 2624176"/>
                <a:gd name="connsiteY5" fmla="*/ 1139095 h 1427235"/>
                <a:gd name="connsiteX6" fmla="*/ 1077316 w 2624176"/>
                <a:gd name="connsiteY6" fmla="*/ 1209639 h 1427235"/>
                <a:gd name="connsiteX7" fmla="*/ 0 w 2624176"/>
                <a:gd name="connsiteY7" fmla="*/ 1427235 h 1427235"/>
                <a:gd name="connsiteX0" fmla="*/ 0 w 2624176"/>
                <a:gd name="connsiteY0" fmla="*/ 1427235 h 1716873"/>
                <a:gd name="connsiteX1" fmla="*/ 868465 w 2624176"/>
                <a:gd name="connsiteY1" fmla="*/ 115335 h 1716873"/>
                <a:gd name="connsiteX2" fmla="*/ 2204603 w 2624176"/>
                <a:gd name="connsiteY2" fmla="*/ 0 h 1716873"/>
                <a:gd name="connsiteX3" fmla="*/ 2624176 w 2624176"/>
                <a:gd name="connsiteY3" fmla="*/ 221045 h 1716873"/>
                <a:gd name="connsiteX4" fmla="*/ 2621619 w 2624176"/>
                <a:gd name="connsiteY4" fmla="*/ 690892 h 1716873"/>
                <a:gd name="connsiteX5" fmla="*/ 2112490 w 2624176"/>
                <a:gd name="connsiteY5" fmla="*/ 1139095 h 1716873"/>
                <a:gd name="connsiteX6" fmla="*/ 1291349 w 2624176"/>
                <a:gd name="connsiteY6" fmla="*/ 1716873 h 1716873"/>
                <a:gd name="connsiteX7" fmla="*/ 0 w 2624176"/>
                <a:gd name="connsiteY7" fmla="*/ 1427235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0 w 2282885"/>
                <a:gd name="connsiteY7" fmla="*/ 1306301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465058 w 2282885"/>
                <a:gd name="connsiteY7" fmla="*/ 1499020 h 1716873"/>
                <a:gd name="connsiteX8" fmla="*/ 0 w 2282885"/>
                <a:gd name="connsiteY8" fmla="*/ 1306301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607297 w 2282885"/>
                <a:gd name="connsiteY7" fmla="*/ 1668129 h 1716873"/>
                <a:gd name="connsiteX8" fmla="*/ 0 w 2282885"/>
                <a:gd name="connsiteY8" fmla="*/ 1306301 h 1716873"/>
                <a:gd name="connsiteX0" fmla="*/ 0 w 2038627"/>
                <a:gd name="connsiteY0" fmla="*/ 1027679 h 1716873"/>
                <a:gd name="connsiteX1" fmla="*/ 282916 w 2038627"/>
                <a:gd name="connsiteY1" fmla="*/ 115335 h 1716873"/>
                <a:gd name="connsiteX2" fmla="*/ 1619054 w 2038627"/>
                <a:gd name="connsiteY2" fmla="*/ 0 h 1716873"/>
                <a:gd name="connsiteX3" fmla="*/ 2038627 w 2038627"/>
                <a:gd name="connsiteY3" fmla="*/ 221045 h 1716873"/>
                <a:gd name="connsiteX4" fmla="*/ 2036070 w 2038627"/>
                <a:gd name="connsiteY4" fmla="*/ 690892 h 1716873"/>
                <a:gd name="connsiteX5" fmla="*/ 1526941 w 2038627"/>
                <a:gd name="connsiteY5" fmla="*/ 1139095 h 1716873"/>
                <a:gd name="connsiteX6" fmla="*/ 705800 w 2038627"/>
                <a:gd name="connsiteY6" fmla="*/ 1716873 h 1716873"/>
                <a:gd name="connsiteX7" fmla="*/ 363039 w 2038627"/>
                <a:gd name="connsiteY7" fmla="*/ 1668129 h 1716873"/>
                <a:gd name="connsiteX8" fmla="*/ 0 w 2038627"/>
                <a:gd name="connsiteY8" fmla="*/ 1027679 h 1716873"/>
                <a:gd name="connsiteX0" fmla="*/ 0 w 2038627"/>
                <a:gd name="connsiteY0" fmla="*/ 1027679 h 1716873"/>
                <a:gd name="connsiteX1" fmla="*/ 157159 w 2038627"/>
                <a:gd name="connsiteY1" fmla="*/ 506335 h 1716873"/>
                <a:gd name="connsiteX2" fmla="*/ 282916 w 2038627"/>
                <a:gd name="connsiteY2" fmla="*/ 115335 h 1716873"/>
                <a:gd name="connsiteX3" fmla="*/ 1619054 w 2038627"/>
                <a:gd name="connsiteY3" fmla="*/ 0 h 1716873"/>
                <a:gd name="connsiteX4" fmla="*/ 2038627 w 2038627"/>
                <a:gd name="connsiteY4" fmla="*/ 221045 h 1716873"/>
                <a:gd name="connsiteX5" fmla="*/ 2036070 w 2038627"/>
                <a:gd name="connsiteY5" fmla="*/ 690892 h 1716873"/>
                <a:gd name="connsiteX6" fmla="*/ 1526941 w 2038627"/>
                <a:gd name="connsiteY6" fmla="*/ 1139095 h 1716873"/>
                <a:gd name="connsiteX7" fmla="*/ 705800 w 2038627"/>
                <a:gd name="connsiteY7" fmla="*/ 1716873 h 1716873"/>
                <a:gd name="connsiteX8" fmla="*/ 363039 w 2038627"/>
                <a:gd name="connsiteY8" fmla="*/ 1668129 h 1716873"/>
                <a:gd name="connsiteX9" fmla="*/ 0 w 2038627"/>
                <a:gd name="connsiteY9" fmla="*/ 1027679 h 1716873"/>
                <a:gd name="connsiteX0" fmla="*/ 0 w 2038627"/>
                <a:gd name="connsiteY0" fmla="*/ 1027679 h 1716873"/>
                <a:gd name="connsiteX1" fmla="*/ 17993 w 2038627"/>
                <a:gd name="connsiteY1" fmla="*/ 500770 h 1716873"/>
                <a:gd name="connsiteX2" fmla="*/ 282916 w 2038627"/>
                <a:gd name="connsiteY2" fmla="*/ 115335 h 1716873"/>
                <a:gd name="connsiteX3" fmla="*/ 1619054 w 2038627"/>
                <a:gd name="connsiteY3" fmla="*/ 0 h 1716873"/>
                <a:gd name="connsiteX4" fmla="*/ 2038627 w 2038627"/>
                <a:gd name="connsiteY4" fmla="*/ 221045 h 1716873"/>
                <a:gd name="connsiteX5" fmla="*/ 2036070 w 2038627"/>
                <a:gd name="connsiteY5" fmla="*/ 690892 h 1716873"/>
                <a:gd name="connsiteX6" fmla="*/ 1526941 w 2038627"/>
                <a:gd name="connsiteY6" fmla="*/ 1139095 h 1716873"/>
                <a:gd name="connsiteX7" fmla="*/ 705800 w 2038627"/>
                <a:gd name="connsiteY7" fmla="*/ 1716873 h 1716873"/>
                <a:gd name="connsiteX8" fmla="*/ 363039 w 2038627"/>
                <a:gd name="connsiteY8" fmla="*/ 1668129 h 1716873"/>
                <a:gd name="connsiteX9" fmla="*/ 0 w 2038627"/>
                <a:gd name="connsiteY9" fmla="*/ 1027679 h 17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627" h="1716873">
                  <a:moveTo>
                    <a:pt x="0" y="1027679"/>
                  </a:moveTo>
                  <a:lnTo>
                    <a:pt x="17993" y="500770"/>
                  </a:lnTo>
                  <a:lnTo>
                    <a:pt x="282916" y="115335"/>
                  </a:lnTo>
                  <a:lnTo>
                    <a:pt x="1619054" y="0"/>
                  </a:lnTo>
                  <a:lnTo>
                    <a:pt x="2038627" y="221045"/>
                  </a:lnTo>
                  <a:cubicBezTo>
                    <a:pt x="2037775" y="377661"/>
                    <a:pt x="2036922" y="534276"/>
                    <a:pt x="2036070" y="690892"/>
                  </a:cubicBezTo>
                  <a:lnTo>
                    <a:pt x="1526941" y="1139095"/>
                  </a:lnTo>
                  <a:lnTo>
                    <a:pt x="705800" y="1716873"/>
                  </a:lnTo>
                  <a:lnTo>
                    <a:pt x="363039" y="1668129"/>
                  </a:lnTo>
                  <a:lnTo>
                    <a:pt x="0" y="102767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rot="4542308">
              <a:off x="7583103" y="3874775"/>
              <a:ext cx="2304256" cy="2304256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196856E-20EF-4C33-90A8-210860A31C2B}"/>
              </a:ext>
            </a:extLst>
          </p:cNvPr>
          <p:cNvGrpSpPr/>
          <p:nvPr/>
        </p:nvGrpSpPr>
        <p:grpSpPr>
          <a:xfrm>
            <a:off x="5538992" y="4716683"/>
            <a:ext cx="1455454" cy="1455454"/>
            <a:chOff x="5538992" y="4716683"/>
            <a:chExt cx="1455454" cy="145545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CCAC25D-30BD-4DF8-A15A-E1FDA5273696}"/>
                </a:ext>
              </a:extLst>
            </p:cNvPr>
            <p:cNvSpPr/>
            <p:nvPr/>
          </p:nvSpPr>
          <p:spPr>
            <a:xfrm rot="4542308">
              <a:off x="5538992" y="4716683"/>
              <a:ext cx="1455454" cy="1455454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9D1DAA5-694F-40BD-855D-F996B3F1FD72}"/>
                </a:ext>
              </a:extLst>
            </p:cNvPr>
            <p:cNvGrpSpPr/>
            <p:nvPr/>
          </p:nvGrpSpPr>
          <p:grpSpPr>
            <a:xfrm>
              <a:off x="5740375" y="4725144"/>
              <a:ext cx="1052688" cy="1193046"/>
              <a:chOff x="7851624" y="3896480"/>
              <a:chExt cx="2160241" cy="2448272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5BA8EDA0-42D4-4055-BED9-D67B00DD7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8208" y="4075344"/>
                <a:ext cx="1944216" cy="2190484"/>
              </a:xfrm>
              <a:prstGeom prst="rect">
                <a:avLst/>
              </a:prstGeom>
            </p:spPr>
          </p:pic>
          <p:sp>
            <p:nvSpPr>
              <p:cNvPr id="8" name="Retângulo 19">
                <a:extLst>
                  <a:ext uri="{FF2B5EF4-FFF2-40B4-BE49-F238E27FC236}">
                    <a16:creationId xmlns:a16="http://schemas.microsoft.com/office/drawing/2014/main" id="{58E991AF-EFFD-4E32-8CD0-13B98452260B}"/>
                  </a:ext>
                </a:extLst>
              </p:cNvPr>
              <p:cNvSpPr/>
              <p:nvPr/>
            </p:nvSpPr>
            <p:spPr>
              <a:xfrm>
                <a:off x="7851624" y="3896480"/>
                <a:ext cx="2160241" cy="2448272"/>
              </a:xfrm>
              <a:custGeom>
                <a:avLst/>
                <a:gdLst>
                  <a:gd name="connsiteX0" fmla="*/ 0 w 1944217"/>
                  <a:gd name="connsiteY0" fmla="*/ 0 h 2190485"/>
                  <a:gd name="connsiteX1" fmla="*/ 1944217 w 1944217"/>
                  <a:gd name="connsiteY1" fmla="*/ 0 h 2190485"/>
                  <a:gd name="connsiteX2" fmla="*/ 1944217 w 1944217"/>
                  <a:gd name="connsiteY2" fmla="*/ 2190485 h 2190485"/>
                  <a:gd name="connsiteX3" fmla="*/ 0 w 1944217"/>
                  <a:gd name="connsiteY3" fmla="*/ 2190485 h 2190485"/>
                  <a:gd name="connsiteX4" fmla="*/ 0 w 1944217"/>
                  <a:gd name="connsiteY4" fmla="*/ 0 h 2190485"/>
                  <a:gd name="connsiteX0" fmla="*/ 950976 w 1944217"/>
                  <a:gd name="connsiteY0" fmla="*/ 0 h 2236205"/>
                  <a:gd name="connsiteX1" fmla="*/ 1944217 w 1944217"/>
                  <a:gd name="connsiteY1" fmla="*/ 45720 h 2236205"/>
                  <a:gd name="connsiteX2" fmla="*/ 1944217 w 1944217"/>
                  <a:gd name="connsiteY2" fmla="*/ 2236205 h 2236205"/>
                  <a:gd name="connsiteX3" fmla="*/ 0 w 1944217"/>
                  <a:gd name="connsiteY3" fmla="*/ 2236205 h 2236205"/>
                  <a:gd name="connsiteX4" fmla="*/ 950976 w 1944217"/>
                  <a:gd name="connsiteY4" fmla="*/ 0 h 2236205"/>
                  <a:gd name="connsiteX0" fmla="*/ 950976 w 1953361"/>
                  <a:gd name="connsiteY0" fmla="*/ 0 h 2236205"/>
                  <a:gd name="connsiteX1" fmla="*/ 1953361 w 1953361"/>
                  <a:gd name="connsiteY1" fmla="*/ 2084832 h 2236205"/>
                  <a:gd name="connsiteX2" fmla="*/ 1944217 w 1953361"/>
                  <a:gd name="connsiteY2" fmla="*/ 2236205 h 2236205"/>
                  <a:gd name="connsiteX3" fmla="*/ 0 w 1953361"/>
                  <a:gd name="connsiteY3" fmla="*/ 2236205 h 2236205"/>
                  <a:gd name="connsiteX4" fmla="*/ 950976 w 1953361"/>
                  <a:gd name="connsiteY4" fmla="*/ 0 h 2236205"/>
                  <a:gd name="connsiteX0" fmla="*/ 950976 w 1953361"/>
                  <a:gd name="connsiteY0" fmla="*/ 0 h 2236205"/>
                  <a:gd name="connsiteX1" fmla="*/ 1953361 w 1953361"/>
                  <a:gd name="connsiteY1" fmla="*/ 2084832 h 2236205"/>
                  <a:gd name="connsiteX2" fmla="*/ 1020673 w 1953361"/>
                  <a:gd name="connsiteY2" fmla="*/ 2044181 h 2236205"/>
                  <a:gd name="connsiteX3" fmla="*/ 0 w 1953361"/>
                  <a:gd name="connsiteY3" fmla="*/ 2236205 h 2236205"/>
                  <a:gd name="connsiteX4" fmla="*/ 950976 w 1953361"/>
                  <a:gd name="connsiteY4" fmla="*/ 0 h 2236205"/>
                  <a:gd name="connsiteX0" fmla="*/ 950976 w 1980793"/>
                  <a:gd name="connsiteY0" fmla="*/ 0 h 2267712"/>
                  <a:gd name="connsiteX1" fmla="*/ 1980793 w 1980793"/>
                  <a:gd name="connsiteY1" fmla="*/ 2267712 h 2267712"/>
                  <a:gd name="connsiteX2" fmla="*/ 1020673 w 1980793"/>
                  <a:gd name="connsiteY2" fmla="*/ 2044181 h 2267712"/>
                  <a:gd name="connsiteX3" fmla="*/ 0 w 1980793"/>
                  <a:gd name="connsiteY3" fmla="*/ 2236205 h 2267712"/>
                  <a:gd name="connsiteX4" fmla="*/ 950976 w 1980793"/>
                  <a:gd name="connsiteY4" fmla="*/ 0 h 2267712"/>
                  <a:gd name="connsiteX0" fmla="*/ 969264 w 1980793"/>
                  <a:gd name="connsiteY0" fmla="*/ 0 h 2304288"/>
                  <a:gd name="connsiteX1" fmla="*/ 1980793 w 1980793"/>
                  <a:gd name="connsiteY1" fmla="*/ 2304288 h 2304288"/>
                  <a:gd name="connsiteX2" fmla="*/ 1020673 w 1980793"/>
                  <a:gd name="connsiteY2" fmla="*/ 2080757 h 2304288"/>
                  <a:gd name="connsiteX3" fmla="*/ 0 w 1980793"/>
                  <a:gd name="connsiteY3" fmla="*/ 2272781 h 2304288"/>
                  <a:gd name="connsiteX4" fmla="*/ 969264 w 1980793"/>
                  <a:gd name="connsiteY4" fmla="*/ 0 h 2304288"/>
                  <a:gd name="connsiteX0" fmla="*/ 1014984 w 2026513"/>
                  <a:gd name="connsiteY0" fmla="*/ 0 h 2304288"/>
                  <a:gd name="connsiteX1" fmla="*/ 2026513 w 2026513"/>
                  <a:gd name="connsiteY1" fmla="*/ 2304288 h 2304288"/>
                  <a:gd name="connsiteX2" fmla="*/ 1066393 w 2026513"/>
                  <a:gd name="connsiteY2" fmla="*/ 2080757 h 2304288"/>
                  <a:gd name="connsiteX3" fmla="*/ 0 w 2026513"/>
                  <a:gd name="connsiteY3" fmla="*/ 2291069 h 2304288"/>
                  <a:gd name="connsiteX4" fmla="*/ 1014984 w 2026513"/>
                  <a:gd name="connsiteY4" fmla="*/ 0 h 2304288"/>
                  <a:gd name="connsiteX0" fmla="*/ 1014984 w 2026513"/>
                  <a:gd name="connsiteY0" fmla="*/ 0 h 2304288"/>
                  <a:gd name="connsiteX1" fmla="*/ 2026513 w 2026513"/>
                  <a:gd name="connsiteY1" fmla="*/ 2304288 h 2304288"/>
                  <a:gd name="connsiteX2" fmla="*/ 1020673 w 2026513"/>
                  <a:gd name="connsiteY2" fmla="*/ 2199629 h 2304288"/>
                  <a:gd name="connsiteX3" fmla="*/ 0 w 2026513"/>
                  <a:gd name="connsiteY3" fmla="*/ 2291069 h 2304288"/>
                  <a:gd name="connsiteX4" fmla="*/ 1014984 w 2026513"/>
                  <a:gd name="connsiteY4" fmla="*/ 0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513" h="2304288">
                    <a:moveTo>
                      <a:pt x="1014984" y="0"/>
                    </a:moveTo>
                    <a:lnTo>
                      <a:pt x="2026513" y="2304288"/>
                    </a:lnTo>
                    <a:lnTo>
                      <a:pt x="1020673" y="2199629"/>
                    </a:lnTo>
                    <a:lnTo>
                      <a:pt x="0" y="2291069"/>
                    </a:lnTo>
                    <a:lnTo>
                      <a:pt x="1014984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18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Detectar colisão </a:t>
            </a:r>
            <a:r>
              <a:rPr lang="pt-BR" dirty="0"/>
              <a:t>não é uma tarefa fácil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balas em um jogo de tiro</a:t>
            </a:r>
          </a:p>
          <a:p>
            <a:pPr lvl="1"/>
            <a:r>
              <a:rPr lang="pt-BR" dirty="0"/>
              <a:t>Formas geométricas complexas</a:t>
            </a:r>
          </a:p>
          <a:p>
            <a:pPr marL="630936" lvl="2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personagens segurando armas</a:t>
            </a:r>
          </a:p>
          <a:p>
            <a:pPr lvl="1"/>
            <a:r>
              <a:rPr lang="pt-BR" dirty="0"/>
              <a:t>Custo elevado: cada objeto deve </a:t>
            </a:r>
            <a:br>
              <a:rPr lang="pt-BR" dirty="0"/>
            </a:br>
            <a:r>
              <a:rPr lang="pt-BR" dirty="0"/>
              <a:t>ser testado contra todos os demais </a:t>
            </a:r>
            <a:br>
              <a:rPr lang="pt-BR" dirty="0"/>
            </a:br>
            <a:r>
              <a:rPr lang="pt-BR" dirty="0"/>
              <a:t>objetos da cena, procedimento com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82AC2C9-DF44-485E-8304-CBB9EB9F7202}"/>
              </a:ext>
            </a:extLst>
          </p:cNvPr>
          <p:cNvGrpSpPr/>
          <p:nvPr/>
        </p:nvGrpSpPr>
        <p:grpSpPr>
          <a:xfrm>
            <a:off x="7320136" y="2204451"/>
            <a:ext cx="3744416" cy="1250186"/>
            <a:chOff x="1559496" y="2818001"/>
            <a:chExt cx="3744416" cy="1250186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8D25DF8-E9C0-413F-96D1-1C71D5DDF5B0}"/>
                </a:ext>
              </a:extLst>
            </p:cNvPr>
            <p:cNvCxnSpPr/>
            <p:nvPr/>
          </p:nvCxnSpPr>
          <p:spPr>
            <a:xfrm>
              <a:off x="3575720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23">
              <a:extLst>
                <a:ext uri="{FF2B5EF4-FFF2-40B4-BE49-F238E27FC236}">
                  <a16:creationId xmlns:a16="http://schemas.microsoft.com/office/drawing/2014/main" id="{0A6969A6-6BE7-4894-9F23-F1B85709B2DB}"/>
                </a:ext>
              </a:extLst>
            </p:cNvPr>
            <p:cNvGrpSpPr/>
            <p:nvPr/>
          </p:nvGrpSpPr>
          <p:grpSpPr>
            <a:xfrm>
              <a:off x="2927648" y="3125777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9923780D-4127-4038-81DD-B3E821D769F9}"/>
                  </a:ext>
                </a:extLst>
              </p:cNvPr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21FFE785-FF28-4C27-AFED-AE79FEAE5611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E47567E4-E7A7-4643-96EB-FB922644F54D}"/>
                  </a:ext>
                </a:extLst>
              </p:cNvPr>
              <p:cNvCxnSpPr>
                <a:stCxn id="54" idx="1"/>
                <a:endCxn id="54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5F22688-4E9F-4B80-BDBD-21E26D5B2F41}"/>
                </a:ext>
              </a:extLst>
            </p:cNvPr>
            <p:cNvCxnSpPr/>
            <p:nvPr/>
          </p:nvCxnSpPr>
          <p:spPr>
            <a:xfrm>
              <a:off x="1559496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ângulo isósceles 43">
              <a:extLst>
                <a:ext uri="{FF2B5EF4-FFF2-40B4-BE49-F238E27FC236}">
                  <a16:creationId xmlns:a16="http://schemas.microsoft.com/office/drawing/2014/main" id="{45970918-6821-43F7-A83E-A0DD720D6F63}"/>
                </a:ext>
              </a:extLst>
            </p:cNvPr>
            <p:cNvSpPr/>
            <p:nvPr/>
          </p:nvSpPr>
          <p:spPr>
            <a:xfrm rot="5400000">
              <a:off x="1919092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B45FF52B-B740-4737-9A5D-21E7B514106D}"/>
                </a:ext>
              </a:extLst>
            </p:cNvPr>
            <p:cNvSpPr/>
            <p:nvPr/>
          </p:nvSpPr>
          <p:spPr>
            <a:xfrm rot="5400000">
              <a:off x="2820678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id="{2BE7AD98-F881-480F-AE9D-926EB4ECE740}"/>
                </a:ext>
              </a:extLst>
            </p:cNvPr>
            <p:cNvSpPr/>
            <p:nvPr/>
          </p:nvSpPr>
          <p:spPr>
            <a:xfrm rot="5400000">
              <a:off x="3954061" y="3465101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FAB3C41E-0E41-458F-BD8D-FC5BA3FA7B6C}"/>
                </a:ext>
              </a:extLst>
            </p:cNvPr>
            <p:cNvSpPr/>
            <p:nvPr/>
          </p:nvSpPr>
          <p:spPr>
            <a:xfrm rot="5400000">
              <a:off x="4836901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DEAB9A1-9EA4-46D1-9FCD-5BEFB1BEB535}"/>
                </a:ext>
              </a:extLst>
            </p:cNvPr>
            <p:cNvSpPr txBox="1"/>
            <p:nvPr/>
          </p:nvSpPr>
          <p:spPr>
            <a:xfrm>
              <a:off x="1788293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8068708-9C9C-4750-8194-D41BBD32E233}"/>
                </a:ext>
              </a:extLst>
            </p:cNvPr>
            <p:cNvSpPr txBox="1"/>
            <p:nvPr/>
          </p:nvSpPr>
          <p:spPr>
            <a:xfrm>
              <a:off x="2689879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42637A3-6723-4B8E-803C-2588C6DED6BE}"/>
                </a:ext>
              </a:extLst>
            </p:cNvPr>
            <p:cNvSpPr txBox="1"/>
            <p:nvPr/>
          </p:nvSpPr>
          <p:spPr>
            <a:xfrm>
              <a:off x="382326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87650D4-7880-4381-8102-BF802BFD56D4}"/>
                </a:ext>
              </a:extLst>
            </p:cNvPr>
            <p:cNvSpPr txBox="1"/>
            <p:nvPr/>
          </p:nvSpPr>
          <p:spPr>
            <a:xfrm>
              <a:off x="470610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F446864-E1B9-4DD2-BE84-A304D486640E}"/>
                </a:ext>
              </a:extLst>
            </p:cNvPr>
            <p:cNvSpPr txBox="1"/>
            <p:nvPr/>
          </p:nvSpPr>
          <p:spPr>
            <a:xfrm>
              <a:off x="3601589" y="2818001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2E449D3-1493-436F-A6DC-F56907209022}"/>
                </a:ext>
              </a:extLst>
            </p:cNvPr>
            <p:cNvSpPr txBox="1"/>
            <p:nvPr/>
          </p:nvSpPr>
          <p:spPr>
            <a:xfrm>
              <a:off x="1699327" y="314559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bala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8AE483E-7450-44A9-A455-662F0DBC92D0}"/>
              </a:ext>
            </a:extLst>
          </p:cNvPr>
          <p:cNvGrpSpPr/>
          <p:nvPr/>
        </p:nvGrpSpPr>
        <p:grpSpPr>
          <a:xfrm>
            <a:off x="8197778" y="4262918"/>
            <a:ext cx="2429835" cy="1573679"/>
            <a:chOff x="6494162" y="3101398"/>
            <a:chExt cx="2429835" cy="1573679"/>
          </a:xfrm>
        </p:grpSpPr>
        <p:sp>
          <p:nvSpPr>
            <p:cNvPr id="58" name="Raio 57">
              <a:extLst>
                <a:ext uri="{FF2B5EF4-FFF2-40B4-BE49-F238E27FC236}">
                  <a16:creationId xmlns:a16="http://schemas.microsoft.com/office/drawing/2014/main" id="{77B472DF-42AA-487F-BEC2-7F062AA0BF54}"/>
                </a:ext>
              </a:extLst>
            </p:cNvPr>
            <p:cNvSpPr/>
            <p:nvPr/>
          </p:nvSpPr>
          <p:spPr>
            <a:xfrm>
              <a:off x="6494162" y="3241757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ndulado 4">
              <a:extLst>
                <a:ext uri="{FF2B5EF4-FFF2-40B4-BE49-F238E27FC236}">
                  <a16:creationId xmlns:a16="http://schemas.microsoft.com/office/drawing/2014/main" id="{571D13A2-D21A-4440-8455-34E1C78DE6D7}"/>
                </a:ext>
              </a:extLst>
            </p:cNvPr>
            <p:cNvSpPr/>
            <p:nvPr/>
          </p:nvSpPr>
          <p:spPr>
            <a:xfrm rot="18734749">
              <a:off x="7916218" y="3008304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3707574-3B0F-4EA6-85FF-5077C47E92FD}"/>
                </a:ext>
              </a:extLst>
            </p:cNvPr>
            <p:cNvSpPr txBox="1"/>
            <p:nvPr/>
          </p:nvSpPr>
          <p:spPr>
            <a:xfrm>
              <a:off x="6747695" y="4367300"/>
              <a:ext cx="1914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Formas complexas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8686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solução para se lidar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complexas </a:t>
            </a:r>
            <a:r>
              <a:rPr lang="pt-BR" dirty="0"/>
              <a:t>é simplificar a geometria usando </a:t>
            </a:r>
            <a:br>
              <a:rPr lang="pt-BR" dirty="0"/>
            </a:b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endParaRPr lang="pt-BR" dirty="0"/>
          </a:p>
          <a:p>
            <a:r>
              <a:rPr lang="pt-BR" dirty="0"/>
              <a:t>No curso trabalhamos </a:t>
            </a:r>
            <a:br>
              <a:rPr lang="pt-BR" dirty="0"/>
            </a:br>
            <a:r>
              <a:rPr lang="pt-BR" dirty="0"/>
              <a:t>com as geometrias:</a:t>
            </a:r>
          </a:p>
          <a:p>
            <a:pPr lvl="1"/>
            <a:r>
              <a:rPr lang="pt-BR" dirty="0"/>
              <a:t>Ponto</a:t>
            </a:r>
          </a:p>
          <a:p>
            <a:pPr lvl="1"/>
            <a:r>
              <a:rPr lang="pt-BR" dirty="0"/>
              <a:t>Círculo</a:t>
            </a:r>
          </a:p>
          <a:p>
            <a:pPr lvl="1"/>
            <a:r>
              <a:rPr lang="pt-BR" dirty="0"/>
              <a:t>Retângulo</a:t>
            </a:r>
          </a:p>
          <a:p>
            <a:pPr lvl="1"/>
            <a:r>
              <a:rPr lang="pt-BR" dirty="0"/>
              <a:t>Mista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78C3213-ECC9-493A-BBE1-935E111505AA}"/>
              </a:ext>
            </a:extLst>
          </p:cNvPr>
          <p:cNvGrpSpPr/>
          <p:nvPr/>
        </p:nvGrpSpPr>
        <p:grpSpPr>
          <a:xfrm>
            <a:off x="5879976" y="3216834"/>
            <a:ext cx="2046362" cy="2713387"/>
            <a:chOff x="5879976" y="3216834"/>
            <a:chExt cx="2046362" cy="2713387"/>
          </a:xfrm>
        </p:grpSpPr>
        <p:sp>
          <p:nvSpPr>
            <p:cNvPr id="4" name="Estrela de 7 Pontos 3"/>
            <p:cNvSpPr/>
            <p:nvPr/>
          </p:nvSpPr>
          <p:spPr>
            <a:xfrm>
              <a:off x="5931049" y="3246761"/>
              <a:ext cx="1944216" cy="1872208"/>
            </a:xfrm>
            <a:prstGeom prst="star7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879976" y="3216834"/>
              <a:ext cx="2046362" cy="20463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180041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Circular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844C43-EEE8-42C8-865D-B1B736454EC6}"/>
              </a:ext>
            </a:extLst>
          </p:cNvPr>
          <p:cNvGrpSpPr/>
          <p:nvPr/>
        </p:nvGrpSpPr>
        <p:grpSpPr>
          <a:xfrm>
            <a:off x="8765186" y="3354668"/>
            <a:ext cx="1584176" cy="2575553"/>
            <a:chOff x="8765186" y="3354668"/>
            <a:chExt cx="1584176" cy="2575553"/>
          </a:xfrm>
        </p:grpSpPr>
        <p:sp>
          <p:nvSpPr>
            <p:cNvPr id="7" name="Raio 6"/>
            <p:cNvSpPr/>
            <p:nvPr/>
          </p:nvSpPr>
          <p:spPr>
            <a:xfrm>
              <a:off x="8765186" y="3354668"/>
              <a:ext cx="1584176" cy="1656395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765186" y="3354668"/>
              <a:ext cx="1584176" cy="16563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834159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Retangular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035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Ainda assim, em alguns jogos é necessário </a:t>
            </a:r>
            <a:br>
              <a:rPr lang="pt-BR" dirty="0"/>
            </a:br>
            <a:r>
              <a:rPr lang="pt-BR" dirty="0"/>
              <a:t>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mais fiéis</a:t>
            </a:r>
            <a:r>
              <a:rPr lang="pt-BR" dirty="0"/>
              <a:t> aos objetos representados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47724" y="3605794"/>
            <a:ext cx="3540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Falso positivo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é um dos  principais problemas da utilização de bounding boxes na detecção de colisão.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06F9986-35DA-49F4-8E8E-9CDD3955BABD}"/>
              </a:ext>
            </a:extLst>
          </p:cNvPr>
          <p:cNvGrpSpPr/>
          <p:nvPr/>
        </p:nvGrpSpPr>
        <p:grpSpPr>
          <a:xfrm>
            <a:off x="6026012" y="2708920"/>
            <a:ext cx="3263387" cy="3302123"/>
            <a:chOff x="6144981" y="2453666"/>
            <a:chExt cx="3767443" cy="38121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4075344"/>
              <a:ext cx="1944216" cy="2190484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42308">
              <a:off x="6343972" y="2681485"/>
              <a:ext cx="1906275" cy="2020651"/>
            </a:xfrm>
            <a:prstGeom prst="rect">
              <a:avLst/>
            </a:prstGeom>
          </p:spPr>
        </p:pic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67461792-88C1-46E8-AD3E-01F480635510}"/>
                </a:ext>
              </a:extLst>
            </p:cNvPr>
            <p:cNvGrpSpPr/>
            <p:nvPr/>
          </p:nvGrpSpPr>
          <p:grpSpPr>
            <a:xfrm>
              <a:off x="7968205" y="4075342"/>
              <a:ext cx="337595" cy="361770"/>
              <a:chOff x="7968205" y="4075342"/>
              <a:chExt cx="337595" cy="361770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4121A64C-2280-4DAA-91F4-C7B54215D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4075343"/>
                <a:ext cx="121568" cy="9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8FCE5499-5EEF-4252-B529-D03742B77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206" y="4075342"/>
                <a:ext cx="248694" cy="238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B1DA7D4-005A-43C5-8B1F-C2915B7C4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205" y="4293096"/>
                <a:ext cx="144019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tângulo 19"/>
            <p:cNvSpPr/>
            <p:nvPr/>
          </p:nvSpPr>
          <p:spPr>
            <a:xfrm>
              <a:off x="7968207" y="4075343"/>
              <a:ext cx="1944217" cy="219048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4542308">
              <a:off x="6144981" y="2453666"/>
              <a:ext cx="2304256" cy="2304256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6540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Na geometria, um polígono é uma figura plana </a:t>
            </a:r>
            <a:br>
              <a:rPr lang="pt-BR" dirty="0"/>
            </a:br>
            <a:r>
              <a:rPr lang="pt-BR" dirty="0"/>
              <a:t>limitada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linha poligonal fechada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sp>
        <p:nvSpPr>
          <p:cNvPr id="4" name="Pentágono regular 3"/>
          <p:cNvSpPr/>
          <p:nvPr/>
        </p:nvSpPr>
        <p:spPr>
          <a:xfrm>
            <a:off x="2481808" y="2891800"/>
            <a:ext cx="2304256" cy="2160240"/>
          </a:xfrm>
          <a:prstGeom prst="pentagon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em L 7"/>
          <p:cNvSpPr/>
          <p:nvPr/>
        </p:nvSpPr>
        <p:spPr>
          <a:xfrm rot="20070681">
            <a:off x="6182799" y="2822311"/>
            <a:ext cx="2706472" cy="2237968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6472" h="2237968">
                <a:moveTo>
                  <a:pt x="0" y="1941126"/>
                </a:moveTo>
                <a:lnTo>
                  <a:pt x="1269736" y="0"/>
                </a:lnTo>
                <a:lnTo>
                  <a:pt x="1626352" y="1301864"/>
                </a:lnTo>
                <a:lnTo>
                  <a:pt x="2624176" y="734936"/>
                </a:lnTo>
                <a:lnTo>
                  <a:pt x="2706472" y="2237968"/>
                </a:lnTo>
                <a:lnTo>
                  <a:pt x="1077316" y="1723530"/>
                </a:lnTo>
                <a:lnTo>
                  <a:pt x="0" y="194112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88088" y="551723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Côncavo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42130" y="549136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Convexo</a:t>
            </a:r>
          </a:p>
        </p:txBody>
      </p:sp>
    </p:spTree>
    <p:extLst>
      <p:ext uri="{BB962C8B-B14F-4D97-AF65-F5344CB8AC3E}">
        <p14:creationId xmlns:p14="http://schemas.microsoft.com/office/powerpoint/2010/main" val="11773085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075344"/>
            <a:ext cx="1944216" cy="2190484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polígono</a:t>
            </a:r>
            <a:r>
              <a:rPr lang="pt-BR" dirty="0"/>
              <a:t> pode ser usado para obter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  <a:r>
              <a:rPr lang="pt-BR" dirty="0"/>
              <a:t> mais fiel a </a:t>
            </a:r>
            <a:br>
              <a:rPr lang="pt-BR" dirty="0"/>
            </a:br>
            <a:r>
              <a:rPr lang="pt-BR" dirty="0"/>
              <a:t>forma dos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2308">
            <a:off x="5980964" y="2555844"/>
            <a:ext cx="1906275" cy="2020651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51624" y="3896480"/>
            <a:ext cx="2160241" cy="2448272"/>
          </a:xfrm>
          <a:custGeom>
            <a:avLst/>
            <a:gdLst>
              <a:gd name="connsiteX0" fmla="*/ 0 w 1944217"/>
              <a:gd name="connsiteY0" fmla="*/ 0 h 2190485"/>
              <a:gd name="connsiteX1" fmla="*/ 1944217 w 1944217"/>
              <a:gd name="connsiteY1" fmla="*/ 0 h 2190485"/>
              <a:gd name="connsiteX2" fmla="*/ 1944217 w 1944217"/>
              <a:gd name="connsiteY2" fmla="*/ 2190485 h 2190485"/>
              <a:gd name="connsiteX3" fmla="*/ 0 w 1944217"/>
              <a:gd name="connsiteY3" fmla="*/ 2190485 h 2190485"/>
              <a:gd name="connsiteX4" fmla="*/ 0 w 1944217"/>
              <a:gd name="connsiteY4" fmla="*/ 0 h 2190485"/>
              <a:gd name="connsiteX0" fmla="*/ 950976 w 1944217"/>
              <a:gd name="connsiteY0" fmla="*/ 0 h 2236205"/>
              <a:gd name="connsiteX1" fmla="*/ 1944217 w 1944217"/>
              <a:gd name="connsiteY1" fmla="*/ 45720 h 2236205"/>
              <a:gd name="connsiteX2" fmla="*/ 1944217 w 1944217"/>
              <a:gd name="connsiteY2" fmla="*/ 2236205 h 2236205"/>
              <a:gd name="connsiteX3" fmla="*/ 0 w 1944217"/>
              <a:gd name="connsiteY3" fmla="*/ 2236205 h 2236205"/>
              <a:gd name="connsiteX4" fmla="*/ 950976 w 1944217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944217 w 1953361"/>
              <a:gd name="connsiteY2" fmla="*/ 2236205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020673 w 1953361"/>
              <a:gd name="connsiteY2" fmla="*/ 2044181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80793"/>
              <a:gd name="connsiteY0" fmla="*/ 0 h 2267712"/>
              <a:gd name="connsiteX1" fmla="*/ 1980793 w 1980793"/>
              <a:gd name="connsiteY1" fmla="*/ 2267712 h 2267712"/>
              <a:gd name="connsiteX2" fmla="*/ 1020673 w 1980793"/>
              <a:gd name="connsiteY2" fmla="*/ 2044181 h 2267712"/>
              <a:gd name="connsiteX3" fmla="*/ 0 w 1980793"/>
              <a:gd name="connsiteY3" fmla="*/ 2236205 h 2267712"/>
              <a:gd name="connsiteX4" fmla="*/ 950976 w 1980793"/>
              <a:gd name="connsiteY4" fmla="*/ 0 h 2267712"/>
              <a:gd name="connsiteX0" fmla="*/ 969264 w 1980793"/>
              <a:gd name="connsiteY0" fmla="*/ 0 h 2304288"/>
              <a:gd name="connsiteX1" fmla="*/ 1980793 w 1980793"/>
              <a:gd name="connsiteY1" fmla="*/ 2304288 h 2304288"/>
              <a:gd name="connsiteX2" fmla="*/ 1020673 w 1980793"/>
              <a:gd name="connsiteY2" fmla="*/ 2080757 h 2304288"/>
              <a:gd name="connsiteX3" fmla="*/ 0 w 1980793"/>
              <a:gd name="connsiteY3" fmla="*/ 2272781 h 2304288"/>
              <a:gd name="connsiteX4" fmla="*/ 969264 w 198079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66393 w 2026513"/>
              <a:gd name="connsiteY2" fmla="*/ 2080757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20673 w 2026513"/>
              <a:gd name="connsiteY2" fmla="*/ 2199629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513" h="2304288">
                <a:moveTo>
                  <a:pt x="1014984" y="0"/>
                </a:moveTo>
                <a:lnTo>
                  <a:pt x="2026513" y="2304288"/>
                </a:lnTo>
                <a:lnTo>
                  <a:pt x="1020673" y="2199629"/>
                </a:lnTo>
                <a:lnTo>
                  <a:pt x="0" y="2291069"/>
                </a:lnTo>
                <a:lnTo>
                  <a:pt x="1014984" y="0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75520" y="3841828"/>
            <a:ext cx="341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Existe uma forma de detectar colisão entre polígonos e outras geometrias?</a:t>
            </a:r>
          </a:p>
        </p:txBody>
      </p:sp>
      <p:sp>
        <p:nvSpPr>
          <p:cNvPr id="9" name="Forma em L 7"/>
          <p:cNvSpPr/>
          <p:nvPr/>
        </p:nvSpPr>
        <p:spPr>
          <a:xfrm rot="20070681">
            <a:off x="5961956" y="2692208"/>
            <a:ext cx="2038627" cy="17253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311900 h 1608742"/>
              <a:gd name="connsiteX1" fmla="*/ 868465 w 2706472"/>
              <a:gd name="connsiteY1" fmla="*/ 0 h 1608742"/>
              <a:gd name="connsiteX2" fmla="*/ 1626352 w 2706472"/>
              <a:gd name="connsiteY2" fmla="*/ 672638 h 1608742"/>
              <a:gd name="connsiteX3" fmla="*/ 2624176 w 2706472"/>
              <a:gd name="connsiteY3" fmla="*/ 105710 h 1608742"/>
              <a:gd name="connsiteX4" fmla="*/ 2706472 w 2706472"/>
              <a:gd name="connsiteY4" fmla="*/ 1608742 h 1608742"/>
              <a:gd name="connsiteX5" fmla="*/ 1077316 w 2706472"/>
              <a:gd name="connsiteY5" fmla="*/ 1094304 h 1608742"/>
              <a:gd name="connsiteX6" fmla="*/ 0 w 2706472"/>
              <a:gd name="connsiteY6" fmla="*/ 1311900 h 1608742"/>
              <a:gd name="connsiteX0" fmla="*/ 0 w 2706472"/>
              <a:gd name="connsiteY0" fmla="*/ 1427235 h 1724077"/>
              <a:gd name="connsiteX1" fmla="*/ 868465 w 2706472"/>
              <a:gd name="connsiteY1" fmla="*/ 115335 h 1724077"/>
              <a:gd name="connsiteX2" fmla="*/ 2204603 w 2706472"/>
              <a:gd name="connsiteY2" fmla="*/ 0 h 1724077"/>
              <a:gd name="connsiteX3" fmla="*/ 2624176 w 2706472"/>
              <a:gd name="connsiteY3" fmla="*/ 221045 h 1724077"/>
              <a:gd name="connsiteX4" fmla="*/ 2706472 w 2706472"/>
              <a:gd name="connsiteY4" fmla="*/ 1724077 h 1724077"/>
              <a:gd name="connsiteX5" fmla="*/ 1077316 w 2706472"/>
              <a:gd name="connsiteY5" fmla="*/ 1209639 h 1724077"/>
              <a:gd name="connsiteX6" fmla="*/ 0 w 2706472"/>
              <a:gd name="connsiteY6" fmla="*/ 1427235 h 1724077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077316 w 2624176"/>
              <a:gd name="connsiteY5" fmla="*/ 1209639 h 1427235"/>
              <a:gd name="connsiteX6" fmla="*/ 0 w 2624176"/>
              <a:gd name="connsiteY6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895965 w 2624176"/>
              <a:gd name="connsiteY5" fmla="*/ 934571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2112490 w 2624176"/>
              <a:gd name="connsiteY5" fmla="*/ 1139095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716873"/>
              <a:gd name="connsiteX1" fmla="*/ 868465 w 2624176"/>
              <a:gd name="connsiteY1" fmla="*/ 115335 h 1716873"/>
              <a:gd name="connsiteX2" fmla="*/ 2204603 w 2624176"/>
              <a:gd name="connsiteY2" fmla="*/ 0 h 1716873"/>
              <a:gd name="connsiteX3" fmla="*/ 2624176 w 2624176"/>
              <a:gd name="connsiteY3" fmla="*/ 221045 h 1716873"/>
              <a:gd name="connsiteX4" fmla="*/ 2621619 w 2624176"/>
              <a:gd name="connsiteY4" fmla="*/ 690892 h 1716873"/>
              <a:gd name="connsiteX5" fmla="*/ 2112490 w 2624176"/>
              <a:gd name="connsiteY5" fmla="*/ 1139095 h 1716873"/>
              <a:gd name="connsiteX6" fmla="*/ 1291349 w 2624176"/>
              <a:gd name="connsiteY6" fmla="*/ 1716873 h 1716873"/>
              <a:gd name="connsiteX7" fmla="*/ 0 w 2624176"/>
              <a:gd name="connsiteY7" fmla="*/ 1427235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0 w 2282885"/>
              <a:gd name="connsiteY7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465058 w 2282885"/>
              <a:gd name="connsiteY7" fmla="*/ 1499020 h 1716873"/>
              <a:gd name="connsiteX8" fmla="*/ 0 w 2282885"/>
              <a:gd name="connsiteY8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607297 w 2282885"/>
              <a:gd name="connsiteY7" fmla="*/ 1668129 h 1716873"/>
              <a:gd name="connsiteX8" fmla="*/ 0 w 2282885"/>
              <a:gd name="connsiteY8" fmla="*/ 1306301 h 1716873"/>
              <a:gd name="connsiteX0" fmla="*/ 0 w 2038627"/>
              <a:gd name="connsiteY0" fmla="*/ 1027679 h 1716873"/>
              <a:gd name="connsiteX1" fmla="*/ 282916 w 2038627"/>
              <a:gd name="connsiteY1" fmla="*/ 115335 h 1716873"/>
              <a:gd name="connsiteX2" fmla="*/ 1619054 w 2038627"/>
              <a:gd name="connsiteY2" fmla="*/ 0 h 1716873"/>
              <a:gd name="connsiteX3" fmla="*/ 2038627 w 2038627"/>
              <a:gd name="connsiteY3" fmla="*/ 221045 h 1716873"/>
              <a:gd name="connsiteX4" fmla="*/ 2036070 w 2038627"/>
              <a:gd name="connsiteY4" fmla="*/ 690892 h 1716873"/>
              <a:gd name="connsiteX5" fmla="*/ 1526941 w 2038627"/>
              <a:gd name="connsiteY5" fmla="*/ 1139095 h 1716873"/>
              <a:gd name="connsiteX6" fmla="*/ 705800 w 2038627"/>
              <a:gd name="connsiteY6" fmla="*/ 1716873 h 1716873"/>
              <a:gd name="connsiteX7" fmla="*/ 363039 w 2038627"/>
              <a:gd name="connsiteY7" fmla="*/ 1668129 h 1716873"/>
              <a:gd name="connsiteX8" fmla="*/ 0 w 2038627"/>
              <a:gd name="connsiteY8" fmla="*/ 1027679 h 1716873"/>
              <a:gd name="connsiteX0" fmla="*/ 0 w 2038627"/>
              <a:gd name="connsiteY0" fmla="*/ 1027679 h 1716873"/>
              <a:gd name="connsiteX1" fmla="*/ 157159 w 2038627"/>
              <a:gd name="connsiteY1" fmla="*/ 506335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8627" h="1716873">
                <a:moveTo>
                  <a:pt x="0" y="1027679"/>
                </a:moveTo>
                <a:lnTo>
                  <a:pt x="17993" y="500770"/>
                </a:lnTo>
                <a:lnTo>
                  <a:pt x="282916" y="115335"/>
                </a:lnTo>
                <a:lnTo>
                  <a:pt x="1619054" y="0"/>
                </a:lnTo>
                <a:lnTo>
                  <a:pt x="2038627" y="221045"/>
                </a:lnTo>
                <a:cubicBezTo>
                  <a:pt x="2037775" y="377661"/>
                  <a:pt x="2036922" y="534276"/>
                  <a:pt x="2036070" y="690892"/>
                </a:cubicBezTo>
                <a:lnTo>
                  <a:pt x="1526941" y="1139095"/>
                </a:lnTo>
                <a:lnTo>
                  <a:pt x="705800" y="1716873"/>
                </a:lnTo>
                <a:lnTo>
                  <a:pt x="363039" y="1668129"/>
                </a:lnTo>
                <a:lnTo>
                  <a:pt x="0" y="102767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894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crossing</a:t>
            </a:r>
            <a:r>
              <a:rPr lang="pt-BR" dirty="0"/>
              <a:t> é o melhor algoritmo genérico (polígonos côncavos e convexos) existente na literatura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0" name="Forma em L 7"/>
          <p:cNvSpPr/>
          <p:nvPr/>
        </p:nvSpPr>
        <p:spPr>
          <a:xfrm>
            <a:off x="1869624" y="3244985"/>
            <a:ext cx="2299320" cy="190046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83632" y="38174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008236" y="3208981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134749" y="415898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485784" y="5103950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900372" y="4445434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40448" y="40340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071250" y="491245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63788" y="393284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903015" y="294998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185777" y="40565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380563" y="517612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790925" y="455444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1974711" y="504820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702754" y="35341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199456" y="3853426"/>
            <a:ext cx="15841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159896" y="2789039"/>
            <a:ext cx="51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Crossing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: se uma linha traçada do infinito até o ponto P cruzar um número ímpar de arestas, o ponto está dentro do polígono, caso contrário ele está fora.</a:t>
            </a:r>
            <a:endParaRPr lang="pt-BR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4" name="Forma em L 7"/>
          <p:cNvSpPr/>
          <p:nvPr/>
        </p:nvSpPr>
        <p:spPr>
          <a:xfrm>
            <a:off x="5259579" y="4174931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828982" y="50611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5740099" y="5177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5089110" y="5097159"/>
            <a:ext cx="739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em L 7"/>
          <p:cNvSpPr/>
          <p:nvPr/>
        </p:nvSpPr>
        <p:spPr>
          <a:xfrm>
            <a:off x="7102700" y="4190300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7999801" y="507071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7894966" y="48018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" name="Conector reto 82"/>
          <p:cNvCxnSpPr/>
          <p:nvPr/>
        </p:nvCxnSpPr>
        <p:spPr>
          <a:xfrm flipH="1">
            <a:off x="6973652" y="5106722"/>
            <a:ext cx="102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rma em L 7"/>
          <p:cNvSpPr/>
          <p:nvPr/>
        </p:nvSpPr>
        <p:spPr>
          <a:xfrm>
            <a:off x="8819517" y="4224368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144762" y="51067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0055879" y="5223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701844" y="5142726"/>
            <a:ext cx="14429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531354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 cruzamentos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709545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 cruzamentos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887736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 cruzamentos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2322848" y="561032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 cruzamento</a:t>
            </a:r>
          </a:p>
        </p:txBody>
      </p:sp>
    </p:spTree>
    <p:extLst>
      <p:ext uri="{BB962C8B-B14F-4D97-AF65-F5344CB8AC3E}">
        <p14:creationId xmlns:p14="http://schemas.microsoft.com/office/powerpoint/2010/main" val="27360336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crossing</a:t>
            </a:r>
            <a:r>
              <a:rPr lang="pt-BR" dirty="0"/>
              <a:t> é preciso saber de que </a:t>
            </a:r>
            <a:br>
              <a:rPr lang="pt-BR" dirty="0"/>
            </a:br>
            <a:r>
              <a:rPr lang="pt-BR" dirty="0"/>
              <a:t>lado o ponto está em relação </a:t>
            </a:r>
            <a:br>
              <a:rPr lang="pt-BR" dirty="0"/>
            </a:br>
            <a:r>
              <a:rPr lang="pt-BR" dirty="0"/>
              <a:t>a cada aresta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07BC8D5-B39A-4082-A37C-07AF0A0D1F13}"/>
              </a:ext>
            </a:extLst>
          </p:cNvPr>
          <p:cNvGrpSpPr/>
          <p:nvPr/>
        </p:nvGrpSpPr>
        <p:grpSpPr>
          <a:xfrm>
            <a:off x="1199456" y="2949984"/>
            <a:ext cx="2969488" cy="2195470"/>
            <a:chOff x="1199456" y="2949984"/>
            <a:chExt cx="2969488" cy="2195470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63788" y="393284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03015" y="29499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702754" y="35341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1199456" y="3853426"/>
              <a:ext cx="15841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53AA71-238D-4ED4-8E4B-37B78728DB42}"/>
              </a:ext>
            </a:extLst>
          </p:cNvPr>
          <p:cNvGrpSpPr/>
          <p:nvPr/>
        </p:nvGrpSpPr>
        <p:grpSpPr>
          <a:xfrm>
            <a:off x="5960404" y="2154739"/>
            <a:ext cx="4922667" cy="2997817"/>
            <a:chOff x="5960404" y="2156039"/>
            <a:chExt cx="4922667" cy="2997817"/>
          </a:xfrm>
        </p:grpSpPr>
        <p:cxnSp>
          <p:nvCxnSpPr>
            <p:cNvPr id="47" name="Conector reto 46"/>
            <p:cNvCxnSpPr>
              <a:cxnSpLocks/>
            </p:cNvCxnSpPr>
            <p:nvPr/>
          </p:nvCxnSpPr>
          <p:spPr>
            <a:xfrm flipV="1">
              <a:off x="6999754" y="2813098"/>
              <a:ext cx="1913075" cy="15319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31134" y="4345053"/>
              <a:ext cx="4545386" cy="1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271464">
              <a:off x="8210317" y="2787516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740690" y="3217833"/>
              <a:ext cx="30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  <a:endParaRPr lang="pt-BR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3" name="Conector reto 52"/>
            <p:cNvCxnSpPr/>
            <p:nvPr/>
          </p:nvCxnSpPr>
          <p:spPr>
            <a:xfrm flipV="1">
              <a:off x="7005914" y="2276872"/>
              <a:ext cx="0" cy="287698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8321294" y="3969396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73" name="Conector reto 72"/>
            <p:cNvCxnSpPr>
              <a:cxnSpLocks/>
              <a:stCxn id="75" idx="2"/>
            </p:cNvCxnSpPr>
            <p:nvPr/>
          </p:nvCxnSpPr>
          <p:spPr>
            <a:xfrm flipH="1">
              <a:off x="5960404" y="3566535"/>
              <a:ext cx="3523952" cy="5416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7942112" y="3528087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9484356" y="353053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9556364" y="34180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7" name="Conector reto 76"/>
            <p:cNvCxnSpPr>
              <a:cxnSpLocks/>
              <a:endCxn id="75" idx="3"/>
            </p:cNvCxnSpPr>
            <p:nvPr/>
          </p:nvCxnSpPr>
          <p:spPr>
            <a:xfrm flipV="1">
              <a:off x="7012075" y="3591994"/>
              <a:ext cx="2482826" cy="759362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7344441" y="4497692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>
              <a:cxnSpLocks/>
            </p:cNvCxnSpPr>
            <p:nvPr/>
          </p:nvCxnSpPr>
          <p:spPr>
            <a:xfrm>
              <a:off x="6999754" y="4351356"/>
              <a:ext cx="642271" cy="656198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10586195" y="4390556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667388" y="215603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6" name="Elipse 35">
            <a:extLst>
              <a:ext uri="{FF2B5EF4-FFF2-40B4-BE49-F238E27FC236}">
                <a16:creationId xmlns:a16="http://schemas.microsoft.com/office/drawing/2014/main" id="{CDF83A22-5326-4E8A-9A63-D4F74E58DEA0}"/>
              </a:ext>
            </a:extLst>
          </p:cNvPr>
          <p:cNvSpPr/>
          <p:nvPr/>
        </p:nvSpPr>
        <p:spPr>
          <a:xfrm>
            <a:off x="6972061" y="430775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059B8E7-E8CA-4A7A-B857-CA7D5FA9253A}"/>
              </a:ext>
            </a:extLst>
          </p:cNvPr>
          <p:cNvSpPr/>
          <p:nvPr/>
        </p:nvSpPr>
        <p:spPr>
          <a:xfrm>
            <a:off x="8904518" y="2756126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32695E8-A944-4B91-B1B3-1950FE4D6B70}"/>
              </a:ext>
            </a:extLst>
          </p:cNvPr>
          <p:cNvGrpSpPr/>
          <p:nvPr/>
        </p:nvGrpSpPr>
        <p:grpSpPr>
          <a:xfrm>
            <a:off x="5960404" y="5634456"/>
            <a:ext cx="5210081" cy="369332"/>
            <a:chOff x="5960404" y="5634456"/>
            <a:chExt cx="5210081" cy="369332"/>
          </a:xfrm>
        </p:grpSpPr>
        <p:sp>
          <p:nvSpPr>
            <p:cNvPr id="97" name="Retângulo: Cantos Arredondados 96"/>
            <p:cNvSpPr/>
            <p:nvPr/>
          </p:nvSpPr>
          <p:spPr>
            <a:xfrm>
              <a:off x="6404124" y="5637103"/>
              <a:ext cx="1064537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960404" y="5634456"/>
              <a:ext cx="521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P está do lado da normal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1D2D1A-E59D-4F1A-9AA1-C816644E70A0}"/>
              </a:ext>
            </a:extLst>
          </p:cNvPr>
          <p:cNvGrpSpPr/>
          <p:nvPr/>
        </p:nvGrpSpPr>
        <p:grpSpPr>
          <a:xfrm>
            <a:off x="1379915" y="5650010"/>
            <a:ext cx="3059901" cy="369332"/>
            <a:chOff x="1379915" y="5650010"/>
            <a:chExt cx="3059901" cy="369332"/>
          </a:xfrm>
        </p:grpSpPr>
        <p:sp>
          <p:nvSpPr>
            <p:cNvPr id="21" name="Retângulo: Cantos Arredondados 20"/>
            <p:cNvSpPr/>
            <p:nvPr/>
          </p:nvSpPr>
          <p:spPr>
            <a:xfrm>
              <a:off x="3163488" y="5650010"/>
              <a:ext cx="1132312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79915" y="5650010"/>
              <a:ext cx="305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P = Q  quando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061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 normal </a:t>
            </a:r>
            <a:r>
              <a:rPr lang="pt-BR" dirty="0"/>
              <a:t>é o vetor base rotacionado de -90º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421333" y="3001438"/>
            <a:ext cx="45566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rotacionar 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um vetor por -90º:</a:t>
            </a:r>
          </a:p>
          <a:p>
            <a:pPr algn="ctr"/>
            <a:br>
              <a: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+base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-base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0F629-2FF0-4DF5-B9F9-A6A8C563AE59}"/>
              </a:ext>
            </a:extLst>
          </p:cNvPr>
          <p:cNvGrpSpPr/>
          <p:nvPr/>
        </p:nvGrpSpPr>
        <p:grpSpPr>
          <a:xfrm>
            <a:off x="6199653" y="2276872"/>
            <a:ext cx="3657433" cy="3466355"/>
            <a:chOff x="6600056" y="2155991"/>
            <a:chExt cx="3657433" cy="3466355"/>
          </a:xfrm>
        </p:grpSpPr>
        <p:cxnSp>
          <p:nvCxnSpPr>
            <p:cNvPr id="30" name="Conector reto 29"/>
            <p:cNvCxnSpPr>
              <a:cxnSpLocks/>
            </p:cNvCxnSpPr>
            <p:nvPr/>
          </p:nvCxnSpPr>
          <p:spPr>
            <a:xfrm>
              <a:off x="6600056" y="4207637"/>
              <a:ext cx="337995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8032518" y="2511473"/>
              <a:ext cx="0" cy="311087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7892896" y="215599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 rot="20139519">
              <a:off x="8242796" y="3607552"/>
              <a:ext cx="6463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base</a:t>
              </a:r>
              <a:endParaRPr lang="pt-BR" dirty="0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9481120" y="3529960"/>
              <a:ext cx="9509" cy="68547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cxnSpLocks/>
            </p:cNvCxnSpPr>
            <p:nvPr/>
          </p:nvCxnSpPr>
          <p:spPr>
            <a:xfrm flipV="1">
              <a:off x="8042027" y="3525627"/>
              <a:ext cx="1448602" cy="95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9249220" y="4271329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7620225" y="3402407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7620226" y="2828030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cxnSp>
          <p:nvCxnSpPr>
            <p:cNvPr id="24" name="Conector reto 23"/>
            <p:cNvCxnSpPr/>
            <p:nvPr/>
          </p:nvCxnSpPr>
          <p:spPr>
            <a:xfrm flipH="1">
              <a:off x="7975416" y="2954334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H="1">
              <a:off x="7975416" y="353546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V="1">
              <a:off x="8780334" y="4166512"/>
              <a:ext cx="0" cy="96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9482219" y="4179582"/>
              <a:ext cx="0" cy="88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/>
            <p:cNvSpPr/>
            <p:nvPr/>
          </p:nvSpPr>
          <p:spPr>
            <a:xfrm>
              <a:off x="8311449" y="445968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7506520" y="5276302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-20</a:t>
              </a:r>
              <a:endParaRPr lang="pt-BR" sz="1200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7506520" y="4672578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-10</a:t>
              </a:r>
              <a:endParaRPr lang="pt-BR" sz="1400" dirty="0"/>
            </a:p>
          </p:txBody>
        </p:sp>
        <p:cxnSp>
          <p:nvCxnSpPr>
            <p:cNvPr id="67" name="Conector reto 66"/>
            <p:cNvCxnSpPr/>
            <p:nvPr/>
          </p:nvCxnSpPr>
          <p:spPr>
            <a:xfrm flipH="1">
              <a:off x="7974762" y="479888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cxnSpLocks/>
            </p:cNvCxnSpPr>
            <p:nvPr/>
          </p:nvCxnSpPr>
          <p:spPr>
            <a:xfrm>
              <a:off x="8780334" y="4251170"/>
              <a:ext cx="0" cy="11538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cxnSpLocks/>
            </p:cNvCxnSpPr>
            <p:nvPr/>
          </p:nvCxnSpPr>
          <p:spPr>
            <a:xfrm flipV="1">
              <a:off x="8049732" y="5404726"/>
              <a:ext cx="730602" cy="515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cxnSpLocks/>
            </p:cNvCxnSpPr>
            <p:nvPr/>
          </p:nvCxnSpPr>
          <p:spPr>
            <a:xfrm>
              <a:off x="8030974" y="4205334"/>
              <a:ext cx="748261" cy="12035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8574188" y="4262333"/>
              <a:ext cx="38023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02ED7A4-4BFD-4CD4-B317-B94E0F82487A}"/>
                </a:ext>
              </a:extLst>
            </p:cNvPr>
            <p:cNvSpPr txBox="1"/>
            <p:nvPr/>
          </p:nvSpPr>
          <p:spPr>
            <a:xfrm>
              <a:off x="9960613" y="4053748"/>
              <a:ext cx="296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38" name="Conector reto 37"/>
            <p:cNvCxnSpPr>
              <a:cxnSpLocks/>
            </p:cNvCxnSpPr>
            <p:nvPr/>
          </p:nvCxnSpPr>
          <p:spPr>
            <a:xfrm flipV="1">
              <a:off x="8030974" y="3530379"/>
              <a:ext cx="1470835" cy="6744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7974763" y="5409357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6050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6644</TotalTime>
  <Words>691</Words>
  <Application>Microsoft Office PowerPoint</Application>
  <PresentationFormat>Widescreen</PresentationFormat>
  <Paragraphs>160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Colisão Avançada</vt:lpstr>
      <vt:lpstr>Introdução</vt:lpstr>
      <vt:lpstr>Introdução</vt:lpstr>
      <vt:lpstr>Introdução</vt:lpstr>
      <vt:lpstr>Polígonos</vt:lpstr>
      <vt:lpstr>Polígonos</vt:lpstr>
      <vt:lpstr>Colisão Ponto-Polígono</vt:lpstr>
      <vt:lpstr>Colisão Ponto-Polígono</vt:lpstr>
      <vt:lpstr>Colisão Ponto-Polígono</vt:lpstr>
      <vt:lpstr>Colisão Ponto-Polígono</vt:lpstr>
      <vt:lpstr>Colisão Ponto-Polígono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Transformações;Sprites</cp:keywords>
  <cp:lastModifiedBy>Judson Santiago</cp:lastModifiedBy>
  <cp:revision>680</cp:revision>
  <dcterms:created xsi:type="dcterms:W3CDTF">2009-02-25T19:16:57Z</dcterms:created>
  <dcterms:modified xsi:type="dcterms:W3CDTF">2021-10-25T17:17:17Z</dcterms:modified>
</cp:coreProperties>
</file>