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5"/>
  </p:notesMasterIdLst>
  <p:sldIdLst>
    <p:sldId id="256" r:id="rId2"/>
    <p:sldId id="257" r:id="rId3"/>
    <p:sldId id="258" r:id="rId4"/>
    <p:sldId id="259" r:id="rId5"/>
    <p:sldId id="260" r:id="rId6"/>
    <p:sldId id="261" r:id="rId7"/>
    <p:sldId id="267" r:id="rId8"/>
    <p:sldId id="268" r:id="rId9"/>
    <p:sldId id="269" r:id="rId10"/>
    <p:sldId id="270" r:id="rId11"/>
    <p:sldId id="273" r:id="rId12"/>
    <p:sldId id="271" r:id="rId13"/>
    <p:sldId id="274" r:id="rId14"/>
    <p:sldId id="275" r:id="rId15"/>
    <p:sldId id="276" r:id="rId16"/>
    <p:sldId id="278" r:id="rId17"/>
    <p:sldId id="279" r:id="rId18"/>
    <p:sldId id="280" r:id="rId19"/>
    <p:sldId id="285" r:id="rId20"/>
    <p:sldId id="286" r:id="rId21"/>
    <p:sldId id="289" r:id="rId22"/>
    <p:sldId id="290" r:id="rId23"/>
    <p:sldId id="291" r:id="rId24"/>
    <p:sldId id="262" r:id="rId25"/>
    <p:sldId id="292" r:id="rId26"/>
    <p:sldId id="264" r:id="rId27"/>
    <p:sldId id="293" r:id="rId28"/>
    <p:sldId id="294" r:id="rId29"/>
    <p:sldId id="295" r:id="rId30"/>
    <p:sldId id="296" r:id="rId31"/>
    <p:sldId id="263" r:id="rId32"/>
    <p:sldId id="266" r:id="rId33"/>
    <p:sldId id="26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2A6213-B575-4955-849D-E82EBCE1248D}" v="1" dt="2021-07-14T21:37:56.219"/>
    <p1510:client id="{CAB01854-B122-694C-83D2-432F27D90619}" v="3" dt="2021-07-14T18:34:58.327"/>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Estilo Médio 3 - Ênfas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79" autoAdjust="0"/>
    <p:restoredTop sz="89360" autoAdjust="0"/>
  </p:normalViewPr>
  <p:slideViewPr>
    <p:cSldViewPr>
      <p:cViewPr varScale="1">
        <p:scale>
          <a:sx n="152" d="100"/>
          <a:sy n="152" d="100"/>
        </p:scale>
        <p:origin x="600" y="92"/>
      </p:cViewPr>
      <p:guideLst>
        <p:guide orient="horz" pos="2160"/>
        <p:guide pos="3840"/>
      </p:guideLst>
    </p:cSldViewPr>
  </p:slideViewPr>
  <p:notesTextViewPr>
    <p:cViewPr>
      <p:scale>
        <a:sx n="3" d="2"/>
        <a:sy n="3" d="2"/>
      </p:scale>
      <p:origin x="0" y="0"/>
    </p:cViewPr>
  </p:notesTextViewPr>
  <p:notesViewPr>
    <p:cSldViewPr>
      <p:cViewPr varScale="1">
        <p:scale>
          <a:sx n="128" d="100"/>
          <a:sy n="128" d="100"/>
        </p:scale>
        <p:origin x="4868" y="8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dson Santiago" userId="ebb108da2f256286" providerId="LiveId" clId="{CAB01854-B122-694C-83D2-432F27D90619}"/>
    <pc:docChg chg="undo custSel modSld modMainMaster">
      <pc:chgData name="Judson Santiago" userId="ebb108da2f256286" providerId="LiveId" clId="{CAB01854-B122-694C-83D2-432F27D90619}" dt="2021-07-14T18:34:58.326" v="16"/>
      <pc:docMkLst>
        <pc:docMk/>
      </pc:docMkLst>
      <pc:sldChg chg="modSp mod modTransition">
        <pc:chgData name="Judson Santiago" userId="ebb108da2f256286" providerId="LiveId" clId="{CAB01854-B122-694C-83D2-432F27D90619}" dt="2021-07-11T23:14:39.043" v="12"/>
        <pc:sldMkLst>
          <pc:docMk/>
          <pc:sldMk cId="0" sldId="256"/>
        </pc:sldMkLst>
        <pc:spChg chg="mod">
          <ac:chgData name="Judson Santiago" userId="ebb108da2f256286" providerId="LiveId" clId="{CAB01854-B122-694C-83D2-432F27D90619}" dt="2021-07-11T23:05:16.721" v="3" actId="403"/>
          <ac:spMkLst>
            <pc:docMk/>
            <pc:sldMk cId="0" sldId="256"/>
            <ac:spMk id="2" creationId="{00000000-0000-0000-0000-000000000000}"/>
          </ac:spMkLst>
        </pc:spChg>
        <pc:spChg chg="mod">
          <ac:chgData name="Judson Santiago" userId="ebb108da2f256286" providerId="LiveId" clId="{CAB01854-B122-694C-83D2-432F27D90619}" dt="2021-07-11T23:05:16.721" v="3" actId="403"/>
          <ac:spMkLst>
            <pc:docMk/>
            <pc:sldMk cId="0" sldId="256"/>
            <ac:spMk id="3" creationId="{00000000-0000-0000-0000-000000000000}"/>
          </ac:spMkLst>
        </pc:spChg>
      </pc:sldChg>
      <pc:sldChg chg="modTransition">
        <pc:chgData name="Judson Santiago" userId="ebb108da2f256286" providerId="LiveId" clId="{CAB01854-B122-694C-83D2-432F27D90619}" dt="2021-07-11T23:10:45.691" v="8"/>
        <pc:sldMkLst>
          <pc:docMk/>
          <pc:sldMk cId="1646120797" sldId="257"/>
        </pc:sldMkLst>
      </pc:sldChg>
      <pc:sldChg chg="modTransition">
        <pc:chgData name="Judson Santiago" userId="ebb108da2f256286" providerId="LiveId" clId="{CAB01854-B122-694C-83D2-432F27D90619}" dt="2021-07-11T23:11:39.445" v="9"/>
        <pc:sldMkLst>
          <pc:docMk/>
          <pc:sldMk cId="3825172895" sldId="258"/>
        </pc:sldMkLst>
      </pc:sldChg>
      <pc:sldChg chg="modTransition">
        <pc:chgData name="Judson Santiago" userId="ebb108da2f256286" providerId="LiveId" clId="{CAB01854-B122-694C-83D2-432F27D90619}" dt="2021-07-11T23:11:39.445" v="9"/>
        <pc:sldMkLst>
          <pc:docMk/>
          <pc:sldMk cId="229696289" sldId="259"/>
        </pc:sldMkLst>
      </pc:sldChg>
      <pc:sldChg chg="modTransition">
        <pc:chgData name="Judson Santiago" userId="ebb108da2f256286" providerId="LiveId" clId="{CAB01854-B122-694C-83D2-432F27D90619}" dt="2021-07-11T23:11:39.445" v="9"/>
        <pc:sldMkLst>
          <pc:docMk/>
          <pc:sldMk cId="950544423" sldId="260"/>
        </pc:sldMkLst>
      </pc:sldChg>
      <pc:sldChg chg="modTransition">
        <pc:chgData name="Judson Santiago" userId="ebb108da2f256286" providerId="LiveId" clId="{CAB01854-B122-694C-83D2-432F27D90619}" dt="2021-07-11T23:11:39.445" v="9"/>
        <pc:sldMkLst>
          <pc:docMk/>
          <pc:sldMk cId="926871459" sldId="261"/>
        </pc:sldMkLst>
      </pc:sldChg>
      <pc:sldChg chg="modTransition">
        <pc:chgData name="Judson Santiago" userId="ebb108da2f256286" providerId="LiveId" clId="{CAB01854-B122-694C-83D2-432F27D90619}" dt="2021-07-11T23:11:39.445" v="9"/>
        <pc:sldMkLst>
          <pc:docMk/>
          <pc:sldMk cId="3874163093" sldId="262"/>
        </pc:sldMkLst>
      </pc:sldChg>
      <pc:sldChg chg="modTransition">
        <pc:chgData name="Judson Santiago" userId="ebb108da2f256286" providerId="LiveId" clId="{CAB01854-B122-694C-83D2-432F27D90619}" dt="2021-07-11T23:11:39.445" v="9"/>
        <pc:sldMkLst>
          <pc:docMk/>
          <pc:sldMk cId="2964675404" sldId="263"/>
        </pc:sldMkLst>
      </pc:sldChg>
      <pc:sldChg chg="modTransition">
        <pc:chgData name="Judson Santiago" userId="ebb108da2f256286" providerId="LiveId" clId="{CAB01854-B122-694C-83D2-432F27D90619}" dt="2021-07-11T23:11:39.445" v="9"/>
        <pc:sldMkLst>
          <pc:docMk/>
          <pc:sldMk cId="2507631774" sldId="264"/>
        </pc:sldMkLst>
      </pc:sldChg>
      <pc:sldChg chg="modTransition">
        <pc:chgData name="Judson Santiago" userId="ebb108da2f256286" providerId="LiveId" clId="{CAB01854-B122-694C-83D2-432F27D90619}" dt="2021-07-11T23:11:39.445" v="9"/>
        <pc:sldMkLst>
          <pc:docMk/>
          <pc:sldMk cId="1844711731" sldId="265"/>
        </pc:sldMkLst>
      </pc:sldChg>
      <pc:sldChg chg="modTransition">
        <pc:chgData name="Judson Santiago" userId="ebb108da2f256286" providerId="LiveId" clId="{CAB01854-B122-694C-83D2-432F27D90619}" dt="2021-07-11T23:11:39.445" v="9"/>
        <pc:sldMkLst>
          <pc:docMk/>
          <pc:sldMk cId="4187815433" sldId="266"/>
        </pc:sldMkLst>
      </pc:sldChg>
      <pc:sldChg chg="modTransition">
        <pc:chgData name="Judson Santiago" userId="ebb108da2f256286" providerId="LiveId" clId="{CAB01854-B122-694C-83D2-432F27D90619}" dt="2021-07-11T23:11:39.445" v="9"/>
        <pc:sldMkLst>
          <pc:docMk/>
          <pc:sldMk cId="457963254" sldId="267"/>
        </pc:sldMkLst>
      </pc:sldChg>
      <pc:sldChg chg="modTransition">
        <pc:chgData name="Judson Santiago" userId="ebb108da2f256286" providerId="LiveId" clId="{CAB01854-B122-694C-83D2-432F27D90619}" dt="2021-07-11T23:11:39.445" v="9"/>
        <pc:sldMkLst>
          <pc:docMk/>
          <pc:sldMk cId="20598424" sldId="268"/>
        </pc:sldMkLst>
      </pc:sldChg>
      <pc:sldChg chg="modSp modTransition">
        <pc:chgData name="Judson Santiago" userId="ebb108da2f256286" providerId="LiveId" clId="{CAB01854-B122-694C-83D2-432F27D90619}" dt="2021-07-11T23:11:39.445" v="9"/>
        <pc:sldMkLst>
          <pc:docMk/>
          <pc:sldMk cId="447932897" sldId="269"/>
        </pc:sldMkLst>
        <pc:picChg chg="mod">
          <ac:chgData name="Judson Santiago" userId="ebb108da2f256286" providerId="LiveId" clId="{CAB01854-B122-694C-83D2-432F27D90619}" dt="2021-07-11T23:03:13.691" v="0"/>
          <ac:picMkLst>
            <pc:docMk/>
            <pc:sldMk cId="447932897" sldId="269"/>
            <ac:picMk id="4" creationId="{00000000-0000-0000-0000-000000000000}"/>
          </ac:picMkLst>
        </pc:picChg>
      </pc:sldChg>
      <pc:sldChg chg="modTransition">
        <pc:chgData name="Judson Santiago" userId="ebb108da2f256286" providerId="LiveId" clId="{CAB01854-B122-694C-83D2-432F27D90619}" dt="2021-07-11T23:11:39.445" v="9"/>
        <pc:sldMkLst>
          <pc:docMk/>
          <pc:sldMk cId="951175386" sldId="270"/>
        </pc:sldMkLst>
      </pc:sldChg>
      <pc:sldChg chg="modTransition">
        <pc:chgData name="Judson Santiago" userId="ebb108da2f256286" providerId="LiveId" clId="{CAB01854-B122-694C-83D2-432F27D90619}" dt="2021-07-11T23:11:39.445" v="9"/>
        <pc:sldMkLst>
          <pc:docMk/>
          <pc:sldMk cId="3254275499" sldId="271"/>
        </pc:sldMkLst>
      </pc:sldChg>
      <pc:sldChg chg="modTransition">
        <pc:chgData name="Judson Santiago" userId="ebb108da2f256286" providerId="LiveId" clId="{CAB01854-B122-694C-83D2-432F27D90619}" dt="2021-07-11T23:11:39.445" v="9"/>
        <pc:sldMkLst>
          <pc:docMk/>
          <pc:sldMk cId="814443891" sldId="273"/>
        </pc:sldMkLst>
      </pc:sldChg>
      <pc:sldChg chg="modTransition">
        <pc:chgData name="Judson Santiago" userId="ebb108da2f256286" providerId="LiveId" clId="{CAB01854-B122-694C-83D2-432F27D90619}" dt="2021-07-11T23:11:39.445" v="9"/>
        <pc:sldMkLst>
          <pc:docMk/>
          <pc:sldMk cId="899213688" sldId="274"/>
        </pc:sldMkLst>
      </pc:sldChg>
      <pc:sldChg chg="modTransition">
        <pc:chgData name="Judson Santiago" userId="ebb108da2f256286" providerId="LiveId" clId="{CAB01854-B122-694C-83D2-432F27D90619}" dt="2021-07-11T23:11:39.445" v="9"/>
        <pc:sldMkLst>
          <pc:docMk/>
          <pc:sldMk cId="3970567385" sldId="275"/>
        </pc:sldMkLst>
      </pc:sldChg>
      <pc:sldChg chg="modTransition">
        <pc:chgData name="Judson Santiago" userId="ebb108da2f256286" providerId="LiveId" clId="{CAB01854-B122-694C-83D2-432F27D90619}" dt="2021-07-11T23:11:39.445" v="9"/>
        <pc:sldMkLst>
          <pc:docMk/>
          <pc:sldMk cId="3605239944" sldId="276"/>
        </pc:sldMkLst>
      </pc:sldChg>
      <pc:sldChg chg="modTransition">
        <pc:chgData name="Judson Santiago" userId="ebb108da2f256286" providerId="LiveId" clId="{CAB01854-B122-694C-83D2-432F27D90619}" dt="2021-07-11T23:11:39.445" v="9"/>
        <pc:sldMkLst>
          <pc:docMk/>
          <pc:sldMk cId="1255073804" sldId="278"/>
        </pc:sldMkLst>
      </pc:sldChg>
      <pc:sldChg chg="modTransition">
        <pc:chgData name="Judson Santiago" userId="ebb108da2f256286" providerId="LiveId" clId="{CAB01854-B122-694C-83D2-432F27D90619}" dt="2021-07-11T23:11:39.445" v="9"/>
        <pc:sldMkLst>
          <pc:docMk/>
          <pc:sldMk cId="727786704" sldId="279"/>
        </pc:sldMkLst>
      </pc:sldChg>
      <pc:sldChg chg="modTransition">
        <pc:chgData name="Judson Santiago" userId="ebb108da2f256286" providerId="LiveId" clId="{CAB01854-B122-694C-83D2-432F27D90619}" dt="2021-07-11T23:11:39.445" v="9"/>
        <pc:sldMkLst>
          <pc:docMk/>
          <pc:sldMk cId="3611717784" sldId="280"/>
        </pc:sldMkLst>
      </pc:sldChg>
      <pc:sldChg chg="modSp mod modTransition">
        <pc:chgData name="Judson Santiago" userId="ebb108da2f256286" providerId="LiveId" clId="{CAB01854-B122-694C-83D2-432F27D90619}" dt="2021-07-11T23:11:39.445" v="9"/>
        <pc:sldMkLst>
          <pc:docMk/>
          <pc:sldMk cId="12527219" sldId="285"/>
        </pc:sldMkLst>
        <pc:spChg chg="mod">
          <ac:chgData name="Judson Santiago" userId="ebb108da2f256286" providerId="LiveId" clId="{CAB01854-B122-694C-83D2-432F27D90619}" dt="2021-07-11T23:08:12.546" v="5" actId="208"/>
          <ac:spMkLst>
            <pc:docMk/>
            <pc:sldMk cId="12527219" sldId="285"/>
            <ac:spMk id="8" creationId="{00000000-0000-0000-0000-000000000000}"/>
          </ac:spMkLst>
        </pc:spChg>
        <pc:spChg chg="mod">
          <ac:chgData name="Judson Santiago" userId="ebb108da2f256286" providerId="LiveId" clId="{CAB01854-B122-694C-83D2-432F27D90619}" dt="2021-07-11T23:08:12.546" v="5" actId="208"/>
          <ac:spMkLst>
            <pc:docMk/>
            <pc:sldMk cId="12527219" sldId="285"/>
            <ac:spMk id="13" creationId="{00000000-0000-0000-0000-000000000000}"/>
          </ac:spMkLst>
        </pc:spChg>
        <pc:spChg chg="mod">
          <ac:chgData name="Judson Santiago" userId="ebb108da2f256286" providerId="LiveId" clId="{CAB01854-B122-694C-83D2-432F27D90619}" dt="2021-07-11T23:08:12.546" v="5" actId="208"/>
          <ac:spMkLst>
            <pc:docMk/>
            <pc:sldMk cId="12527219" sldId="285"/>
            <ac:spMk id="18" creationId="{00000000-0000-0000-0000-000000000000}"/>
          </ac:spMkLst>
        </pc:spChg>
        <pc:spChg chg="mod">
          <ac:chgData name="Judson Santiago" userId="ebb108da2f256286" providerId="LiveId" clId="{CAB01854-B122-694C-83D2-432F27D90619}" dt="2021-07-11T23:08:12.546" v="5" actId="208"/>
          <ac:spMkLst>
            <pc:docMk/>
            <pc:sldMk cId="12527219" sldId="285"/>
            <ac:spMk id="21" creationId="{00000000-0000-0000-0000-000000000000}"/>
          </ac:spMkLst>
        </pc:spChg>
        <pc:spChg chg="mod">
          <ac:chgData name="Judson Santiago" userId="ebb108da2f256286" providerId="LiveId" clId="{CAB01854-B122-694C-83D2-432F27D90619}" dt="2021-07-11T23:08:12.546" v="5" actId="208"/>
          <ac:spMkLst>
            <pc:docMk/>
            <pc:sldMk cId="12527219" sldId="285"/>
            <ac:spMk id="23" creationId="{00000000-0000-0000-0000-000000000000}"/>
          </ac:spMkLst>
        </pc:spChg>
        <pc:spChg chg="mod">
          <ac:chgData name="Judson Santiago" userId="ebb108da2f256286" providerId="LiveId" clId="{CAB01854-B122-694C-83D2-432F27D90619}" dt="2021-07-11T23:08:12.546" v="5" actId="208"/>
          <ac:spMkLst>
            <pc:docMk/>
            <pc:sldMk cId="12527219" sldId="285"/>
            <ac:spMk id="27" creationId="{00000000-0000-0000-0000-000000000000}"/>
          </ac:spMkLst>
        </pc:spChg>
        <pc:spChg chg="mod">
          <ac:chgData name="Judson Santiago" userId="ebb108da2f256286" providerId="LiveId" clId="{CAB01854-B122-694C-83D2-432F27D90619}" dt="2021-07-11T23:08:12.546" v="5" actId="208"/>
          <ac:spMkLst>
            <pc:docMk/>
            <pc:sldMk cId="12527219" sldId="285"/>
            <ac:spMk id="38" creationId="{00000000-0000-0000-0000-000000000000}"/>
          </ac:spMkLst>
        </pc:spChg>
        <pc:spChg chg="mod">
          <ac:chgData name="Judson Santiago" userId="ebb108da2f256286" providerId="LiveId" clId="{CAB01854-B122-694C-83D2-432F27D90619}" dt="2021-07-11T23:08:12.546" v="5" actId="208"/>
          <ac:spMkLst>
            <pc:docMk/>
            <pc:sldMk cId="12527219" sldId="285"/>
            <ac:spMk id="41" creationId="{00000000-0000-0000-0000-000000000000}"/>
          </ac:spMkLst>
        </pc:spChg>
        <pc:spChg chg="mod">
          <ac:chgData name="Judson Santiago" userId="ebb108da2f256286" providerId="LiveId" clId="{CAB01854-B122-694C-83D2-432F27D90619}" dt="2021-07-11T23:08:12.546" v="5" actId="208"/>
          <ac:spMkLst>
            <pc:docMk/>
            <pc:sldMk cId="12527219" sldId="285"/>
            <ac:spMk id="42" creationId="{00000000-0000-0000-0000-000000000000}"/>
          </ac:spMkLst>
        </pc:spChg>
        <pc:spChg chg="mod">
          <ac:chgData name="Judson Santiago" userId="ebb108da2f256286" providerId="LiveId" clId="{CAB01854-B122-694C-83D2-432F27D90619}" dt="2021-07-11T23:08:12.546" v="5" actId="208"/>
          <ac:spMkLst>
            <pc:docMk/>
            <pc:sldMk cId="12527219" sldId="285"/>
            <ac:spMk id="45" creationId="{00000000-0000-0000-0000-000000000000}"/>
          </ac:spMkLst>
        </pc:spChg>
        <pc:spChg chg="mod">
          <ac:chgData name="Judson Santiago" userId="ebb108da2f256286" providerId="LiveId" clId="{CAB01854-B122-694C-83D2-432F27D90619}" dt="2021-07-11T23:08:12.546" v="5" actId="208"/>
          <ac:spMkLst>
            <pc:docMk/>
            <pc:sldMk cId="12527219" sldId="285"/>
            <ac:spMk id="49" creationId="{00000000-0000-0000-0000-000000000000}"/>
          </ac:spMkLst>
        </pc:spChg>
      </pc:sldChg>
      <pc:sldChg chg="modTransition">
        <pc:chgData name="Judson Santiago" userId="ebb108da2f256286" providerId="LiveId" clId="{CAB01854-B122-694C-83D2-432F27D90619}" dt="2021-07-11T23:11:39.445" v="9"/>
        <pc:sldMkLst>
          <pc:docMk/>
          <pc:sldMk cId="2926136774" sldId="286"/>
        </pc:sldMkLst>
      </pc:sldChg>
      <pc:sldChg chg="modSp mod modTransition">
        <pc:chgData name="Judson Santiago" userId="ebb108da2f256286" providerId="LiveId" clId="{CAB01854-B122-694C-83D2-432F27D90619}" dt="2021-07-11T23:11:39.445" v="9"/>
        <pc:sldMkLst>
          <pc:docMk/>
          <pc:sldMk cId="3811780769" sldId="289"/>
        </pc:sldMkLst>
        <pc:spChg chg="mod">
          <ac:chgData name="Judson Santiago" userId="ebb108da2f256286" providerId="LiveId" clId="{CAB01854-B122-694C-83D2-432F27D90619}" dt="2021-07-11T23:08:47.781" v="6" actId="1582"/>
          <ac:spMkLst>
            <pc:docMk/>
            <pc:sldMk cId="3811780769" sldId="289"/>
            <ac:spMk id="60" creationId="{00000000-0000-0000-0000-000000000000}"/>
          </ac:spMkLst>
        </pc:spChg>
      </pc:sldChg>
      <pc:sldChg chg="modTransition">
        <pc:chgData name="Judson Santiago" userId="ebb108da2f256286" providerId="LiveId" clId="{CAB01854-B122-694C-83D2-432F27D90619}" dt="2021-07-11T23:11:39.445" v="9"/>
        <pc:sldMkLst>
          <pc:docMk/>
          <pc:sldMk cId="2466993791" sldId="290"/>
        </pc:sldMkLst>
      </pc:sldChg>
      <pc:sldChg chg="modTransition">
        <pc:chgData name="Judson Santiago" userId="ebb108da2f256286" providerId="LiveId" clId="{CAB01854-B122-694C-83D2-432F27D90619}" dt="2021-07-11T23:11:39.445" v="9"/>
        <pc:sldMkLst>
          <pc:docMk/>
          <pc:sldMk cId="339189448" sldId="291"/>
        </pc:sldMkLst>
      </pc:sldChg>
      <pc:sldChg chg="modTransition">
        <pc:chgData name="Judson Santiago" userId="ebb108da2f256286" providerId="LiveId" clId="{CAB01854-B122-694C-83D2-432F27D90619}" dt="2021-07-11T23:11:39.445" v="9"/>
        <pc:sldMkLst>
          <pc:docMk/>
          <pc:sldMk cId="3984088179" sldId="292"/>
        </pc:sldMkLst>
      </pc:sldChg>
      <pc:sldChg chg="modTransition">
        <pc:chgData name="Judson Santiago" userId="ebb108da2f256286" providerId="LiveId" clId="{CAB01854-B122-694C-83D2-432F27D90619}" dt="2021-07-11T23:11:39.445" v="9"/>
        <pc:sldMkLst>
          <pc:docMk/>
          <pc:sldMk cId="1821198597" sldId="293"/>
        </pc:sldMkLst>
      </pc:sldChg>
      <pc:sldChg chg="modTransition">
        <pc:chgData name="Judson Santiago" userId="ebb108da2f256286" providerId="LiveId" clId="{CAB01854-B122-694C-83D2-432F27D90619}" dt="2021-07-11T23:11:39.445" v="9"/>
        <pc:sldMkLst>
          <pc:docMk/>
          <pc:sldMk cId="4047441642" sldId="294"/>
        </pc:sldMkLst>
      </pc:sldChg>
      <pc:sldChg chg="modTransition">
        <pc:chgData name="Judson Santiago" userId="ebb108da2f256286" providerId="LiveId" clId="{CAB01854-B122-694C-83D2-432F27D90619}" dt="2021-07-11T23:11:39.445" v="9"/>
        <pc:sldMkLst>
          <pc:docMk/>
          <pc:sldMk cId="3064736429" sldId="295"/>
        </pc:sldMkLst>
      </pc:sldChg>
      <pc:sldChg chg="modTransition">
        <pc:chgData name="Judson Santiago" userId="ebb108da2f256286" providerId="LiveId" clId="{CAB01854-B122-694C-83D2-432F27D90619}" dt="2021-07-11T23:11:39.445" v="9"/>
        <pc:sldMkLst>
          <pc:docMk/>
          <pc:sldMk cId="2344166050" sldId="296"/>
        </pc:sldMkLst>
      </pc:sldChg>
      <pc:sldMasterChg chg="addSp delSp modSp mod modSldLayout">
        <pc:chgData name="Judson Santiago" userId="ebb108da2f256286" providerId="LiveId" clId="{CAB01854-B122-694C-83D2-432F27D90619}" dt="2021-07-14T18:34:58.326" v="16"/>
        <pc:sldMasterMkLst>
          <pc:docMk/>
          <pc:sldMasterMk cId="0" sldId="2147483780"/>
        </pc:sldMasterMkLst>
        <pc:spChg chg="mod">
          <ac:chgData name="Judson Santiago" userId="ebb108da2f256286" providerId="LiveId" clId="{CAB01854-B122-694C-83D2-432F27D90619}" dt="2021-07-14T18:34:58.326" v="16"/>
          <ac:spMkLst>
            <pc:docMk/>
            <pc:sldMasterMk cId="0" sldId="2147483780"/>
            <ac:spMk id="16" creationId="{C85B54CA-D567-7342-A08A-AAE8198C5DDC}"/>
          </ac:spMkLst>
        </pc:spChg>
        <pc:spChg chg="mod">
          <ac:chgData name="Judson Santiago" userId="ebb108da2f256286" providerId="LiveId" clId="{CAB01854-B122-694C-83D2-432F27D90619}" dt="2021-07-14T18:34:58.326" v="16"/>
          <ac:spMkLst>
            <pc:docMk/>
            <pc:sldMasterMk cId="0" sldId="2147483780"/>
            <ac:spMk id="17" creationId="{E3DE26D8-3788-744E-B1E9-FCC6566781BD}"/>
          </ac:spMkLst>
        </pc:spChg>
        <pc:spChg chg="mod">
          <ac:chgData name="Judson Santiago" userId="ebb108da2f256286" providerId="LiveId" clId="{CAB01854-B122-694C-83D2-432F27D90619}" dt="2021-07-14T18:34:58.326" v="16"/>
          <ac:spMkLst>
            <pc:docMk/>
            <pc:sldMasterMk cId="0" sldId="2147483780"/>
            <ac:spMk id="19" creationId="{0D9BBDB7-69EA-8C4B-BDEF-16F453718B5C}"/>
          </ac:spMkLst>
        </pc:spChg>
        <pc:grpChg chg="del">
          <ac:chgData name="Judson Santiago" userId="ebb108da2f256286" providerId="LiveId" clId="{CAB01854-B122-694C-83D2-432F27D90619}" dt="2021-07-14T18:34:57.462" v="15" actId="478"/>
          <ac:grpSpMkLst>
            <pc:docMk/>
            <pc:sldMasterMk cId="0" sldId="2147483780"/>
            <ac:grpSpMk id="8" creationId="{4562553E-F5D4-432E-B5BE-4474E320B598}"/>
          </ac:grpSpMkLst>
        </pc:grpChg>
        <pc:grpChg chg="add mod">
          <ac:chgData name="Judson Santiago" userId="ebb108da2f256286" providerId="LiveId" clId="{CAB01854-B122-694C-83D2-432F27D90619}" dt="2021-07-14T18:34:58.326" v="16"/>
          <ac:grpSpMkLst>
            <pc:docMk/>
            <pc:sldMasterMk cId="0" sldId="2147483780"/>
            <ac:grpSpMk id="15" creationId="{E563939D-B587-6C4C-80CC-9AA6B9FB583C}"/>
          </ac:grpSpMkLst>
        </pc:grpChg>
        <pc:sldLayoutChg chg="addSp delSp modSp mod">
          <pc:chgData name="Judson Santiago" userId="ebb108da2f256286" providerId="LiveId" clId="{CAB01854-B122-694C-83D2-432F27D90619}" dt="2021-07-14T17:32:37.927" v="14" actId="478"/>
          <pc:sldLayoutMkLst>
            <pc:docMk/>
            <pc:sldMasterMk cId="0" sldId="2147483780"/>
            <pc:sldLayoutMk cId="0" sldId="2147483781"/>
          </pc:sldLayoutMkLst>
          <pc:spChg chg="add del">
            <ac:chgData name="Judson Santiago" userId="ebb108da2f256286" providerId="LiveId" clId="{CAB01854-B122-694C-83D2-432F27D90619}" dt="2021-07-14T17:32:37.927" v="14" actId="478"/>
            <ac:spMkLst>
              <pc:docMk/>
              <pc:sldMasterMk cId="0" sldId="2147483780"/>
              <pc:sldLayoutMk cId="0" sldId="2147483781"/>
              <ac:spMk id="11" creationId="{2F870E2C-FC3B-4695-B5DB-08E43323D7AA}"/>
            </ac:spMkLst>
          </pc:spChg>
          <pc:spChg chg="add mod">
            <ac:chgData name="Judson Santiago" userId="ebb108da2f256286" providerId="LiveId" clId="{CAB01854-B122-694C-83D2-432F27D90619}" dt="2021-07-11T23:05:57.140" v="4"/>
            <ac:spMkLst>
              <pc:docMk/>
              <pc:sldMasterMk cId="0" sldId="2147483780"/>
              <pc:sldLayoutMk cId="0" sldId="2147483781"/>
              <ac:spMk id="13" creationId="{9CF3D794-194E-0B48-B22A-6D40F2635AB6}"/>
            </ac:spMkLst>
          </pc:spChg>
          <pc:spChg chg="add mod">
            <ac:chgData name="Judson Santiago" userId="ebb108da2f256286" providerId="LiveId" clId="{CAB01854-B122-694C-83D2-432F27D90619}" dt="2021-07-11T23:05:57.140" v="4"/>
            <ac:spMkLst>
              <pc:docMk/>
              <pc:sldMasterMk cId="0" sldId="2147483780"/>
              <pc:sldLayoutMk cId="0" sldId="2147483781"/>
              <ac:spMk id="14" creationId="{C06930A2-8B68-504E-8DC6-B433F1113532}"/>
            </ac:spMkLst>
          </pc:spChg>
        </pc:sldLayoutChg>
      </pc:sldMasterChg>
    </pc:docChg>
  </pc:docChgLst>
  <pc:docChgLst>
    <pc:chgData name="Judson Santiago" userId="ebb108da2f256286" providerId="LiveId" clId="{892A6213-B575-4955-849D-E82EBCE1248D}"/>
    <pc:docChg chg="undo redo custSel modSld modMainMaster">
      <pc:chgData name="Judson Santiago" userId="ebb108da2f256286" providerId="LiveId" clId="{892A6213-B575-4955-849D-E82EBCE1248D}" dt="2021-07-14T22:52:54.164" v="535"/>
      <pc:docMkLst>
        <pc:docMk/>
      </pc:docMkLst>
      <pc:sldChg chg="modSp mod modNotesTx">
        <pc:chgData name="Judson Santiago" userId="ebb108da2f256286" providerId="LiveId" clId="{892A6213-B575-4955-849D-E82EBCE1248D}" dt="2021-07-14T22:52:54.164" v="535"/>
        <pc:sldMkLst>
          <pc:docMk/>
          <pc:sldMk cId="0" sldId="256"/>
        </pc:sldMkLst>
        <pc:spChg chg="mod">
          <ac:chgData name="Judson Santiago" userId="ebb108da2f256286" providerId="LiveId" clId="{892A6213-B575-4955-849D-E82EBCE1248D}" dt="2021-07-06T04:08:19.309" v="531" actId="20577"/>
          <ac:spMkLst>
            <pc:docMk/>
            <pc:sldMk cId="0" sldId="256"/>
            <ac:spMk id="2" creationId="{00000000-0000-0000-0000-000000000000}"/>
          </ac:spMkLst>
        </pc:spChg>
      </pc:sldChg>
      <pc:sldChg chg="modSp mod">
        <pc:chgData name="Judson Santiago" userId="ebb108da2f256286" providerId="LiveId" clId="{892A6213-B575-4955-849D-E82EBCE1248D}" dt="2021-07-06T02:29:57.491" v="21" actId="1076"/>
        <pc:sldMkLst>
          <pc:docMk/>
          <pc:sldMk cId="1646120797" sldId="257"/>
        </pc:sldMkLst>
        <pc:picChg chg="mod">
          <ac:chgData name="Judson Santiago" userId="ebb108da2f256286" providerId="LiveId" clId="{892A6213-B575-4955-849D-E82EBCE1248D}" dt="2021-07-06T02:29:07.255" v="18" actId="1076"/>
          <ac:picMkLst>
            <pc:docMk/>
            <pc:sldMk cId="1646120797" sldId="257"/>
            <ac:picMk id="7" creationId="{00000000-0000-0000-0000-000000000000}"/>
          </ac:picMkLst>
        </pc:picChg>
        <pc:picChg chg="mod">
          <ac:chgData name="Judson Santiago" userId="ebb108da2f256286" providerId="LiveId" clId="{892A6213-B575-4955-849D-E82EBCE1248D}" dt="2021-07-06T02:29:57.491" v="21" actId="1076"/>
          <ac:picMkLst>
            <pc:docMk/>
            <pc:sldMk cId="1646120797" sldId="257"/>
            <ac:picMk id="8" creationId="{00000000-0000-0000-0000-000000000000}"/>
          </ac:picMkLst>
        </pc:picChg>
        <pc:picChg chg="mod">
          <ac:chgData name="Judson Santiago" userId="ebb108da2f256286" providerId="LiveId" clId="{892A6213-B575-4955-849D-E82EBCE1248D}" dt="2021-07-06T02:28:49.546" v="16" actId="1076"/>
          <ac:picMkLst>
            <pc:docMk/>
            <pc:sldMk cId="1646120797" sldId="257"/>
            <ac:picMk id="9" creationId="{00000000-0000-0000-0000-000000000000}"/>
          </ac:picMkLst>
        </pc:picChg>
        <pc:picChg chg="mod">
          <ac:chgData name="Judson Santiago" userId="ebb108da2f256286" providerId="LiveId" clId="{892A6213-B575-4955-849D-E82EBCE1248D}" dt="2021-07-06T02:29:28.505" v="20" actId="1076"/>
          <ac:picMkLst>
            <pc:docMk/>
            <pc:sldMk cId="1646120797" sldId="257"/>
            <ac:picMk id="10" creationId="{00000000-0000-0000-0000-000000000000}"/>
          </ac:picMkLst>
        </pc:picChg>
        <pc:picChg chg="mod">
          <ac:chgData name="Judson Santiago" userId="ebb108da2f256286" providerId="LiveId" clId="{892A6213-B575-4955-849D-E82EBCE1248D}" dt="2021-07-06T02:29:01.481" v="17" actId="1076"/>
          <ac:picMkLst>
            <pc:docMk/>
            <pc:sldMk cId="1646120797" sldId="257"/>
            <ac:picMk id="11" creationId="{00000000-0000-0000-0000-000000000000}"/>
          </ac:picMkLst>
        </pc:picChg>
      </pc:sldChg>
      <pc:sldChg chg="modSp mod">
        <pc:chgData name="Judson Santiago" userId="ebb108da2f256286" providerId="LiveId" clId="{892A6213-B575-4955-849D-E82EBCE1248D}" dt="2021-07-06T02:31:26.821" v="22" actId="20577"/>
        <pc:sldMkLst>
          <pc:docMk/>
          <pc:sldMk cId="3825172895" sldId="258"/>
        </pc:sldMkLst>
        <pc:spChg chg="mod">
          <ac:chgData name="Judson Santiago" userId="ebb108da2f256286" providerId="LiveId" clId="{892A6213-B575-4955-849D-E82EBCE1248D}" dt="2021-07-06T02:31:26.821" v="22" actId="20577"/>
          <ac:spMkLst>
            <pc:docMk/>
            <pc:sldMk cId="3825172895" sldId="258"/>
            <ac:spMk id="2" creationId="{00000000-0000-0000-0000-000000000000}"/>
          </ac:spMkLst>
        </pc:spChg>
      </pc:sldChg>
      <pc:sldChg chg="addSp delSp modSp mod modNotesTx">
        <pc:chgData name="Judson Santiago" userId="ebb108da2f256286" providerId="LiveId" clId="{892A6213-B575-4955-849D-E82EBCE1248D}" dt="2021-07-06T02:56:25.418" v="178" actId="1076"/>
        <pc:sldMkLst>
          <pc:docMk/>
          <pc:sldMk cId="229696289" sldId="259"/>
        </pc:sldMkLst>
        <pc:spChg chg="mod">
          <ac:chgData name="Judson Santiago" userId="ebb108da2f256286" providerId="LiveId" clId="{892A6213-B575-4955-849D-E82EBCE1248D}" dt="2021-07-06T02:55:20.753" v="173" actId="404"/>
          <ac:spMkLst>
            <pc:docMk/>
            <pc:sldMk cId="229696289" sldId="259"/>
            <ac:spMk id="2" creationId="{00000000-0000-0000-0000-000000000000}"/>
          </ac:spMkLst>
        </pc:spChg>
        <pc:spChg chg="mod">
          <ac:chgData name="Judson Santiago" userId="ebb108da2f256286" providerId="LiveId" clId="{892A6213-B575-4955-849D-E82EBCE1248D}" dt="2021-07-06T02:34:39.745" v="29" actId="1076"/>
          <ac:spMkLst>
            <pc:docMk/>
            <pc:sldMk cId="229696289" sldId="259"/>
            <ac:spMk id="3" creationId="{00000000-0000-0000-0000-000000000000}"/>
          </ac:spMkLst>
        </pc:spChg>
        <pc:spChg chg="add del mod ord">
          <ac:chgData name="Judson Santiago" userId="ebb108da2f256286" providerId="LiveId" clId="{892A6213-B575-4955-849D-E82EBCE1248D}" dt="2021-07-06T02:55:48.598" v="176" actId="14100"/>
          <ac:spMkLst>
            <pc:docMk/>
            <pc:sldMk cId="229696289" sldId="259"/>
            <ac:spMk id="6" creationId="{10467B17-1DE6-4369-AE55-98696AAE2236}"/>
          </ac:spMkLst>
        </pc:spChg>
        <pc:graphicFrameChg chg="add del mod modGraphic">
          <ac:chgData name="Judson Santiago" userId="ebb108da2f256286" providerId="LiveId" clId="{892A6213-B575-4955-849D-E82EBCE1248D}" dt="2021-07-06T02:39:12.028" v="64" actId="3680"/>
          <ac:graphicFrameMkLst>
            <pc:docMk/>
            <pc:sldMk cId="229696289" sldId="259"/>
            <ac:graphicFrameMk id="4" creationId="{2CDED309-8319-4C79-BB2B-94E539BE9688}"/>
          </ac:graphicFrameMkLst>
        </pc:graphicFrameChg>
        <pc:graphicFrameChg chg="add mod modGraphic">
          <ac:chgData name="Judson Santiago" userId="ebb108da2f256286" providerId="LiveId" clId="{892A6213-B575-4955-849D-E82EBCE1248D}" dt="2021-07-06T02:56:25.418" v="178" actId="1076"/>
          <ac:graphicFrameMkLst>
            <pc:docMk/>
            <pc:sldMk cId="229696289" sldId="259"/>
            <ac:graphicFrameMk id="5" creationId="{31E1DB1B-0778-4F4C-9140-0A21A28EF4DA}"/>
          </ac:graphicFrameMkLst>
        </pc:graphicFrameChg>
      </pc:sldChg>
      <pc:sldChg chg="modSp mod">
        <pc:chgData name="Judson Santiago" userId="ebb108da2f256286" providerId="LiveId" clId="{892A6213-B575-4955-849D-E82EBCE1248D}" dt="2021-07-06T02:57:36.449" v="188" actId="6549"/>
        <pc:sldMkLst>
          <pc:docMk/>
          <pc:sldMk cId="950544423" sldId="260"/>
        </pc:sldMkLst>
        <pc:spChg chg="mod">
          <ac:chgData name="Judson Santiago" userId="ebb108da2f256286" providerId="LiveId" clId="{892A6213-B575-4955-849D-E82EBCE1248D}" dt="2021-07-06T02:57:36.449" v="188" actId="6549"/>
          <ac:spMkLst>
            <pc:docMk/>
            <pc:sldMk cId="950544423" sldId="260"/>
            <ac:spMk id="2" creationId="{00000000-0000-0000-0000-000000000000}"/>
          </ac:spMkLst>
        </pc:spChg>
      </pc:sldChg>
      <pc:sldChg chg="modSp mod">
        <pc:chgData name="Judson Santiago" userId="ebb108da2f256286" providerId="LiveId" clId="{892A6213-B575-4955-849D-E82EBCE1248D}" dt="2021-07-06T03:02:17.453" v="220" actId="692"/>
        <pc:sldMkLst>
          <pc:docMk/>
          <pc:sldMk cId="926871459" sldId="261"/>
        </pc:sldMkLst>
        <pc:spChg chg="mod">
          <ac:chgData name="Judson Santiago" userId="ebb108da2f256286" providerId="LiveId" clId="{892A6213-B575-4955-849D-E82EBCE1248D}" dt="2021-07-06T03:00:24.964" v="204" actId="1037"/>
          <ac:spMkLst>
            <pc:docMk/>
            <pc:sldMk cId="926871459" sldId="261"/>
            <ac:spMk id="10" creationId="{00000000-0000-0000-0000-000000000000}"/>
          </ac:spMkLst>
        </pc:spChg>
        <pc:spChg chg="mod">
          <ac:chgData name="Judson Santiago" userId="ebb108da2f256286" providerId="LiveId" clId="{892A6213-B575-4955-849D-E82EBCE1248D}" dt="2021-07-06T03:00:24.964" v="204" actId="1037"/>
          <ac:spMkLst>
            <pc:docMk/>
            <pc:sldMk cId="926871459" sldId="261"/>
            <ac:spMk id="16" creationId="{00000000-0000-0000-0000-000000000000}"/>
          </ac:spMkLst>
        </pc:spChg>
        <pc:spChg chg="mod">
          <ac:chgData name="Judson Santiago" userId="ebb108da2f256286" providerId="LiveId" clId="{892A6213-B575-4955-849D-E82EBCE1248D}" dt="2021-07-06T03:00:24.964" v="204" actId="1037"/>
          <ac:spMkLst>
            <pc:docMk/>
            <pc:sldMk cId="926871459" sldId="261"/>
            <ac:spMk id="17" creationId="{00000000-0000-0000-0000-000000000000}"/>
          </ac:spMkLst>
        </pc:spChg>
        <pc:spChg chg="mod">
          <ac:chgData name="Judson Santiago" userId="ebb108da2f256286" providerId="LiveId" clId="{892A6213-B575-4955-849D-E82EBCE1248D}" dt="2021-07-06T03:00:24.964" v="204" actId="1037"/>
          <ac:spMkLst>
            <pc:docMk/>
            <pc:sldMk cId="926871459" sldId="261"/>
            <ac:spMk id="18" creationId="{00000000-0000-0000-0000-000000000000}"/>
          </ac:spMkLst>
        </pc:spChg>
        <pc:grpChg chg="mod">
          <ac:chgData name="Judson Santiago" userId="ebb108da2f256286" providerId="LiveId" clId="{892A6213-B575-4955-849D-E82EBCE1248D}" dt="2021-07-06T03:01:52.656" v="218" actId="1037"/>
          <ac:grpSpMkLst>
            <pc:docMk/>
            <pc:sldMk cId="926871459" sldId="261"/>
            <ac:grpSpMk id="11" creationId="{00000000-0000-0000-0000-000000000000}"/>
          </ac:grpSpMkLst>
        </pc:grpChg>
        <pc:cxnChg chg="mod">
          <ac:chgData name="Judson Santiago" userId="ebb108da2f256286" providerId="LiveId" clId="{892A6213-B575-4955-849D-E82EBCE1248D}" dt="2021-07-06T03:02:17.453" v="220" actId="692"/>
          <ac:cxnSpMkLst>
            <pc:docMk/>
            <pc:sldMk cId="926871459" sldId="261"/>
            <ac:cxnSpMk id="12" creationId="{00000000-0000-0000-0000-000000000000}"/>
          </ac:cxnSpMkLst>
        </pc:cxnChg>
        <pc:cxnChg chg="mod">
          <ac:chgData name="Judson Santiago" userId="ebb108da2f256286" providerId="LiveId" clId="{892A6213-B575-4955-849D-E82EBCE1248D}" dt="2021-07-06T03:02:17.453" v="220" actId="692"/>
          <ac:cxnSpMkLst>
            <pc:docMk/>
            <pc:sldMk cId="926871459" sldId="261"/>
            <ac:cxnSpMk id="13" creationId="{00000000-0000-0000-0000-000000000000}"/>
          </ac:cxnSpMkLst>
        </pc:cxnChg>
        <pc:cxnChg chg="mod">
          <ac:chgData name="Judson Santiago" userId="ebb108da2f256286" providerId="LiveId" clId="{892A6213-B575-4955-849D-E82EBCE1248D}" dt="2021-07-06T03:02:17.453" v="220" actId="692"/>
          <ac:cxnSpMkLst>
            <pc:docMk/>
            <pc:sldMk cId="926871459" sldId="261"/>
            <ac:cxnSpMk id="14" creationId="{00000000-0000-0000-0000-000000000000}"/>
          </ac:cxnSpMkLst>
        </pc:cxnChg>
        <pc:cxnChg chg="mod">
          <ac:chgData name="Judson Santiago" userId="ebb108da2f256286" providerId="LiveId" clId="{892A6213-B575-4955-849D-E82EBCE1248D}" dt="2021-07-06T03:02:17.453" v="220" actId="692"/>
          <ac:cxnSpMkLst>
            <pc:docMk/>
            <pc:sldMk cId="926871459" sldId="261"/>
            <ac:cxnSpMk id="15" creationId="{00000000-0000-0000-0000-000000000000}"/>
          </ac:cxnSpMkLst>
        </pc:cxnChg>
      </pc:sldChg>
      <pc:sldChg chg="modSp mod">
        <pc:chgData name="Judson Santiago" userId="ebb108da2f256286" providerId="LiveId" clId="{892A6213-B575-4955-849D-E82EBCE1248D}" dt="2021-07-06T03:53:28.497" v="497" actId="1036"/>
        <pc:sldMkLst>
          <pc:docMk/>
          <pc:sldMk cId="2964675404" sldId="263"/>
        </pc:sldMkLst>
        <pc:spChg chg="mod">
          <ac:chgData name="Judson Santiago" userId="ebb108da2f256286" providerId="LiveId" clId="{892A6213-B575-4955-849D-E82EBCE1248D}" dt="2021-07-06T03:53:21.177" v="493" actId="948"/>
          <ac:spMkLst>
            <pc:docMk/>
            <pc:sldMk cId="2964675404" sldId="263"/>
            <ac:spMk id="2" creationId="{00000000-0000-0000-0000-000000000000}"/>
          </ac:spMkLst>
        </pc:spChg>
        <pc:grpChg chg="mod">
          <ac:chgData name="Judson Santiago" userId="ebb108da2f256286" providerId="LiveId" clId="{892A6213-B575-4955-849D-E82EBCE1248D}" dt="2021-07-06T03:53:28.497" v="497" actId="1036"/>
          <ac:grpSpMkLst>
            <pc:docMk/>
            <pc:sldMk cId="2964675404" sldId="263"/>
            <ac:grpSpMk id="5" creationId="{00000000-0000-0000-0000-000000000000}"/>
          </ac:grpSpMkLst>
        </pc:grpChg>
      </pc:sldChg>
      <pc:sldChg chg="modSp mod">
        <pc:chgData name="Judson Santiago" userId="ebb108da2f256286" providerId="LiveId" clId="{892A6213-B575-4955-849D-E82EBCE1248D}" dt="2021-07-06T03:50:45.146" v="470" actId="20577"/>
        <pc:sldMkLst>
          <pc:docMk/>
          <pc:sldMk cId="2507631774" sldId="264"/>
        </pc:sldMkLst>
        <pc:spChg chg="mod">
          <ac:chgData name="Judson Santiago" userId="ebb108da2f256286" providerId="LiveId" clId="{892A6213-B575-4955-849D-E82EBCE1248D}" dt="2021-07-06T03:50:45.146" v="470" actId="20577"/>
          <ac:spMkLst>
            <pc:docMk/>
            <pc:sldMk cId="2507631774" sldId="264"/>
            <ac:spMk id="2" creationId="{00000000-0000-0000-0000-000000000000}"/>
          </ac:spMkLst>
        </pc:spChg>
      </pc:sldChg>
      <pc:sldChg chg="modSp mod">
        <pc:chgData name="Judson Santiago" userId="ebb108da2f256286" providerId="LiveId" clId="{892A6213-B575-4955-849D-E82EBCE1248D}" dt="2021-07-06T03:55:44.841" v="509" actId="20577"/>
        <pc:sldMkLst>
          <pc:docMk/>
          <pc:sldMk cId="1844711731" sldId="265"/>
        </pc:sldMkLst>
        <pc:spChg chg="mod">
          <ac:chgData name="Judson Santiago" userId="ebb108da2f256286" providerId="LiveId" clId="{892A6213-B575-4955-849D-E82EBCE1248D}" dt="2021-07-06T03:55:44.841" v="509" actId="20577"/>
          <ac:spMkLst>
            <pc:docMk/>
            <pc:sldMk cId="1844711731" sldId="265"/>
            <ac:spMk id="2" creationId="{00000000-0000-0000-0000-000000000000}"/>
          </ac:spMkLst>
        </pc:spChg>
      </pc:sldChg>
      <pc:sldChg chg="modSp mod">
        <pc:chgData name="Judson Santiago" userId="ebb108da2f256286" providerId="LiveId" clId="{892A6213-B575-4955-849D-E82EBCE1248D}" dt="2021-07-06T03:54:45.457" v="498" actId="20577"/>
        <pc:sldMkLst>
          <pc:docMk/>
          <pc:sldMk cId="4187815433" sldId="266"/>
        </pc:sldMkLst>
        <pc:spChg chg="mod">
          <ac:chgData name="Judson Santiago" userId="ebb108da2f256286" providerId="LiveId" clId="{892A6213-B575-4955-849D-E82EBCE1248D}" dt="2021-07-06T03:54:45.457" v="498" actId="20577"/>
          <ac:spMkLst>
            <pc:docMk/>
            <pc:sldMk cId="4187815433" sldId="266"/>
            <ac:spMk id="2" creationId="{00000000-0000-0000-0000-000000000000}"/>
          </ac:spMkLst>
        </pc:spChg>
      </pc:sldChg>
      <pc:sldChg chg="modSp mod">
        <pc:chgData name="Judson Santiago" userId="ebb108da2f256286" providerId="LiveId" clId="{892A6213-B575-4955-849D-E82EBCE1248D}" dt="2021-07-06T03:04:09.538" v="224" actId="6549"/>
        <pc:sldMkLst>
          <pc:docMk/>
          <pc:sldMk cId="457963254" sldId="267"/>
        </pc:sldMkLst>
        <pc:spChg chg="mod">
          <ac:chgData name="Judson Santiago" userId="ebb108da2f256286" providerId="LiveId" clId="{892A6213-B575-4955-849D-E82EBCE1248D}" dt="2021-07-06T03:04:09.538" v="224" actId="6549"/>
          <ac:spMkLst>
            <pc:docMk/>
            <pc:sldMk cId="457963254" sldId="267"/>
            <ac:spMk id="2" creationId="{00000000-0000-0000-0000-000000000000}"/>
          </ac:spMkLst>
        </pc:spChg>
      </pc:sldChg>
      <pc:sldChg chg="modSp mod">
        <pc:chgData name="Judson Santiago" userId="ebb108da2f256286" providerId="LiveId" clId="{892A6213-B575-4955-849D-E82EBCE1248D}" dt="2021-07-06T03:05:13.495" v="225" actId="20577"/>
        <pc:sldMkLst>
          <pc:docMk/>
          <pc:sldMk cId="20598424" sldId="268"/>
        </pc:sldMkLst>
        <pc:spChg chg="mod">
          <ac:chgData name="Judson Santiago" userId="ebb108da2f256286" providerId="LiveId" clId="{892A6213-B575-4955-849D-E82EBCE1248D}" dt="2021-07-06T03:05:13.495" v="225" actId="20577"/>
          <ac:spMkLst>
            <pc:docMk/>
            <pc:sldMk cId="20598424" sldId="268"/>
            <ac:spMk id="2" creationId="{00000000-0000-0000-0000-000000000000}"/>
          </ac:spMkLst>
        </pc:spChg>
      </pc:sldChg>
      <pc:sldChg chg="modSp mod">
        <pc:chgData name="Judson Santiago" userId="ebb108da2f256286" providerId="LiveId" clId="{892A6213-B575-4955-849D-E82EBCE1248D}" dt="2021-07-14T21:37:56.219" v="534"/>
        <pc:sldMkLst>
          <pc:docMk/>
          <pc:sldMk cId="447932897" sldId="269"/>
        </pc:sldMkLst>
        <pc:spChg chg="mod">
          <ac:chgData name="Judson Santiago" userId="ebb108da2f256286" providerId="LiveId" clId="{892A6213-B575-4955-849D-E82EBCE1248D}" dt="2021-07-06T03:11:25.405" v="235" actId="20577"/>
          <ac:spMkLst>
            <pc:docMk/>
            <pc:sldMk cId="447932897" sldId="269"/>
            <ac:spMk id="2" creationId="{00000000-0000-0000-0000-000000000000}"/>
          </ac:spMkLst>
        </pc:spChg>
        <pc:grpChg chg="mod">
          <ac:chgData name="Judson Santiago" userId="ebb108da2f256286" providerId="LiveId" clId="{892A6213-B575-4955-849D-E82EBCE1248D}" dt="2021-07-06T03:23:32.937" v="300" actId="1037"/>
          <ac:grpSpMkLst>
            <pc:docMk/>
            <pc:sldMk cId="447932897" sldId="269"/>
            <ac:grpSpMk id="7" creationId="{00000000-0000-0000-0000-000000000000}"/>
          </ac:grpSpMkLst>
        </pc:grpChg>
        <pc:picChg chg="mod">
          <ac:chgData name="Judson Santiago" userId="ebb108da2f256286" providerId="LiveId" clId="{892A6213-B575-4955-849D-E82EBCE1248D}" dt="2021-07-14T21:37:56.219" v="534"/>
          <ac:picMkLst>
            <pc:docMk/>
            <pc:sldMk cId="447932897" sldId="269"/>
            <ac:picMk id="4" creationId="{00000000-0000-0000-0000-000000000000}"/>
          </ac:picMkLst>
        </pc:picChg>
      </pc:sldChg>
      <pc:sldChg chg="modSp mod">
        <pc:chgData name="Judson Santiago" userId="ebb108da2f256286" providerId="LiveId" clId="{892A6213-B575-4955-849D-E82EBCE1248D}" dt="2021-07-06T03:27:37.194" v="319" actId="1076"/>
        <pc:sldMkLst>
          <pc:docMk/>
          <pc:sldMk cId="951175386" sldId="270"/>
        </pc:sldMkLst>
        <pc:spChg chg="mod">
          <ac:chgData name="Judson Santiago" userId="ebb108da2f256286" providerId="LiveId" clId="{892A6213-B575-4955-849D-E82EBCE1248D}" dt="2021-07-06T03:24:32.378" v="305" actId="20577"/>
          <ac:spMkLst>
            <pc:docMk/>
            <pc:sldMk cId="951175386" sldId="270"/>
            <ac:spMk id="2" creationId="{00000000-0000-0000-0000-000000000000}"/>
          </ac:spMkLst>
        </pc:spChg>
        <pc:spChg chg="mod">
          <ac:chgData name="Judson Santiago" userId="ebb108da2f256286" providerId="LiveId" clId="{892A6213-B575-4955-849D-E82EBCE1248D}" dt="2021-07-06T03:27:37.194" v="319" actId="1076"/>
          <ac:spMkLst>
            <pc:docMk/>
            <pc:sldMk cId="951175386" sldId="270"/>
            <ac:spMk id="9" creationId="{00000000-0000-0000-0000-000000000000}"/>
          </ac:spMkLst>
        </pc:spChg>
        <pc:picChg chg="mod">
          <ac:chgData name="Judson Santiago" userId="ebb108da2f256286" providerId="LiveId" clId="{892A6213-B575-4955-849D-E82EBCE1248D}" dt="2021-07-06T03:27:31.705" v="318" actId="14100"/>
          <ac:picMkLst>
            <pc:docMk/>
            <pc:sldMk cId="951175386" sldId="270"/>
            <ac:picMk id="8" creationId="{00000000-0000-0000-0000-000000000000}"/>
          </ac:picMkLst>
        </pc:picChg>
      </pc:sldChg>
      <pc:sldChg chg="modSp mod">
        <pc:chgData name="Judson Santiago" userId="ebb108da2f256286" providerId="LiveId" clId="{892A6213-B575-4955-849D-E82EBCE1248D}" dt="2021-07-06T03:27:02.001" v="317" actId="1036"/>
        <pc:sldMkLst>
          <pc:docMk/>
          <pc:sldMk cId="3254275499" sldId="271"/>
        </pc:sldMkLst>
        <pc:spChg chg="mod">
          <ac:chgData name="Judson Santiago" userId="ebb108da2f256286" providerId="LiveId" clId="{892A6213-B575-4955-849D-E82EBCE1248D}" dt="2021-07-06T03:26:04.873" v="312" actId="20577"/>
          <ac:spMkLst>
            <pc:docMk/>
            <pc:sldMk cId="3254275499" sldId="271"/>
            <ac:spMk id="2" creationId="{00000000-0000-0000-0000-000000000000}"/>
          </ac:spMkLst>
        </pc:spChg>
        <pc:spChg chg="mod">
          <ac:chgData name="Judson Santiago" userId="ebb108da2f256286" providerId="LiveId" clId="{892A6213-B575-4955-849D-E82EBCE1248D}" dt="2021-07-06T03:26:47.235" v="314" actId="1076"/>
          <ac:spMkLst>
            <pc:docMk/>
            <pc:sldMk cId="3254275499" sldId="271"/>
            <ac:spMk id="6" creationId="{00000000-0000-0000-0000-000000000000}"/>
          </ac:spMkLst>
        </pc:spChg>
        <pc:grpChg chg="mod">
          <ac:chgData name="Judson Santiago" userId="ebb108da2f256286" providerId="LiveId" clId="{892A6213-B575-4955-849D-E82EBCE1248D}" dt="2021-07-06T03:27:02.001" v="317" actId="1036"/>
          <ac:grpSpMkLst>
            <pc:docMk/>
            <pc:sldMk cId="3254275499" sldId="271"/>
            <ac:grpSpMk id="4" creationId="{00000000-0000-0000-0000-000000000000}"/>
          </ac:grpSpMkLst>
        </pc:grpChg>
        <pc:picChg chg="mod">
          <ac:chgData name="Judson Santiago" userId="ebb108da2f256286" providerId="LiveId" clId="{892A6213-B575-4955-849D-E82EBCE1248D}" dt="2021-07-06T03:26:34.677" v="313" actId="1440"/>
          <ac:picMkLst>
            <pc:docMk/>
            <pc:sldMk cId="3254275499" sldId="271"/>
            <ac:picMk id="5" creationId="{00000000-0000-0000-0000-000000000000}"/>
          </ac:picMkLst>
        </pc:picChg>
        <pc:picChg chg="mod">
          <ac:chgData name="Judson Santiago" userId="ebb108da2f256286" providerId="LiveId" clId="{892A6213-B575-4955-849D-E82EBCE1248D}" dt="2021-07-06T03:26:34.677" v="313" actId="1440"/>
          <ac:picMkLst>
            <pc:docMk/>
            <pc:sldMk cId="3254275499" sldId="271"/>
            <ac:picMk id="7" creationId="{00000000-0000-0000-0000-000000000000}"/>
          </ac:picMkLst>
        </pc:picChg>
      </pc:sldChg>
      <pc:sldChg chg="modSp mod">
        <pc:chgData name="Judson Santiago" userId="ebb108da2f256286" providerId="LiveId" clId="{892A6213-B575-4955-849D-E82EBCE1248D}" dt="2021-07-06T03:32:31.728" v="349" actId="6549"/>
        <pc:sldMkLst>
          <pc:docMk/>
          <pc:sldMk cId="814443891" sldId="273"/>
        </pc:sldMkLst>
        <pc:spChg chg="mod">
          <ac:chgData name="Judson Santiago" userId="ebb108da2f256286" providerId="LiveId" clId="{892A6213-B575-4955-849D-E82EBCE1248D}" dt="2021-07-06T03:32:31.728" v="349" actId="6549"/>
          <ac:spMkLst>
            <pc:docMk/>
            <pc:sldMk cId="814443891" sldId="273"/>
            <ac:spMk id="2" creationId="{00000000-0000-0000-0000-000000000000}"/>
          </ac:spMkLst>
        </pc:spChg>
      </pc:sldChg>
      <pc:sldChg chg="modSp mod">
        <pc:chgData name="Judson Santiago" userId="ebb108da2f256286" providerId="LiveId" clId="{892A6213-B575-4955-849D-E82EBCE1248D}" dt="2021-07-06T03:32:20.529" v="346" actId="27636"/>
        <pc:sldMkLst>
          <pc:docMk/>
          <pc:sldMk cId="899213688" sldId="274"/>
        </pc:sldMkLst>
        <pc:spChg chg="mod">
          <ac:chgData name="Judson Santiago" userId="ebb108da2f256286" providerId="LiveId" clId="{892A6213-B575-4955-849D-E82EBCE1248D}" dt="2021-07-06T03:32:20.529" v="346" actId="27636"/>
          <ac:spMkLst>
            <pc:docMk/>
            <pc:sldMk cId="899213688" sldId="274"/>
            <ac:spMk id="2" creationId="{00000000-0000-0000-0000-000000000000}"/>
          </ac:spMkLst>
        </pc:spChg>
      </pc:sldChg>
      <pc:sldChg chg="modSp mod">
        <pc:chgData name="Judson Santiago" userId="ebb108da2f256286" providerId="LiveId" clId="{892A6213-B575-4955-849D-E82EBCE1248D}" dt="2021-07-06T03:33:27.894" v="357" actId="1037"/>
        <pc:sldMkLst>
          <pc:docMk/>
          <pc:sldMk cId="3970567385" sldId="275"/>
        </pc:sldMkLst>
        <pc:spChg chg="mod">
          <ac:chgData name="Judson Santiago" userId="ebb108da2f256286" providerId="LiveId" clId="{892A6213-B575-4955-849D-E82EBCE1248D}" dt="2021-07-06T03:33:10.847" v="351" actId="20577"/>
          <ac:spMkLst>
            <pc:docMk/>
            <pc:sldMk cId="3970567385" sldId="275"/>
            <ac:spMk id="2" creationId="{00000000-0000-0000-0000-000000000000}"/>
          </ac:spMkLst>
        </pc:spChg>
        <pc:spChg chg="mod">
          <ac:chgData name="Judson Santiago" userId="ebb108da2f256286" providerId="LiveId" clId="{892A6213-B575-4955-849D-E82EBCE1248D}" dt="2021-07-06T03:33:27.894" v="357" actId="1037"/>
          <ac:spMkLst>
            <pc:docMk/>
            <pc:sldMk cId="3970567385" sldId="275"/>
            <ac:spMk id="6" creationId="{00000000-0000-0000-0000-000000000000}"/>
          </ac:spMkLst>
        </pc:spChg>
        <pc:picChg chg="mod">
          <ac:chgData name="Judson Santiago" userId="ebb108da2f256286" providerId="LiveId" clId="{892A6213-B575-4955-849D-E82EBCE1248D}" dt="2021-07-06T03:33:27.894" v="357" actId="1037"/>
          <ac:picMkLst>
            <pc:docMk/>
            <pc:sldMk cId="3970567385" sldId="275"/>
            <ac:picMk id="4" creationId="{00000000-0000-0000-0000-000000000000}"/>
          </ac:picMkLst>
        </pc:picChg>
      </pc:sldChg>
      <pc:sldChg chg="modSp mod">
        <pc:chgData name="Judson Santiago" userId="ebb108da2f256286" providerId="LiveId" clId="{892A6213-B575-4955-849D-E82EBCE1248D}" dt="2021-07-06T03:34:17.223" v="359" actId="20577"/>
        <pc:sldMkLst>
          <pc:docMk/>
          <pc:sldMk cId="3605239944" sldId="276"/>
        </pc:sldMkLst>
        <pc:spChg chg="mod">
          <ac:chgData name="Judson Santiago" userId="ebb108da2f256286" providerId="LiveId" clId="{892A6213-B575-4955-849D-E82EBCE1248D}" dt="2021-07-06T03:34:17.223" v="359" actId="20577"/>
          <ac:spMkLst>
            <pc:docMk/>
            <pc:sldMk cId="3605239944" sldId="276"/>
            <ac:spMk id="2" creationId="{00000000-0000-0000-0000-000000000000}"/>
          </ac:spMkLst>
        </pc:spChg>
      </pc:sldChg>
      <pc:sldChg chg="modSp mod">
        <pc:chgData name="Judson Santiago" userId="ebb108da2f256286" providerId="LiveId" clId="{892A6213-B575-4955-849D-E82EBCE1248D}" dt="2021-07-06T03:34:59.303" v="370" actId="20577"/>
        <pc:sldMkLst>
          <pc:docMk/>
          <pc:sldMk cId="1255073804" sldId="278"/>
        </pc:sldMkLst>
        <pc:spChg chg="mod">
          <ac:chgData name="Judson Santiago" userId="ebb108da2f256286" providerId="LiveId" clId="{892A6213-B575-4955-849D-E82EBCE1248D}" dt="2021-07-06T03:34:59.303" v="370" actId="20577"/>
          <ac:spMkLst>
            <pc:docMk/>
            <pc:sldMk cId="1255073804" sldId="278"/>
            <ac:spMk id="2" creationId="{00000000-0000-0000-0000-000000000000}"/>
          </ac:spMkLst>
        </pc:spChg>
      </pc:sldChg>
      <pc:sldChg chg="modSp mod">
        <pc:chgData name="Judson Santiago" userId="ebb108da2f256286" providerId="LiveId" clId="{892A6213-B575-4955-849D-E82EBCE1248D}" dt="2021-07-06T03:37:51.486" v="389" actId="6549"/>
        <pc:sldMkLst>
          <pc:docMk/>
          <pc:sldMk cId="727786704" sldId="279"/>
        </pc:sldMkLst>
        <pc:spChg chg="mod">
          <ac:chgData name="Judson Santiago" userId="ebb108da2f256286" providerId="LiveId" clId="{892A6213-B575-4955-849D-E82EBCE1248D}" dt="2021-07-06T03:37:51.486" v="389" actId="6549"/>
          <ac:spMkLst>
            <pc:docMk/>
            <pc:sldMk cId="727786704" sldId="279"/>
            <ac:spMk id="2" creationId="{00000000-0000-0000-0000-000000000000}"/>
          </ac:spMkLst>
        </pc:spChg>
      </pc:sldChg>
      <pc:sldChg chg="modSp mod">
        <pc:chgData name="Judson Santiago" userId="ebb108da2f256286" providerId="LiveId" clId="{892A6213-B575-4955-849D-E82EBCE1248D}" dt="2021-07-06T03:38:31.097" v="393" actId="27636"/>
        <pc:sldMkLst>
          <pc:docMk/>
          <pc:sldMk cId="3611717784" sldId="280"/>
        </pc:sldMkLst>
        <pc:spChg chg="mod">
          <ac:chgData name="Judson Santiago" userId="ebb108da2f256286" providerId="LiveId" clId="{892A6213-B575-4955-849D-E82EBCE1248D}" dt="2021-07-06T03:38:31.097" v="393" actId="27636"/>
          <ac:spMkLst>
            <pc:docMk/>
            <pc:sldMk cId="3611717784" sldId="280"/>
            <ac:spMk id="2" creationId="{00000000-0000-0000-0000-000000000000}"/>
          </ac:spMkLst>
        </pc:spChg>
      </pc:sldChg>
      <pc:sldChg chg="modSp mod">
        <pc:chgData name="Judson Santiago" userId="ebb108da2f256286" providerId="LiveId" clId="{892A6213-B575-4955-849D-E82EBCE1248D}" dt="2021-07-06T04:04:50.587" v="520" actId="1582"/>
        <pc:sldMkLst>
          <pc:docMk/>
          <pc:sldMk cId="12527219" sldId="285"/>
        </pc:sldMkLst>
        <pc:spChg chg="mod">
          <ac:chgData name="Judson Santiago" userId="ebb108da2f256286" providerId="LiveId" clId="{892A6213-B575-4955-849D-E82EBCE1248D}" dt="2021-07-06T03:42:56.724" v="417" actId="6549"/>
          <ac:spMkLst>
            <pc:docMk/>
            <pc:sldMk cId="12527219" sldId="285"/>
            <ac:spMk id="2" creationId="{00000000-0000-0000-0000-000000000000}"/>
          </ac:spMkLst>
        </pc:spChg>
        <pc:spChg chg="mod">
          <ac:chgData name="Judson Santiago" userId="ebb108da2f256286" providerId="LiveId" clId="{892A6213-B575-4955-849D-E82EBCE1248D}" dt="2021-07-06T04:04:50.587" v="520" actId="1582"/>
          <ac:spMkLst>
            <pc:docMk/>
            <pc:sldMk cId="12527219" sldId="285"/>
            <ac:spMk id="8" creationId="{00000000-0000-0000-0000-000000000000}"/>
          </ac:spMkLst>
        </pc:spChg>
        <pc:spChg chg="mod">
          <ac:chgData name="Judson Santiago" userId="ebb108da2f256286" providerId="LiveId" clId="{892A6213-B575-4955-849D-E82EBCE1248D}" dt="2021-07-06T04:04:50.587" v="520" actId="1582"/>
          <ac:spMkLst>
            <pc:docMk/>
            <pc:sldMk cId="12527219" sldId="285"/>
            <ac:spMk id="13" creationId="{00000000-0000-0000-0000-000000000000}"/>
          </ac:spMkLst>
        </pc:spChg>
        <pc:spChg chg="mod">
          <ac:chgData name="Judson Santiago" userId="ebb108da2f256286" providerId="LiveId" clId="{892A6213-B575-4955-849D-E82EBCE1248D}" dt="2021-07-06T04:04:50.587" v="520" actId="1582"/>
          <ac:spMkLst>
            <pc:docMk/>
            <pc:sldMk cId="12527219" sldId="285"/>
            <ac:spMk id="18" creationId="{00000000-0000-0000-0000-000000000000}"/>
          </ac:spMkLst>
        </pc:spChg>
        <pc:spChg chg="mod">
          <ac:chgData name="Judson Santiago" userId="ebb108da2f256286" providerId="LiveId" clId="{892A6213-B575-4955-849D-E82EBCE1248D}" dt="2021-07-06T04:04:50.587" v="520" actId="1582"/>
          <ac:spMkLst>
            <pc:docMk/>
            <pc:sldMk cId="12527219" sldId="285"/>
            <ac:spMk id="21" creationId="{00000000-0000-0000-0000-000000000000}"/>
          </ac:spMkLst>
        </pc:spChg>
        <pc:spChg chg="mod">
          <ac:chgData name="Judson Santiago" userId="ebb108da2f256286" providerId="LiveId" clId="{892A6213-B575-4955-849D-E82EBCE1248D}" dt="2021-07-06T04:04:50.587" v="520" actId="1582"/>
          <ac:spMkLst>
            <pc:docMk/>
            <pc:sldMk cId="12527219" sldId="285"/>
            <ac:spMk id="23" creationId="{00000000-0000-0000-0000-000000000000}"/>
          </ac:spMkLst>
        </pc:spChg>
        <pc:spChg chg="mod">
          <ac:chgData name="Judson Santiago" userId="ebb108da2f256286" providerId="LiveId" clId="{892A6213-B575-4955-849D-E82EBCE1248D}" dt="2021-07-06T04:04:50.587" v="520" actId="1582"/>
          <ac:spMkLst>
            <pc:docMk/>
            <pc:sldMk cId="12527219" sldId="285"/>
            <ac:spMk id="27" creationId="{00000000-0000-0000-0000-000000000000}"/>
          </ac:spMkLst>
        </pc:spChg>
        <pc:spChg chg="mod">
          <ac:chgData name="Judson Santiago" userId="ebb108da2f256286" providerId="LiveId" clId="{892A6213-B575-4955-849D-E82EBCE1248D}" dt="2021-07-06T04:04:50.587" v="520" actId="1582"/>
          <ac:spMkLst>
            <pc:docMk/>
            <pc:sldMk cId="12527219" sldId="285"/>
            <ac:spMk id="38" creationId="{00000000-0000-0000-0000-000000000000}"/>
          </ac:spMkLst>
        </pc:spChg>
        <pc:spChg chg="mod">
          <ac:chgData name="Judson Santiago" userId="ebb108da2f256286" providerId="LiveId" clId="{892A6213-B575-4955-849D-E82EBCE1248D}" dt="2021-07-06T04:04:50.587" v="520" actId="1582"/>
          <ac:spMkLst>
            <pc:docMk/>
            <pc:sldMk cId="12527219" sldId="285"/>
            <ac:spMk id="41" creationId="{00000000-0000-0000-0000-000000000000}"/>
          </ac:spMkLst>
        </pc:spChg>
        <pc:spChg chg="mod">
          <ac:chgData name="Judson Santiago" userId="ebb108da2f256286" providerId="LiveId" clId="{892A6213-B575-4955-849D-E82EBCE1248D}" dt="2021-07-06T04:04:50.587" v="520" actId="1582"/>
          <ac:spMkLst>
            <pc:docMk/>
            <pc:sldMk cId="12527219" sldId="285"/>
            <ac:spMk id="42" creationId="{00000000-0000-0000-0000-000000000000}"/>
          </ac:spMkLst>
        </pc:spChg>
        <pc:spChg chg="mod">
          <ac:chgData name="Judson Santiago" userId="ebb108da2f256286" providerId="LiveId" clId="{892A6213-B575-4955-849D-E82EBCE1248D}" dt="2021-07-06T04:04:50.587" v="520" actId="1582"/>
          <ac:spMkLst>
            <pc:docMk/>
            <pc:sldMk cId="12527219" sldId="285"/>
            <ac:spMk id="45" creationId="{00000000-0000-0000-0000-000000000000}"/>
          </ac:spMkLst>
        </pc:spChg>
        <pc:spChg chg="mod">
          <ac:chgData name="Judson Santiago" userId="ebb108da2f256286" providerId="LiveId" clId="{892A6213-B575-4955-849D-E82EBCE1248D}" dt="2021-07-06T04:04:50.587" v="520" actId="1582"/>
          <ac:spMkLst>
            <pc:docMk/>
            <pc:sldMk cId="12527219" sldId="285"/>
            <ac:spMk id="49" creationId="{00000000-0000-0000-0000-000000000000}"/>
          </ac:spMkLst>
        </pc:spChg>
        <pc:grpChg chg="mod">
          <ac:chgData name="Judson Santiago" userId="ebb108da2f256286" providerId="LiveId" clId="{892A6213-B575-4955-849D-E82EBCE1248D}" dt="2021-07-06T03:43:04.534" v="418" actId="1076"/>
          <ac:grpSpMkLst>
            <pc:docMk/>
            <pc:sldMk cId="12527219" sldId="285"/>
            <ac:grpSpMk id="4" creationId="{00000000-0000-0000-0000-000000000000}"/>
          </ac:grpSpMkLst>
        </pc:grpChg>
        <pc:cxnChg chg="mod">
          <ac:chgData name="Judson Santiago" userId="ebb108da2f256286" providerId="LiveId" clId="{892A6213-B575-4955-849D-E82EBCE1248D}" dt="2021-07-06T04:04:31.857" v="519" actId="1582"/>
          <ac:cxnSpMkLst>
            <pc:docMk/>
            <pc:sldMk cId="12527219" sldId="285"/>
            <ac:cxnSpMk id="15"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16"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17"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19"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22"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32"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35"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39"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40"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43"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46"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48"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50"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52"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55" creationId="{00000000-0000-0000-0000-000000000000}"/>
          </ac:cxnSpMkLst>
        </pc:cxnChg>
      </pc:sldChg>
      <pc:sldChg chg="modSp mod">
        <pc:chgData name="Judson Santiago" userId="ebb108da2f256286" providerId="LiveId" clId="{892A6213-B575-4955-849D-E82EBCE1248D}" dt="2021-07-06T03:45:30.100" v="438" actId="1037"/>
        <pc:sldMkLst>
          <pc:docMk/>
          <pc:sldMk cId="3811780769" sldId="289"/>
        </pc:sldMkLst>
        <pc:spChg chg="mod">
          <ac:chgData name="Judson Santiago" userId="ebb108da2f256286" providerId="LiveId" clId="{892A6213-B575-4955-849D-E82EBCE1248D}" dt="2021-07-06T03:45:20.820" v="432" actId="6549"/>
          <ac:spMkLst>
            <pc:docMk/>
            <pc:sldMk cId="3811780769" sldId="289"/>
            <ac:spMk id="2" creationId="{00000000-0000-0000-0000-000000000000}"/>
          </ac:spMkLst>
        </pc:spChg>
        <pc:grpChg chg="mod">
          <ac:chgData name="Judson Santiago" userId="ebb108da2f256286" providerId="LiveId" clId="{892A6213-B575-4955-849D-E82EBCE1248D}" dt="2021-07-06T03:45:30.100" v="438" actId="1037"/>
          <ac:grpSpMkLst>
            <pc:docMk/>
            <pc:sldMk cId="3811780769" sldId="289"/>
            <ac:grpSpMk id="4" creationId="{00000000-0000-0000-0000-000000000000}"/>
          </ac:grpSpMkLst>
        </pc:grpChg>
      </pc:sldChg>
      <pc:sldChg chg="modSp mod">
        <pc:chgData name="Judson Santiago" userId="ebb108da2f256286" providerId="LiveId" clId="{892A6213-B575-4955-849D-E82EBCE1248D}" dt="2021-07-06T03:46:59.558" v="453" actId="1035"/>
        <pc:sldMkLst>
          <pc:docMk/>
          <pc:sldMk cId="2466993791" sldId="290"/>
        </pc:sldMkLst>
        <pc:spChg chg="mod">
          <ac:chgData name="Judson Santiago" userId="ebb108da2f256286" providerId="LiveId" clId="{892A6213-B575-4955-849D-E82EBCE1248D}" dt="2021-07-06T03:46:23.699" v="440" actId="20577"/>
          <ac:spMkLst>
            <pc:docMk/>
            <pc:sldMk cId="2466993791" sldId="290"/>
            <ac:spMk id="2" creationId="{00000000-0000-0000-0000-000000000000}"/>
          </ac:spMkLst>
        </pc:spChg>
        <pc:grpChg chg="mod">
          <ac:chgData name="Judson Santiago" userId="ebb108da2f256286" providerId="LiveId" clId="{892A6213-B575-4955-849D-E82EBCE1248D}" dt="2021-07-06T03:46:59.558" v="453" actId="1035"/>
          <ac:grpSpMkLst>
            <pc:docMk/>
            <pc:sldMk cId="2466993791" sldId="290"/>
            <ac:grpSpMk id="4" creationId="{00000000-0000-0000-0000-000000000000}"/>
          </ac:grpSpMkLst>
        </pc:grpChg>
      </pc:sldChg>
      <pc:sldChg chg="modSp mod">
        <pc:chgData name="Judson Santiago" userId="ebb108da2f256286" providerId="LiveId" clId="{892A6213-B575-4955-849D-E82EBCE1248D}" dt="2021-07-06T03:49:58.251" v="469" actId="20577"/>
        <pc:sldMkLst>
          <pc:docMk/>
          <pc:sldMk cId="3984088179" sldId="292"/>
        </pc:sldMkLst>
        <pc:spChg chg="mod">
          <ac:chgData name="Judson Santiago" userId="ebb108da2f256286" providerId="LiveId" clId="{892A6213-B575-4955-849D-E82EBCE1248D}" dt="2021-07-06T03:49:58.251" v="469" actId="20577"/>
          <ac:spMkLst>
            <pc:docMk/>
            <pc:sldMk cId="3984088179" sldId="292"/>
            <ac:spMk id="2" creationId="{00000000-0000-0000-0000-000000000000}"/>
          </ac:spMkLst>
        </pc:spChg>
      </pc:sldChg>
      <pc:sldChg chg="modSp mod">
        <pc:chgData name="Judson Santiago" userId="ebb108da2f256286" providerId="LiveId" clId="{892A6213-B575-4955-849D-E82EBCE1248D}" dt="2021-07-06T03:51:49.130" v="473" actId="6549"/>
        <pc:sldMkLst>
          <pc:docMk/>
          <pc:sldMk cId="3064736429" sldId="295"/>
        </pc:sldMkLst>
        <pc:spChg chg="mod">
          <ac:chgData name="Judson Santiago" userId="ebb108da2f256286" providerId="LiveId" clId="{892A6213-B575-4955-849D-E82EBCE1248D}" dt="2021-07-06T03:51:49.130" v="473" actId="6549"/>
          <ac:spMkLst>
            <pc:docMk/>
            <pc:sldMk cId="3064736429" sldId="295"/>
            <ac:spMk id="2" creationId="{00000000-0000-0000-0000-000000000000}"/>
          </ac:spMkLst>
        </pc:spChg>
      </pc:sldChg>
      <pc:sldMasterChg chg="addSp delSp modSp mod modSldLayout">
        <pc:chgData name="Judson Santiago" userId="ebb108da2f256286" providerId="LiveId" clId="{892A6213-B575-4955-849D-E82EBCE1248D}" dt="2021-07-06T04:09:32.239" v="533" actId="21"/>
        <pc:sldMasterMkLst>
          <pc:docMk/>
          <pc:sldMasterMk cId="0" sldId="2147483780"/>
        </pc:sldMasterMkLst>
        <pc:spChg chg="add mod">
          <ac:chgData name="Judson Santiago" userId="ebb108da2f256286" providerId="LiveId" clId="{892A6213-B575-4955-849D-E82EBCE1248D}" dt="2021-07-06T04:09:30.209" v="532" actId="164"/>
          <ac:spMkLst>
            <pc:docMk/>
            <pc:sldMasterMk cId="0" sldId="2147483780"/>
            <ac:spMk id="6" creationId="{02F6BCEE-491F-4C3F-9216-92120908C134}"/>
          </ac:spMkLst>
        </pc:spChg>
        <pc:spChg chg="mod">
          <ac:chgData name="Judson Santiago" userId="ebb108da2f256286" providerId="LiveId" clId="{892A6213-B575-4955-849D-E82EBCE1248D}" dt="2021-07-06T03:29:36.746" v="333" actId="164"/>
          <ac:spMkLst>
            <pc:docMk/>
            <pc:sldMasterMk cId="0" sldId="2147483780"/>
            <ac:spMk id="12" creationId="{00000000-0000-0000-0000-000000000000}"/>
          </ac:spMkLst>
        </pc:spChg>
        <pc:spChg chg="mod topLvl">
          <ac:chgData name="Judson Santiago" userId="ebb108da2f256286" providerId="LiveId" clId="{892A6213-B575-4955-849D-E82EBCE1248D}" dt="2021-07-06T03:29:36.746" v="333" actId="164"/>
          <ac:spMkLst>
            <pc:docMk/>
            <pc:sldMasterMk cId="0" sldId="2147483780"/>
            <ac:spMk id="13" creationId="{00000000-0000-0000-0000-000000000000}"/>
          </ac:spMkLst>
        </pc:spChg>
        <pc:spChg chg="mod topLvl">
          <ac:chgData name="Judson Santiago" userId="ebb108da2f256286" providerId="LiveId" clId="{892A6213-B575-4955-849D-E82EBCE1248D}" dt="2021-07-06T03:30:04.838" v="334" actId="14100"/>
          <ac:spMkLst>
            <pc:docMk/>
            <pc:sldMasterMk cId="0" sldId="2147483780"/>
            <ac:spMk id="14" creationId="{00000000-0000-0000-0000-000000000000}"/>
          </ac:spMkLst>
        </pc:spChg>
        <pc:spChg chg="mod">
          <ac:chgData name="Judson Santiago" userId="ebb108da2f256286" providerId="LiveId" clId="{892A6213-B575-4955-849D-E82EBCE1248D}" dt="2021-07-06T03:13:28.632" v="239"/>
          <ac:spMkLst>
            <pc:docMk/>
            <pc:sldMasterMk cId="0" sldId="2147483780"/>
            <ac:spMk id="17" creationId="{6F2757E3-BF32-4EB2-B5F1-3D8E5FD7B346}"/>
          </ac:spMkLst>
        </pc:spChg>
        <pc:spChg chg="mod">
          <ac:chgData name="Judson Santiago" userId="ebb108da2f256286" providerId="LiveId" clId="{892A6213-B575-4955-849D-E82EBCE1248D}" dt="2021-07-06T03:13:28.632" v="239"/>
          <ac:spMkLst>
            <pc:docMk/>
            <pc:sldMasterMk cId="0" sldId="2147483780"/>
            <ac:spMk id="19" creationId="{07CA9D97-AB8A-4565-8C92-1DCD45964340}"/>
          </ac:spMkLst>
        </pc:spChg>
        <pc:spChg chg="del mod topLvl">
          <ac:chgData name="Judson Santiago" userId="ebb108da2f256286" providerId="LiveId" clId="{892A6213-B575-4955-849D-E82EBCE1248D}" dt="2021-07-06T03:21:00.443" v="288" actId="478"/>
          <ac:spMkLst>
            <pc:docMk/>
            <pc:sldMasterMk cId="0" sldId="2147483780"/>
            <ac:spMk id="21" creationId="{BDDB5816-2BDF-4090-87C6-0FFF96DFB309}"/>
          </ac:spMkLst>
        </pc:spChg>
        <pc:spChg chg="mod topLvl">
          <ac:chgData name="Judson Santiago" userId="ebb108da2f256286" providerId="LiveId" clId="{892A6213-B575-4955-849D-E82EBCE1248D}" dt="2021-07-06T03:58:45.844" v="517" actId="14100"/>
          <ac:spMkLst>
            <pc:docMk/>
            <pc:sldMasterMk cId="0" sldId="2147483780"/>
            <ac:spMk id="23" creationId="{37AF139E-BE6B-4FF6-B972-B67C98DCCCF4}"/>
          </ac:spMkLst>
        </pc:spChg>
        <pc:grpChg chg="add del mod">
          <ac:chgData name="Judson Santiago" userId="ebb108da2f256286" providerId="LiveId" clId="{892A6213-B575-4955-849D-E82EBCE1248D}" dt="2021-07-06T04:09:32.239" v="533" actId="21"/>
          <ac:grpSpMkLst>
            <pc:docMk/>
            <pc:sldMasterMk cId="0" sldId="2147483780"/>
            <ac:grpSpMk id="2" creationId="{F29D67A0-963D-4240-9E9E-E8C55D3D3963}"/>
          </ac:grpSpMkLst>
        </pc:grpChg>
        <pc:grpChg chg="add del mod">
          <ac:chgData name="Judson Santiago" userId="ebb108da2f256286" providerId="LiveId" clId="{892A6213-B575-4955-849D-E82EBCE1248D}" dt="2021-07-06T03:28:54.057" v="328" actId="165"/>
          <ac:grpSpMkLst>
            <pc:docMk/>
            <pc:sldMasterMk cId="0" sldId="2147483780"/>
            <ac:grpSpMk id="7" creationId="{B9BA260D-7A40-4E5A-9BA1-0670A3891DA6}"/>
          </ac:grpSpMkLst>
        </pc:grpChg>
        <pc:grpChg chg="add mod">
          <ac:chgData name="Judson Santiago" userId="ebb108da2f256286" providerId="LiveId" clId="{892A6213-B575-4955-849D-E82EBCE1248D}" dt="2021-07-06T03:29:36.746" v="333" actId="164"/>
          <ac:grpSpMkLst>
            <pc:docMk/>
            <pc:sldMasterMk cId="0" sldId="2147483780"/>
            <ac:grpSpMk id="8" creationId="{4562553E-F5D4-432E-B5BE-4474E320B598}"/>
          </ac:grpSpMkLst>
        </pc:grpChg>
        <pc:grpChg chg="add del mod ord">
          <ac:chgData name="Judson Santiago" userId="ebb108da2f256286" providerId="LiveId" clId="{892A6213-B575-4955-849D-E82EBCE1248D}" dt="2021-07-06T03:16:55.228" v="250" actId="478"/>
          <ac:grpSpMkLst>
            <pc:docMk/>
            <pc:sldMasterMk cId="0" sldId="2147483780"/>
            <ac:grpSpMk id="16" creationId="{D037FE0C-4E4E-4740-BF63-33871BF8B95D}"/>
          </ac:grpSpMkLst>
        </pc:grpChg>
        <pc:grpChg chg="add del mod ord">
          <ac:chgData name="Judson Santiago" userId="ebb108da2f256286" providerId="LiveId" clId="{892A6213-B575-4955-849D-E82EBCE1248D}" dt="2021-07-06T03:17:55.220" v="256" actId="165"/>
          <ac:grpSpMkLst>
            <pc:docMk/>
            <pc:sldMasterMk cId="0" sldId="2147483780"/>
            <ac:grpSpMk id="20" creationId="{38FFD897-1AD3-4B67-8B12-88339EFB6B2D}"/>
          </ac:grpSpMkLst>
        </pc:grpChg>
        <pc:picChg chg="add del">
          <ac:chgData name="Judson Santiago" userId="ebb108da2f256286" providerId="LiveId" clId="{892A6213-B575-4955-849D-E82EBCE1248D}" dt="2021-07-06T02:17:45.592" v="1" actId="478"/>
          <ac:picMkLst>
            <pc:docMk/>
            <pc:sldMasterMk cId="0" sldId="2147483780"/>
            <ac:picMk id="3" creationId="{F2FEA819-DCAB-401E-8F14-D9B5F9BFA0EA}"/>
          </ac:picMkLst>
        </pc:picChg>
        <pc:picChg chg="add mod modCrop">
          <ac:chgData name="Judson Santiago" userId="ebb108da2f256286" providerId="LiveId" clId="{892A6213-B575-4955-849D-E82EBCE1248D}" dt="2021-07-06T04:09:30.209" v="532" actId="164"/>
          <ac:picMkLst>
            <pc:docMk/>
            <pc:sldMasterMk cId="0" sldId="2147483780"/>
            <ac:picMk id="5" creationId="{AF0F742B-B989-4019-94BA-F08886F37D06}"/>
          </ac:picMkLst>
        </pc:picChg>
        <pc:sldLayoutChg chg="modSp mod">
          <pc:chgData name="Judson Santiago" userId="ebb108da2f256286" providerId="LiveId" clId="{892A6213-B575-4955-849D-E82EBCE1248D}" dt="2021-07-06T02:27:02.926" v="15" actId="113"/>
          <pc:sldLayoutMkLst>
            <pc:docMk/>
            <pc:sldMasterMk cId="0" sldId="2147483780"/>
            <pc:sldLayoutMk cId="0" sldId="2147483781"/>
          </pc:sldLayoutMkLst>
          <pc:spChg chg="mod">
            <ac:chgData name="Judson Santiago" userId="ebb108da2f256286" providerId="LiveId" clId="{892A6213-B575-4955-849D-E82EBCE1248D}" dt="2021-07-06T02:27:02.926" v="15" actId="113"/>
            <ac:spMkLst>
              <pc:docMk/>
              <pc:sldMasterMk cId="0" sldId="2147483780"/>
              <pc:sldLayoutMk cId="0" sldId="2147483781"/>
              <ac:spMk id="20" creationId="{00000000-0000-0000-0000-000000000000}"/>
            </ac:spMkLst>
          </pc:spChg>
        </pc:sldLayoutChg>
      </pc:sldMasterChg>
    </pc:docChg>
  </pc:docChgLst>
  <pc:docChgLst>
    <pc:chgData name="Judson Santiago" userId="ebb108da2f256286" providerId="LiveId" clId="{44735F1B-1BE7-4BE4-8BEF-EDD725D21DD4}"/>
    <pc:docChg chg="undo custSel modSld modMainMaster">
      <pc:chgData name="Judson Santiago" userId="ebb108da2f256286" providerId="LiveId" clId="{44735F1B-1BE7-4BE4-8BEF-EDD725D21DD4}" dt="2019-04-25T17:56:24.155" v="1293" actId="3064"/>
      <pc:docMkLst>
        <pc:docMk/>
      </pc:docMkLst>
      <pc:sldChg chg="modSp">
        <pc:chgData name="Judson Santiago" userId="ebb108da2f256286" providerId="LiveId" clId="{44735F1B-1BE7-4BE4-8BEF-EDD725D21DD4}" dt="2019-04-25T17:56:24.155" v="1293" actId="3064"/>
        <pc:sldMkLst>
          <pc:docMk/>
          <pc:sldMk cId="0" sldId="256"/>
        </pc:sldMkLst>
        <pc:spChg chg="mod">
          <ac:chgData name="Judson Santiago" userId="ebb108da2f256286" providerId="LiveId" clId="{44735F1B-1BE7-4BE4-8BEF-EDD725D21DD4}" dt="2019-04-25T17:56:24.155" v="1293" actId="3064"/>
          <ac:spMkLst>
            <pc:docMk/>
            <pc:sldMk cId="0" sldId="256"/>
            <ac:spMk id="2" creationId="{00000000-0000-0000-0000-000000000000}"/>
          </ac:spMkLst>
        </pc:spChg>
      </pc:sldChg>
      <pc:sldChg chg="modSp">
        <pc:chgData name="Judson Santiago" userId="ebb108da2f256286" providerId="LiveId" clId="{44735F1B-1BE7-4BE4-8BEF-EDD725D21DD4}" dt="2019-04-20T17:32:38.745" v="566" actId="1076"/>
        <pc:sldMkLst>
          <pc:docMk/>
          <pc:sldMk cId="1646120797" sldId="257"/>
        </pc:sldMkLst>
        <pc:grpChg chg="mod">
          <ac:chgData name="Judson Santiago" userId="ebb108da2f256286" providerId="LiveId" clId="{44735F1B-1BE7-4BE4-8BEF-EDD725D21DD4}" dt="2019-04-20T17:32:03.545" v="523" actId="1076"/>
          <ac:grpSpMkLst>
            <pc:docMk/>
            <pc:sldMk cId="1646120797" sldId="257"/>
            <ac:grpSpMk id="6" creationId="{00000000-0000-0000-0000-000000000000}"/>
          </ac:grpSpMkLst>
        </pc:grpChg>
        <pc:picChg chg="mod">
          <ac:chgData name="Judson Santiago" userId="ebb108da2f256286" providerId="LiveId" clId="{44735F1B-1BE7-4BE4-8BEF-EDD725D21DD4}" dt="2019-04-20T17:32:38.745" v="566" actId="1076"/>
          <ac:picMkLst>
            <pc:docMk/>
            <pc:sldMk cId="1646120797" sldId="257"/>
            <ac:picMk id="4" creationId="{00000000-0000-0000-0000-000000000000}"/>
          </ac:picMkLst>
        </pc:picChg>
        <pc:picChg chg="mod ord">
          <ac:chgData name="Judson Santiago" userId="ebb108da2f256286" providerId="LiveId" clId="{44735F1B-1BE7-4BE4-8BEF-EDD725D21DD4}" dt="2019-04-20T17:32:22.936" v="548" actId="166"/>
          <ac:picMkLst>
            <pc:docMk/>
            <pc:sldMk cId="1646120797" sldId="257"/>
            <ac:picMk id="5" creationId="{00000000-0000-0000-0000-000000000000}"/>
          </ac:picMkLst>
        </pc:picChg>
        <pc:picChg chg="mod">
          <ac:chgData name="Judson Santiago" userId="ebb108da2f256286" providerId="LiveId" clId="{44735F1B-1BE7-4BE4-8BEF-EDD725D21DD4}" dt="2019-04-20T17:19:17.032" v="514" actId="14826"/>
          <ac:picMkLst>
            <pc:docMk/>
            <pc:sldMk cId="1646120797" sldId="257"/>
            <ac:picMk id="11" creationId="{00000000-0000-0000-0000-000000000000}"/>
          </ac:picMkLst>
        </pc:picChg>
        <pc:picChg chg="mod">
          <ac:chgData name="Judson Santiago" userId="ebb108da2f256286" providerId="LiveId" clId="{44735F1B-1BE7-4BE4-8BEF-EDD725D21DD4}" dt="2019-04-20T17:22:30.115" v="518" actId="14826"/>
          <ac:picMkLst>
            <pc:docMk/>
            <pc:sldMk cId="1646120797" sldId="257"/>
            <ac:picMk id="12" creationId="{00000000-0000-0000-0000-000000000000}"/>
          </ac:picMkLst>
        </pc:picChg>
      </pc:sldChg>
      <pc:sldChg chg="modSp">
        <pc:chgData name="Judson Santiago" userId="ebb108da2f256286" providerId="LiveId" clId="{44735F1B-1BE7-4BE4-8BEF-EDD725D21DD4}" dt="2019-04-20T17:46:31.978" v="572" actId="20577"/>
        <pc:sldMkLst>
          <pc:docMk/>
          <pc:sldMk cId="229696289" sldId="259"/>
        </pc:sldMkLst>
        <pc:spChg chg="mod">
          <ac:chgData name="Judson Santiago" userId="ebb108da2f256286" providerId="LiveId" clId="{44735F1B-1BE7-4BE4-8BEF-EDD725D21DD4}" dt="2019-04-20T17:46:31.978" v="572" actId="20577"/>
          <ac:spMkLst>
            <pc:docMk/>
            <pc:sldMk cId="229696289" sldId="259"/>
            <ac:spMk id="2" creationId="{00000000-0000-0000-0000-000000000000}"/>
          </ac:spMkLst>
        </pc:spChg>
      </pc:sldChg>
      <pc:sldChg chg="modSp">
        <pc:chgData name="Judson Santiago" userId="ebb108da2f256286" providerId="LiveId" clId="{44735F1B-1BE7-4BE4-8BEF-EDD725D21DD4}" dt="2019-04-22T20:44:35.870" v="1189" actId="20577"/>
        <pc:sldMkLst>
          <pc:docMk/>
          <pc:sldMk cId="950544423" sldId="260"/>
        </pc:sldMkLst>
        <pc:spChg chg="mod">
          <ac:chgData name="Judson Santiago" userId="ebb108da2f256286" providerId="LiveId" clId="{44735F1B-1BE7-4BE4-8BEF-EDD725D21DD4}" dt="2019-04-22T20:44:35.870" v="1189" actId="20577"/>
          <ac:spMkLst>
            <pc:docMk/>
            <pc:sldMk cId="950544423" sldId="260"/>
            <ac:spMk id="2" creationId="{00000000-0000-0000-0000-000000000000}"/>
          </ac:spMkLst>
        </pc:spChg>
      </pc:sldChg>
      <pc:sldChg chg="modSp">
        <pc:chgData name="Judson Santiago" userId="ebb108da2f256286" providerId="LiveId" clId="{44735F1B-1BE7-4BE4-8BEF-EDD725D21DD4}" dt="2019-04-20T18:26:54.308" v="995" actId="20577"/>
        <pc:sldMkLst>
          <pc:docMk/>
          <pc:sldMk cId="3874163093" sldId="262"/>
        </pc:sldMkLst>
        <pc:spChg chg="mod">
          <ac:chgData name="Judson Santiago" userId="ebb108da2f256286" providerId="LiveId" clId="{44735F1B-1BE7-4BE4-8BEF-EDD725D21DD4}" dt="2019-04-20T18:26:54.308" v="995" actId="20577"/>
          <ac:spMkLst>
            <pc:docMk/>
            <pc:sldMk cId="3874163093" sldId="262"/>
            <ac:spMk id="2" creationId="{00000000-0000-0000-0000-000000000000}"/>
          </ac:spMkLst>
        </pc:spChg>
      </pc:sldChg>
      <pc:sldChg chg="modSp">
        <pc:chgData name="Judson Santiago" userId="ebb108da2f256286" providerId="LiveId" clId="{44735F1B-1BE7-4BE4-8BEF-EDD725D21DD4}" dt="2019-04-20T18:39:19.090" v="1170" actId="1076"/>
        <pc:sldMkLst>
          <pc:docMk/>
          <pc:sldMk cId="2964675404" sldId="263"/>
        </pc:sldMkLst>
        <pc:spChg chg="mod">
          <ac:chgData name="Judson Santiago" userId="ebb108da2f256286" providerId="LiveId" clId="{44735F1B-1BE7-4BE4-8BEF-EDD725D21DD4}" dt="2019-04-20T18:38:39.214" v="1168" actId="20577"/>
          <ac:spMkLst>
            <pc:docMk/>
            <pc:sldMk cId="2964675404" sldId="263"/>
            <ac:spMk id="2" creationId="{00000000-0000-0000-0000-000000000000}"/>
          </ac:spMkLst>
        </pc:spChg>
        <pc:spChg chg="mod">
          <ac:chgData name="Judson Santiago" userId="ebb108da2f256286" providerId="LiveId" clId="{44735F1B-1BE7-4BE4-8BEF-EDD725D21DD4}" dt="2019-04-20T18:37:01.118" v="1153" actId="1076"/>
          <ac:spMkLst>
            <pc:docMk/>
            <pc:sldMk cId="2964675404" sldId="263"/>
            <ac:spMk id="13" creationId="{00000000-0000-0000-0000-000000000000}"/>
          </ac:spMkLst>
        </pc:spChg>
        <pc:spChg chg="mod">
          <ac:chgData name="Judson Santiago" userId="ebb108da2f256286" providerId="LiveId" clId="{44735F1B-1BE7-4BE4-8BEF-EDD725D21DD4}" dt="2019-04-20T18:38:14.167" v="1159" actId="403"/>
          <ac:spMkLst>
            <pc:docMk/>
            <pc:sldMk cId="2964675404" sldId="263"/>
            <ac:spMk id="14" creationId="{00000000-0000-0000-0000-000000000000}"/>
          </ac:spMkLst>
        </pc:spChg>
        <pc:spChg chg="mod">
          <ac:chgData name="Judson Santiago" userId="ebb108da2f256286" providerId="LiveId" clId="{44735F1B-1BE7-4BE4-8BEF-EDD725D21DD4}" dt="2019-04-20T18:37:56.989" v="1158" actId="14100"/>
          <ac:spMkLst>
            <pc:docMk/>
            <pc:sldMk cId="2964675404" sldId="263"/>
            <ac:spMk id="15" creationId="{00000000-0000-0000-0000-000000000000}"/>
          </ac:spMkLst>
        </pc:spChg>
        <pc:spChg chg="mod">
          <ac:chgData name="Judson Santiago" userId="ebb108da2f256286" providerId="LiveId" clId="{44735F1B-1BE7-4BE4-8BEF-EDD725D21DD4}" dt="2019-04-20T18:38:14.167" v="1159" actId="403"/>
          <ac:spMkLst>
            <pc:docMk/>
            <pc:sldMk cId="2964675404" sldId="263"/>
            <ac:spMk id="16" creationId="{00000000-0000-0000-0000-000000000000}"/>
          </ac:spMkLst>
        </pc:spChg>
        <pc:spChg chg="mod">
          <ac:chgData name="Judson Santiago" userId="ebb108da2f256286" providerId="LiveId" clId="{44735F1B-1BE7-4BE4-8BEF-EDD725D21DD4}" dt="2019-04-20T18:37:01.118" v="1153" actId="1076"/>
          <ac:spMkLst>
            <pc:docMk/>
            <pc:sldMk cId="2964675404" sldId="263"/>
            <ac:spMk id="17" creationId="{00000000-0000-0000-0000-000000000000}"/>
          </ac:spMkLst>
        </pc:spChg>
        <pc:spChg chg="mod">
          <ac:chgData name="Judson Santiago" userId="ebb108da2f256286" providerId="LiveId" clId="{44735F1B-1BE7-4BE4-8BEF-EDD725D21DD4}" dt="2019-04-20T18:38:14.167" v="1159" actId="403"/>
          <ac:spMkLst>
            <pc:docMk/>
            <pc:sldMk cId="2964675404" sldId="263"/>
            <ac:spMk id="18" creationId="{00000000-0000-0000-0000-000000000000}"/>
          </ac:spMkLst>
        </pc:spChg>
        <pc:spChg chg="mod">
          <ac:chgData name="Judson Santiago" userId="ebb108da2f256286" providerId="LiveId" clId="{44735F1B-1BE7-4BE4-8BEF-EDD725D21DD4}" dt="2019-04-20T18:37:01.118" v="1153" actId="1076"/>
          <ac:spMkLst>
            <pc:docMk/>
            <pc:sldMk cId="2964675404" sldId="263"/>
            <ac:spMk id="19" creationId="{00000000-0000-0000-0000-000000000000}"/>
          </ac:spMkLst>
        </pc:spChg>
        <pc:spChg chg="mod">
          <ac:chgData name="Judson Santiago" userId="ebb108da2f256286" providerId="LiveId" clId="{44735F1B-1BE7-4BE4-8BEF-EDD725D21DD4}" dt="2019-04-20T18:39:19.090" v="1170" actId="1076"/>
          <ac:spMkLst>
            <pc:docMk/>
            <pc:sldMk cId="2964675404" sldId="263"/>
            <ac:spMk id="20" creationId="{00000000-0000-0000-0000-000000000000}"/>
          </ac:spMkLst>
        </pc:spChg>
        <pc:spChg chg="mod">
          <ac:chgData name="Judson Santiago" userId="ebb108da2f256286" providerId="LiveId" clId="{44735F1B-1BE7-4BE4-8BEF-EDD725D21DD4}" dt="2019-04-20T18:38:14.167" v="1159" actId="403"/>
          <ac:spMkLst>
            <pc:docMk/>
            <pc:sldMk cId="2964675404" sldId="263"/>
            <ac:spMk id="21" creationId="{00000000-0000-0000-0000-000000000000}"/>
          </ac:spMkLst>
        </pc:spChg>
        <pc:spChg chg="mod">
          <ac:chgData name="Judson Santiago" userId="ebb108da2f256286" providerId="LiveId" clId="{44735F1B-1BE7-4BE4-8BEF-EDD725D21DD4}" dt="2019-04-20T18:37:01.118" v="1153" actId="1076"/>
          <ac:spMkLst>
            <pc:docMk/>
            <pc:sldMk cId="2964675404" sldId="263"/>
            <ac:spMk id="23" creationId="{00000000-0000-0000-0000-000000000000}"/>
          </ac:spMkLst>
        </pc:spChg>
        <pc:grpChg chg="mod">
          <ac:chgData name="Judson Santiago" userId="ebb108da2f256286" providerId="LiveId" clId="{44735F1B-1BE7-4BE4-8BEF-EDD725D21DD4}" dt="2019-04-20T18:37:06.804" v="1154" actId="14100"/>
          <ac:grpSpMkLst>
            <pc:docMk/>
            <pc:sldMk cId="2964675404" sldId="263"/>
            <ac:grpSpMk id="5" creationId="{00000000-0000-0000-0000-000000000000}"/>
          </ac:grpSpMkLst>
        </pc:grpChg>
        <pc:cxnChg chg="mod">
          <ac:chgData name="Judson Santiago" userId="ebb108da2f256286" providerId="LiveId" clId="{44735F1B-1BE7-4BE4-8BEF-EDD725D21DD4}" dt="2019-04-20T18:37:44.987" v="1157" actId="692"/>
          <ac:cxnSpMkLst>
            <pc:docMk/>
            <pc:sldMk cId="2964675404" sldId="263"/>
            <ac:cxnSpMk id="7" creationId="{00000000-0000-0000-0000-000000000000}"/>
          </ac:cxnSpMkLst>
        </pc:cxnChg>
      </pc:sldChg>
      <pc:sldChg chg="modSp">
        <pc:chgData name="Judson Santiago" userId="ebb108da2f256286" providerId="LiveId" clId="{44735F1B-1BE7-4BE4-8BEF-EDD725D21DD4}" dt="2019-04-20T18:30:21.130" v="1063" actId="1037"/>
        <pc:sldMkLst>
          <pc:docMk/>
          <pc:sldMk cId="2507631774" sldId="264"/>
        </pc:sldMkLst>
        <pc:spChg chg="mod">
          <ac:chgData name="Judson Santiago" userId="ebb108da2f256286" providerId="LiveId" clId="{44735F1B-1BE7-4BE4-8BEF-EDD725D21DD4}" dt="2019-04-20T18:30:21.130" v="1063" actId="1037"/>
          <ac:spMkLst>
            <pc:docMk/>
            <pc:sldMk cId="2507631774" sldId="264"/>
            <ac:spMk id="5" creationId="{00000000-0000-0000-0000-000000000000}"/>
          </ac:spMkLst>
        </pc:spChg>
        <pc:picChg chg="mod">
          <ac:chgData name="Judson Santiago" userId="ebb108da2f256286" providerId="LiveId" clId="{44735F1B-1BE7-4BE4-8BEF-EDD725D21DD4}" dt="2019-04-20T18:30:21.130" v="1063" actId="1037"/>
          <ac:picMkLst>
            <pc:docMk/>
            <pc:sldMk cId="2507631774" sldId="264"/>
            <ac:picMk id="4" creationId="{00000000-0000-0000-0000-000000000000}"/>
          </ac:picMkLst>
        </pc:picChg>
      </pc:sldChg>
      <pc:sldChg chg="modSp">
        <pc:chgData name="Judson Santiago" userId="ebb108da2f256286" providerId="LiveId" clId="{44735F1B-1BE7-4BE4-8BEF-EDD725D21DD4}" dt="2019-04-20T18:40:45.599" v="1187" actId="20577"/>
        <pc:sldMkLst>
          <pc:docMk/>
          <pc:sldMk cId="4187815433" sldId="266"/>
        </pc:sldMkLst>
        <pc:spChg chg="mod">
          <ac:chgData name="Judson Santiago" userId="ebb108da2f256286" providerId="LiveId" clId="{44735F1B-1BE7-4BE4-8BEF-EDD725D21DD4}" dt="2019-04-20T18:40:08.343" v="1180" actId="20577"/>
          <ac:spMkLst>
            <pc:docMk/>
            <pc:sldMk cId="4187815433" sldId="266"/>
            <ac:spMk id="2" creationId="{00000000-0000-0000-0000-000000000000}"/>
          </ac:spMkLst>
        </pc:spChg>
        <pc:spChg chg="mod">
          <ac:chgData name="Judson Santiago" userId="ebb108da2f256286" providerId="LiveId" clId="{44735F1B-1BE7-4BE4-8BEF-EDD725D21DD4}" dt="2019-04-20T18:40:45.599" v="1187" actId="20577"/>
          <ac:spMkLst>
            <pc:docMk/>
            <pc:sldMk cId="4187815433" sldId="266"/>
            <ac:spMk id="3" creationId="{00000000-0000-0000-0000-000000000000}"/>
          </ac:spMkLst>
        </pc:spChg>
      </pc:sldChg>
      <pc:sldChg chg="modSp">
        <pc:chgData name="Judson Santiago" userId="ebb108da2f256286" providerId="LiveId" clId="{44735F1B-1BE7-4BE4-8BEF-EDD725D21DD4}" dt="2019-04-20T17:54:11.684" v="604" actId="20577"/>
        <pc:sldMkLst>
          <pc:docMk/>
          <pc:sldMk cId="457963254" sldId="267"/>
        </pc:sldMkLst>
        <pc:spChg chg="mod">
          <ac:chgData name="Judson Santiago" userId="ebb108da2f256286" providerId="LiveId" clId="{44735F1B-1BE7-4BE4-8BEF-EDD725D21DD4}" dt="2019-04-20T17:54:11.684" v="604" actId="20577"/>
          <ac:spMkLst>
            <pc:docMk/>
            <pc:sldMk cId="457963254" sldId="267"/>
            <ac:spMk id="2" creationId="{00000000-0000-0000-0000-000000000000}"/>
          </ac:spMkLst>
        </pc:spChg>
      </pc:sldChg>
      <pc:sldChg chg="modSp">
        <pc:chgData name="Judson Santiago" userId="ebb108da2f256286" providerId="LiveId" clId="{44735F1B-1BE7-4BE4-8BEF-EDD725D21DD4}" dt="2019-04-22T21:12:03.031" v="1236" actId="20577"/>
        <pc:sldMkLst>
          <pc:docMk/>
          <pc:sldMk cId="951175386" sldId="270"/>
        </pc:sldMkLst>
        <pc:spChg chg="mod">
          <ac:chgData name="Judson Santiago" userId="ebb108da2f256286" providerId="LiveId" clId="{44735F1B-1BE7-4BE4-8BEF-EDD725D21DD4}" dt="2019-04-22T21:12:03.031" v="1236" actId="20577"/>
          <ac:spMkLst>
            <pc:docMk/>
            <pc:sldMk cId="951175386" sldId="270"/>
            <ac:spMk id="2" creationId="{00000000-0000-0000-0000-000000000000}"/>
          </ac:spMkLst>
        </pc:spChg>
        <pc:spChg chg="mod">
          <ac:chgData name="Judson Santiago" userId="ebb108da2f256286" providerId="LiveId" clId="{44735F1B-1BE7-4BE4-8BEF-EDD725D21DD4}" dt="2019-04-20T18:04:49.395" v="681" actId="1038"/>
          <ac:spMkLst>
            <pc:docMk/>
            <pc:sldMk cId="951175386" sldId="270"/>
            <ac:spMk id="6" creationId="{00000000-0000-0000-0000-000000000000}"/>
          </ac:spMkLst>
        </pc:spChg>
        <pc:spChg chg="mod">
          <ac:chgData name="Judson Santiago" userId="ebb108da2f256286" providerId="LiveId" clId="{44735F1B-1BE7-4BE4-8BEF-EDD725D21DD4}" dt="2019-04-20T18:04:58.069" v="690" actId="1037"/>
          <ac:spMkLst>
            <pc:docMk/>
            <pc:sldMk cId="951175386" sldId="270"/>
            <ac:spMk id="7" creationId="{00000000-0000-0000-0000-000000000000}"/>
          </ac:spMkLst>
        </pc:spChg>
        <pc:spChg chg="mod">
          <ac:chgData name="Judson Santiago" userId="ebb108da2f256286" providerId="LiveId" clId="{44735F1B-1BE7-4BE4-8BEF-EDD725D21DD4}" dt="2019-04-20T18:05:02.646" v="694" actId="1037"/>
          <ac:spMkLst>
            <pc:docMk/>
            <pc:sldMk cId="951175386" sldId="270"/>
            <ac:spMk id="9" creationId="{00000000-0000-0000-0000-000000000000}"/>
          </ac:spMkLst>
        </pc:spChg>
        <pc:grpChg chg="mod">
          <ac:chgData name="Judson Santiago" userId="ebb108da2f256286" providerId="LiveId" clId="{44735F1B-1BE7-4BE4-8BEF-EDD725D21DD4}" dt="2019-04-20T18:03:55.013" v="656" actId="14826"/>
          <ac:grpSpMkLst>
            <pc:docMk/>
            <pc:sldMk cId="951175386" sldId="270"/>
            <ac:grpSpMk id="10" creationId="{00000000-0000-0000-0000-000000000000}"/>
          </ac:grpSpMkLst>
        </pc:grpChg>
        <pc:picChg chg="mod">
          <ac:chgData name="Judson Santiago" userId="ebb108da2f256286" providerId="LiveId" clId="{44735F1B-1BE7-4BE4-8BEF-EDD725D21DD4}" dt="2019-04-20T18:04:58.069" v="690" actId="1037"/>
          <ac:picMkLst>
            <pc:docMk/>
            <pc:sldMk cId="951175386" sldId="270"/>
            <ac:picMk id="4" creationId="{00000000-0000-0000-0000-000000000000}"/>
          </ac:picMkLst>
        </pc:picChg>
        <pc:picChg chg="mod">
          <ac:chgData name="Judson Santiago" userId="ebb108da2f256286" providerId="LiveId" clId="{44735F1B-1BE7-4BE4-8BEF-EDD725D21DD4}" dt="2019-04-20T18:04:49.395" v="681" actId="1038"/>
          <ac:picMkLst>
            <pc:docMk/>
            <pc:sldMk cId="951175386" sldId="270"/>
            <ac:picMk id="5" creationId="{00000000-0000-0000-0000-000000000000}"/>
          </ac:picMkLst>
        </pc:picChg>
        <pc:picChg chg="mod">
          <ac:chgData name="Judson Santiago" userId="ebb108da2f256286" providerId="LiveId" clId="{44735F1B-1BE7-4BE4-8BEF-EDD725D21DD4}" dt="2019-04-20T18:05:02.646" v="694" actId="1037"/>
          <ac:picMkLst>
            <pc:docMk/>
            <pc:sldMk cId="951175386" sldId="270"/>
            <ac:picMk id="8" creationId="{00000000-0000-0000-0000-000000000000}"/>
          </ac:picMkLst>
        </pc:picChg>
      </pc:sldChg>
      <pc:sldChg chg="modSp">
        <pc:chgData name="Judson Santiago" userId="ebb108da2f256286" providerId="LiveId" clId="{44735F1B-1BE7-4BE4-8BEF-EDD725D21DD4}" dt="2019-04-20T18:07:02.540" v="695" actId="14100"/>
        <pc:sldMkLst>
          <pc:docMk/>
          <pc:sldMk cId="3254275499" sldId="271"/>
        </pc:sldMkLst>
        <pc:picChg chg="mod">
          <ac:chgData name="Judson Santiago" userId="ebb108da2f256286" providerId="LiveId" clId="{44735F1B-1BE7-4BE4-8BEF-EDD725D21DD4}" dt="2019-04-20T18:07:02.540" v="695" actId="14100"/>
          <ac:picMkLst>
            <pc:docMk/>
            <pc:sldMk cId="3254275499" sldId="271"/>
            <ac:picMk id="5" creationId="{00000000-0000-0000-0000-000000000000}"/>
          </ac:picMkLst>
        </pc:picChg>
      </pc:sldChg>
      <pc:sldChg chg="modSp">
        <pc:chgData name="Judson Santiago" userId="ebb108da2f256286" providerId="LiveId" clId="{44735F1B-1BE7-4BE4-8BEF-EDD725D21DD4}" dt="2019-04-20T18:08:20.505" v="704" actId="20577"/>
        <pc:sldMkLst>
          <pc:docMk/>
          <pc:sldMk cId="814443891" sldId="273"/>
        </pc:sldMkLst>
        <pc:spChg chg="mod">
          <ac:chgData name="Judson Santiago" userId="ebb108da2f256286" providerId="LiveId" clId="{44735F1B-1BE7-4BE4-8BEF-EDD725D21DD4}" dt="2019-04-20T18:08:20.505" v="704" actId="20577"/>
          <ac:spMkLst>
            <pc:docMk/>
            <pc:sldMk cId="814443891" sldId="273"/>
            <ac:spMk id="2" creationId="{00000000-0000-0000-0000-000000000000}"/>
          </ac:spMkLst>
        </pc:spChg>
      </pc:sldChg>
      <pc:sldChg chg="modSp">
        <pc:chgData name="Judson Santiago" userId="ebb108da2f256286" providerId="LiveId" clId="{44735F1B-1BE7-4BE4-8BEF-EDD725D21DD4}" dt="2019-04-22T21:14:05.859" v="1267" actId="20577"/>
        <pc:sldMkLst>
          <pc:docMk/>
          <pc:sldMk cId="3970567385" sldId="275"/>
        </pc:sldMkLst>
        <pc:spChg chg="mod">
          <ac:chgData name="Judson Santiago" userId="ebb108da2f256286" providerId="LiveId" clId="{44735F1B-1BE7-4BE4-8BEF-EDD725D21DD4}" dt="2019-04-22T21:14:05.859" v="1267" actId="20577"/>
          <ac:spMkLst>
            <pc:docMk/>
            <pc:sldMk cId="3970567385" sldId="275"/>
            <ac:spMk id="2" creationId="{00000000-0000-0000-0000-000000000000}"/>
          </ac:spMkLst>
        </pc:spChg>
        <pc:spChg chg="mod">
          <ac:chgData name="Judson Santiago" userId="ebb108da2f256286" providerId="LiveId" clId="{44735F1B-1BE7-4BE4-8BEF-EDD725D21DD4}" dt="2019-04-20T18:10:31.033" v="715" actId="20577"/>
          <ac:spMkLst>
            <pc:docMk/>
            <pc:sldMk cId="3970567385" sldId="275"/>
            <ac:spMk id="6" creationId="{00000000-0000-0000-0000-000000000000}"/>
          </ac:spMkLst>
        </pc:spChg>
      </pc:sldChg>
      <pc:sldChg chg="modSp modNotesTx">
        <pc:chgData name="Judson Santiago" userId="ebb108da2f256286" providerId="LiveId" clId="{44735F1B-1BE7-4BE4-8BEF-EDD725D21DD4}" dt="2019-04-20T18:15:06.856" v="738" actId="404"/>
        <pc:sldMkLst>
          <pc:docMk/>
          <pc:sldMk cId="1255073804" sldId="278"/>
        </pc:sldMkLst>
        <pc:spChg chg="mod">
          <ac:chgData name="Judson Santiago" userId="ebb108da2f256286" providerId="LiveId" clId="{44735F1B-1BE7-4BE4-8BEF-EDD725D21DD4}" dt="2019-04-20T18:15:06.856" v="738" actId="404"/>
          <ac:spMkLst>
            <pc:docMk/>
            <pc:sldMk cId="1255073804" sldId="278"/>
            <ac:spMk id="2" creationId="{00000000-0000-0000-0000-000000000000}"/>
          </ac:spMkLst>
        </pc:spChg>
      </pc:sldChg>
      <pc:sldChg chg="modSp">
        <pc:chgData name="Judson Santiago" userId="ebb108da2f256286" providerId="LiveId" clId="{44735F1B-1BE7-4BE4-8BEF-EDD725D21DD4}" dt="2019-04-20T18:15:53.037" v="746" actId="15"/>
        <pc:sldMkLst>
          <pc:docMk/>
          <pc:sldMk cId="727786704" sldId="279"/>
        </pc:sldMkLst>
        <pc:spChg chg="mod">
          <ac:chgData name="Judson Santiago" userId="ebb108da2f256286" providerId="LiveId" clId="{44735F1B-1BE7-4BE4-8BEF-EDD725D21DD4}" dt="2019-04-20T18:15:53.037" v="746" actId="15"/>
          <ac:spMkLst>
            <pc:docMk/>
            <pc:sldMk cId="727786704" sldId="279"/>
            <ac:spMk id="2" creationId="{00000000-0000-0000-0000-000000000000}"/>
          </ac:spMkLst>
        </pc:spChg>
      </pc:sldChg>
      <pc:sldChg chg="modSp">
        <pc:chgData name="Judson Santiago" userId="ebb108da2f256286" providerId="LiveId" clId="{44735F1B-1BE7-4BE4-8BEF-EDD725D21DD4}" dt="2019-04-22T21:19:37.724" v="1269" actId="20577"/>
        <pc:sldMkLst>
          <pc:docMk/>
          <pc:sldMk cId="3611717784" sldId="280"/>
        </pc:sldMkLst>
        <pc:spChg chg="mod">
          <ac:chgData name="Judson Santiago" userId="ebb108da2f256286" providerId="LiveId" clId="{44735F1B-1BE7-4BE4-8BEF-EDD725D21DD4}" dt="2019-04-22T21:19:37.724" v="1269" actId="20577"/>
          <ac:spMkLst>
            <pc:docMk/>
            <pc:sldMk cId="3611717784" sldId="280"/>
            <ac:spMk id="2" creationId="{00000000-0000-0000-0000-000000000000}"/>
          </ac:spMkLst>
        </pc:spChg>
      </pc:sldChg>
      <pc:sldChg chg="modSp">
        <pc:chgData name="Judson Santiago" userId="ebb108da2f256286" providerId="LiveId" clId="{44735F1B-1BE7-4BE4-8BEF-EDD725D21DD4}" dt="2019-04-20T18:18:48.325" v="777" actId="1036"/>
        <pc:sldMkLst>
          <pc:docMk/>
          <pc:sldMk cId="12527219" sldId="285"/>
        </pc:sldMkLst>
        <pc:spChg chg="mod">
          <ac:chgData name="Judson Santiago" userId="ebb108da2f256286" providerId="LiveId" clId="{44735F1B-1BE7-4BE4-8BEF-EDD725D21DD4}" dt="2019-04-20T18:18:48.325" v="777" actId="1036"/>
          <ac:spMkLst>
            <pc:docMk/>
            <pc:sldMk cId="12527219" sldId="285"/>
            <ac:spMk id="21" creationId="{00000000-0000-0000-0000-000000000000}"/>
          </ac:spMkLst>
        </pc:spChg>
        <pc:spChg chg="mod">
          <ac:chgData name="Judson Santiago" userId="ebb108da2f256286" providerId="LiveId" clId="{44735F1B-1BE7-4BE4-8BEF-EDD725D21DD4}" dt="2019-04-20T18:18:46.732" v="776" actId="1035"/>
          <ac:spMkLst>
            <pc:docMk/>
            <pc:sldMk cId="12527219" sldId="285"/>
            <ac:spMk id="41" creationId="{00000000-0000-0000-0000-000000000000}"/>
          </ac:spMkLst>
        </pc:spChg>
        <pc:cxnChg chg="mod">
          <ac:chgData name="Judson Santiago" userId="ebb108da2f256286" providerId="LiveId" clId="{44735F1B-1BE7-4BE4-8BEF-EDD725D21DD4}" dt="2019-04-20T18:18:46.732" v="776" actId="1035"/>
          <ac:cxnSpMkLst>
            <pc:docMk/>
            <pc:sldMk cId="12527219" sldId="285"/>
            <ac:cxnSpMk id="15" creationId="{00000000-0000-0000-0000-000000000000}"/>
          </ac:cxnSpMkLst>
        </pc:cxnChg>
        <pc:cxnChg chg="mod">
          <ac:chgData name="Judson Santiago" userId="ebb108da2f256286" providerId="LiveId" clId="{44735F1B-1BE7-4BE4-8BEF-EDD725D21DD4}" dt="2019-04-20T18:18:48.325" v="777" actId="1036"/>
          <ac:cxnSpMkLst>
            <pc:docMk/>
            <pc:sldMk cId="12527219" sldId="285"/>
            <ac:cxnSpMk id="16" creationId="{00000000-0000-0000-0000-000000000000}"/>
          </ac:cxnSpMkLst>
        </pc:cxnChg>
        <pc:cxnChg chg="mod">
          <ac:chgData name="Judson Santiago" userId="ebb108da2f256286" providerId="LiveId" clId="{44735F1B-1BE7-4BE4-8BEF-EDD725D21DD4}" dt="2019-04-20T18:18:48.325" v="777" actId="1036"/>
          <ac:cxnSpMkLst>
            <pc:docMk/>
            <pc:sldMk cId="12527219" sldId="285"/>
            <ac:cxnSpMk id="17" creationId="{00000000-0000-0000-0000-000000000000}"/>
          </ac:cxnSpMkLst>
        </pc:cxnChg>
        <pc:cxnChg chg="mod">
          <ac:chgData name="Judson Santiago" userId="ebb108da2f256286" providerId="LiveId" clId="{44735F1B-1BE7-4BE4-8BEF-EDD725D21DD4}" dt="2019-04-20T18:18:48.325" v="777" actId="1036"/>
          <ac:cxnSpMkLst>
            <pc:docMk/>
            <pc:sldMk cId="12527219" sldId="285"/>
            <ac:cxnSpMk id="22" creationId="{00000000-0000-0000-0000-000000000000}"/>
          </ac:cxnSpMkLst>
        </pc:cxnChg>
        <pc:cxnChg chg="mod">
          <ac:chgData name="Judson Santiago" userId="ebb108da2f256286" providerId="LiveId" clId="{44735F1B-1BE7-4BE4-8BEF-EDD725D21DD4}" dt="2019-04-20T18:18:46.732" v="776" actId="1035"/>
          <ac:cxnSpMkLst>
            <pc:docMk/>
            <pc:sldMk cId="12527219" sldId="285"/>
            <ac:cxnSpMk id="39" creationId="{00000000-0000-0000-0000-000000000000}"/>
          </ac:cxnSpMkLst>
        </pc:cxnChg>
        <pc:cxnChg chg="mod">
          <ac:chgData name="Judson Santiago" userId="ebb108da2f256286" providerId="LiveId" clId="{44735F1B-1BE7-4BE4-8BEF-EDD725D21DD4}" dt="2019-04-20T18:18:46.732" v="776" actId="1035"/>
          <ac:cxnSpMkLst>
            <pc:docMk/>
            <pc:sldMk cId="12527219" sldId="285"/>
            <ac:cxnSpMk id="40" creationId="{00000000-0000-0000-0000-000000000000}"/>
          </ac:cxnSpMkLst>
        </pc:cxnChg>
      </pc:sldChg>
      <pc:sldChg chg="modSp modNotesTx">
        <pc:chgData name="Judson Santiago" userId="ebb108da2f256286" providerId="LiveId" clId="{44735F1B-1BE7-4BE4-8BEF-EDD725D21DD4}" dt="2019-04-22T21:25:54.061" v="1279" actId="20577"/>
        <pc:sldMkLst>
          <pc:docMk/>
          <pc:sldMk cId="339189448" sldId="291"/>
        </pc:sldMkLst>
        <pc:spChg chg="mod">
          <ac:chgData name="Judson Santiago" userId="ebb108da2f256286" providerId="LiveId" clId="{44735F1B-1BE7-4BE4-8BEF-EDD725D21DD4}" dt="2019-04-22T21:25:54.061" v="1279" actId="20577"/>
          <ac:spMkLst>
            <pc:docMk/>
            <pc:sldMk cId="339189448" sldId="291"/>
            <ac:spMk id="2" creationId="{00000000-0000-0000-0000-000000000000}"/>
          </ac:spMkLst>
        </pc:spChg>
      </pc:sldChg>
      <pc:sldChg chg="modSp">
        <pc:chgData name="Judson Santiago" userId="ebb108da2f256286" providerId="LiveId" clId="{44735F1B-1BE7-4BE4-8BEF-EDD725D21DD4}" dt="2019-04-20T18:30:13.563" v="1058" actId="1038"/>
        <pc:sldMkLst>
          <pc:docMk/>
          <pc:sldMk cId="1821198597" sldId="293"/>
        </pc:sldMkLst>
        <pc:spChg chg="mod">
          <ac:chgData name="Judson Santiago" userId="ebb108da2f256286" providerId="LiveId" clId="{44735F1B-1BE7-4BE4-8BEF-EDD725D21DD4}" dt="2019-04-20T18:30:13.563" v="1058" actId="1038"/>
          <ac:spMkLst>
            <pc:docMk/>
            <pc:sldMk cId="1821198597" sldId="293"/>
            <ac:spMk id="5" creationId="{00000000-0000-0000-0000-000000000000}"/>
          </ac:spMkLst>
        </pc:spChg>
        <pc:picChg chg="mod">
          <ac:chgData name="Judson Santiago" userId="ebb108da2f256286" providerId="LiveId" clId="{44735F1B-1BE7-4BE4-8BEF-EDD725D21DD4}" dt="2019-04-20T18:30:13.563" v="1058" actId="1038"/>
          <ac:picMkLst>
            <pc:docMk/>
            <pc:sldMk cId="1821198597" sldId="293"/>
            <ac:picMk id="6" creationId="{00000000-0000-0000-0000-000000000000}"/>
          </ac:picMkLst>
        </pc:picChg>
      </pc:sldChg>
      <pc:sldChg chg="modSp">
        <pc:chgData name="Judson Santiago" userId="ebb108da2f256286" providerId="LiveId" clId="{44735F1B-1BE7-4BE4-8BEF-EDD725D21DD4}" dt="2019-04-20T18:31:28.657" v="1085" actId="20577"/>
        <pc:sldMkLst>
          <pc:docMk/>
          <pc:sldMk cId="4047441642" sldId="294"/>
        </pc:sldMkLst>
        <pc:spChg chg="mod">
          <ac:chgData name="Judson Santiago" userId="ebb108da2f256286" providerId="LiveId" clId="{44735F1B-1BE7-4BE4-8BEF-EDD725D21DD4}" dt="2019-04-20T18:31:28.657" v="1085" actId="20577"/>
          <ac:spMkLst>
            <pc:docMk/>
            <pc:sldMk cId="4047441642" sldId="294"/>
            <ac:spMk id="2" creationId="{00000000-0000-0000-0000-000000000000}"/>
          </ac:spMkLst>
        </pc:spChg>
        <pc:spChg chg="mod">
          <ac:chgData name="Judson Santiago" userId="ebb108da2f256286" providerId="LiveId" clId="{44735F1B-1BE7-4BE4-8BEF-EDD725D21DD4}" dt="2019-04-20T18:31:02.224" v="1069" actId="1036"/>
          <ac:spMkLst>
            <pc:docMk/>
            <pc:sldMk cId="4047441642" sldId="294"/>
            <ac:spMk id="5" creationId="{00000000-0000-0000-0000-000000000000}"/>
          </ac:spMkLst>
        </pc:spChg>
        <pc:picChg chg="mod">
          <ac:chgData name="Judson Santiago" userId="ebb108da2f256286" providerId="LiveId" clId="{44735F1B-1BE7-4BE4-8BEF-EDD725D21DD4}" dt="2019-04-20T18:31:02.224" v="1069" actId="1036"/>
          <ac:picMkLst>
            <pc:docMk/>
            <pc:sldMk cId="4047441642" sldId="294"/>
            <ac:picMk id="6" creationId="{00000000-0000-0000-0000-000000000000}"/>
          </ac:picMkLst>
        </pc:picChg>
      </pc:sldChg>
      <pc:sldChg chg="addSp modSp">
        <pc:chgData name="Judson Santiago" userId="ebb108da2f256286" providerId="LiveId" clId="{44735F1B-1BE7-4BE4-8BEF-EDD725D21DD4}" dt="2019-04-20T18:35:17.716" v="1151" actId="20577"/>
        <pc:sldMkLst>
          <pc:docMk/>
          <pc:sldMk cId="3064736429" sldId="295"/>
        </pc:sldMkLst>
        <pc:spChg chg="mod">
          <ac:chgData name="Judson Santiago" userId="ebb108da2f256286" providerId="LiveId" clId="{44735F1B-1BE7-4BE4-8BEF-EDD725D21DD4}" dt="2019-04-20T18:35:17.716" v="1151" actId="20577"/>
          <ac:spMkLst>
            <pc:docMk/>
            <pc:sldMk cId="3064736429" sldId="295"/>
            <ac:spMk id="2" creationId="{00000000-0000-0000-0000-000000000000}"/>
          </ac:spMkLst>
        </pc:spChg>
        <pc:spChg chg="mod">
          <ac:chgData name="Judson Santiago" userId="ebb108da2f256286" providerId="LiveId" clId="{44735F1B-1BE7-4BE4-8BEF-EDD725D21DD4}" dt="2019-04-20T18:33:33.815" v="1120" actId="164"/>
          <ac:spMkLst>
            <pc:docMk/>
            <pc:sldMk cId="3064736429" sldId="295"/>
            <ac:spMk id="5" creationId="{00000000-0000-0000-0000-000000000000}"/>
          </ac:spMkLst>
        </pc:spChg>
        <pc:grpChg chg="add mod">
          <ac:chgData name="Judson Santiago" userId="ebb108da2f256286" providerId="LiveId" clId="{44735F1B-1BE7-4BE4-8BEF-EDD725D21DD4}" dt="2019-04-20T18:33:38.783" v="1128" actId="1038"/>
          <ac:grpSpMkLst>
            <pc:docMk/>
            <pc:sldMk cId="3064736429" sldId="295"/>
            <ac:grpSpMk id="4" creationId="{1BE0F813-AA1E-47BB-A448-3196842D8049}"/>
          </ac:grpSpMkLst>
        </pc:grpChg>
        <pc:picChg chg="mod">
          <ac:chgData name="Judson Santiago" userId="ebb108da2f256286" providerId="LiveId" clId="{44735F1B-1BE7-4BE4-8BEF-EDD725D21DD4}" dt="2019-04-20T18:33:33.815" v="1120" actId="164"/>
          <ac:picMkLst>
            <pc:docMk/>
            <pc:sldMk cId="3064736429" sldId="295"/>
            <ac:picMk id="6" creationId="{00000000-0000-0000-0000-000000000000}"/>
          </ac:picMkLst>
        </pc:picChg>
      </pc:sldChg>
      <pc:sldMasterChg chg="delSp modSp modSldLayout">
        <pc:chgData name="Judson Santiago" userId="ebb108da2f256286" providerId="LiveId" clId="{44735F1B-1BE7-4BE4-8BEF-EDD725D21DD4}" dt="2019-04-25T17:54:19.375" v="1287" actId="3064"/>
        <pc:sldMasterMkLst>
          <pc:docMk/>
          <pc:sldMasterMk cId="0" sldId="2147483780"/>
        </pc:sldMasterMkLst>
        <pc:spChg chg="mod">
          <ac:chgData name="Judson Santiago" userId="ebb108da2f256286" providerId="LiveId" clId="{44735F1B-1BE7-4BE4-8BEF-EDD725D21DD4}" dt="2019-04-20T17:42:57.176" v="570" actId="14100"/>
          <ac:spMkLst>
            <pc:docMk/>
            <pc:sldMasterMk cId="0" sldId="2147483780"/>
            <ac:spMk id="12" creationId="{00000000-0000-0000-0000-000000000000}"/>
          </ac:spMkLst>
        </pc:spChg>
        <pc:cxnChg chg="del">
          <ac:chgData name="Judson Santiago" userId="ebb108da2f256286" providerId="LiveId" clId="{44735F1B-1BE7-4BE4-8BEF-EDD725D21DD4}" dt="2019-04-20T17:41:06.476" v="567" actId="478"/>
          <ac:cxnSpMkLst>
            <pc:docMk/>
            <pc:sldMasterMk cId="0" sldId="2147483780"/>
            <ac:cxnSpMk id="15" creationId="{00000000-0000-0000-0000-000000000000}"/>
          </ac:cxnSpMkLst>
        </pc:cxnChg>
        <pc:sldLayoutChg chg="addSp delSp modSp">
          <pc:chgData name="Judson Santiago" userId="ebb108da2f256286" providerId="LiveId" clId="{44735F1B-1BE7-4BE4-8BEF-EDD725D21DD4}" dt="2019-04-25T17:54:19.375" v="1287" actId="3064"/>
          <pc:sldLayoutMkLst>
            <pc:docMk/>
            <pc:sldMasterMk cId="0" sldId="2147483780"/>
            <pc:sldLayoutMk cId="0" sldId="2147483781"/>
          </pc:sldLayoutMkLst>
          <pc:spChg chg="mod">
            <ac:chgData name="Judson Santiago" userId="ebb108da2f256286" providerId="LiveId" clId="{44735F1B-1BE7-4BE4-8BEF-EDD725D21DD4}" dt="2019-04-20T16:44:37.185" v="468" actId="120"/>
            <ac:spMkLst>
              <pc:docMk/>
              <pc:sldMasterMk cId="0" sldId="2147483780"/>
              <pc:sldLayoutMk cId="0" sldId="2147483781"/>
              <ac:spMk id="9" creationId="{00000000-0000-0000-0000-000000000000}"/>
            </ac:spMkLst>
          </pc:spChg>
          <pc:spChg chg="add del mod">
            <ac:chgData name="Judson Santiago" userId="ebb108da2f256286" providerId="LiveId" clId="{44735F1B-1BE7-4BE4-8BEF-EDD725D21DD4}" dt="2019-04-20T17:42:06.498" v="569" actId="14100"/>
            <ac:spMkLst>
              <pc:docMk/>
              <pc:sldMasterMk cId="0" sldId="2147483780"/>
              <pc:sldLayoutMk cId="0" sldId="2147483781"/>
              <ac:spMk id="11" creationId="{2F870E2C-FC3B-4695-B5DB-08E43323D7AA}"/>
            </ac:spMkLst>
          </pc:spChg>
          <pc:spChg chg="add mod">
            <ac:chgData name="Judson Santiago" userId="ebb108da2f256286" providerId="LiveId" clId="{44735F1B-1BE7-4BE4-8BEF-EDD725D21DD4}" dt="2019-04-20T16:48:58.318" v="497" actId="14100"/>
            <ac:spMkLst>
              <pc:docMk/>
              <pc:sldMasterMk cId="0" sldId="2147483780"/>
              <pc:sldLayoutMk cId="0" sldId="2147483781"/>
              <ac:spMk id="12" creationId="{34BA919C-69F7-4D3E-9D5F-D9DB59FECC1C}"/>
            </ac:spMkLst>
          </pc:spChg>
          <pc:spChg chg="mod topLvl">
            <ac:chgData name="Judson Santiago" userId="ebb108da2f256286" providerId="LiveId" clId="{44735F1B-1BE7-4BE4-8BEF-EDD725D21DD4}" dt="2019-04-03T04:42:41.953" v="20" actId="165"/>
            <ac:spMkLst>
              <pc:docMk/>
              <pc:sldMasterMk cId="0" sldId="2147483780"/>
              <pc:sldLayoutMk cId="0" sldId="2147483781"/>
              <ac:spMk id="14" creationId="{00000000-0000-0000-0000-000000000000}"/>
            </ac:spMkLst>
          </pc:spChg>
          <pc:spChg chg="add del mod topLvl">
            <ac:chgData name="Judson Santiago" userId="ebb108da2f256286" providerId="LiveId" clId="{44735F1B-1BE7-4BE4-8BEF-EDD725D21DD4}" dt="2019-04-03T04:42:41.953" v="20" actId="165"/>
            <ac:spMkLst>
              <pc:docMk/>
              <pc:sldMasterMk cId="0" sldId="2147483780"/>
              <pc:sldLayoutMk cId="0" sldId="2147483781"/>
              <ac:spMk id="15" creationId="{00000000-0000-0000-0000-000000000000}"/>
            </ac:spMkLst>
          </pc:spChg>
          <pc:spChg chg="mod topLvl">
            <ac:chgData name="Judson Santiago" userId="ebb108da2f256286" providerId="LiveId" clId="{44735F1B-1BE7-4BE4-8BEF-EDD725D21DD4}" dt="2019-04-03T04:42:41.953" v="20" actId="165"/>
            <ac:spMkLst>
              <pc:docMk/>
              <pc:sldMasterMk cId="0" sldId="2147483780"/>
              <pc:sldLayoutMk cId="0" sldId="2147483781"/>
              <ac:spMk id="16" creationId="{00000000-0000-0000-0000-000000000000}"/>
            </ac:spMkLst>
          </pc:spChg>
          <pc:spChg chg="mod">
            <ac:chgData name="Judson Santiago" userId="ebb108da2f256286" providerId="LiveId" clId="{44735F1B-1BE7-4BE4-8BEF-EDD725D21DD4}" dt="2019-04-25T17:54:19.375" v="1287" actId="3064"/>
            <ac:spMkLst>
              <pc:docMk/>
              <pc:sldMasterMk cId="0" sldId="2147483780"/>
              <pc:sldLayoutMk cId="0" sldId="2147483781"/>
              <ac:spMk id="17" creationId="{00000000-0000-0000-0000-000000000000}"/>
            </ac:spMkLst>
          </pc:spChg>
          <pc:spChg chg="add del mod">
            <ac:chgData name="Judson Santiago" userId="ebb108da2f256286" providerId="LiveId" clId="{44735F1B-1BE7-4BE4-8BEF-EDD725D21DD4}" dt="2019-04-03T04:55:41.159" v="403" actId="478"/>
            <ac:spMkLst>
              <pc:docMk/>
              <pc:sldMasterMk cId="0" sldId="2147483780"/>
              <pc:sldLayoutMk cId="0" sldId="2147483781"/>
              <ac:spMk id="18" creationId="{03D5A63B-F225-4DB0-ACE0-515ACC8443A5}"/>
            </ac:spMkLst>
          </pc:spChg>
          <pc:spChg chg="mod ord">
            <ac:chgData name="Judson Santiago" userId="ebb108da2f256286" providerId="LiveId" clId="{44735F1B-1BE7-4BE4-8BEF-EDD725D21DD4}" dt="2019-04-20T16:51:08.934" v="508" actId="1037"/>
            <ac:spMkLst>
              <pc:docMk/>
              <pc:sldMasterMk cId="0" sldId="2147483780"/>
              <pc:sldLayoutMk cId="0" sldId="2147483781"/>
              <ac:spMk id="20" creationId="{00000000-0000-0000-0000-000000000000}"/>
            </ac:spMkLst>
          </pc:spChg>
          <pc:spChg chg="add mod">
            <ac:chgData name="Judson Santiago" userId="ebb108da2f256286" providerId="LiveId" clId="{44735F1B-1BE7-4BE4-8BEF-EDD725D21DD4}" dt="2019-04-20T16:48:53.990" v="496" actId="14100"/>
            <ac:spMkLst>
              <pc:docMk/>
              <pc:sldMasterMk cId="0" sldId="2147483780"/>
              <pc:sldLayoutMk cId="0" sldId="2147483781"/>
              <ac:spMk id="21" creationId="{877D164D-89D5-4E72-81F9-96839D6D694A}"/>
            </ac:spMkLst>
          </pc:spChg>
          <pc:spChg chg="add del">
            <ac:chgData name="Judson Santiago" userId="ebb108da2f256286" providerId="LiveId" clId="{44735F1B-1BE7-4BE4-8BEF-EDD725D21DD4}" dt="2019-04-03T04:44:34.945" v="31" actId="478"/>
            <ac:spMkLst>
              <pc:docMk/>
              <pc:sldMasterMk cId="0" sldId="2147483780"/>
              <pc:sldLayoutMk cId="0" sldId="2147483781"/>
              <ac:spMk id="27" creationId="{00000000-0000-0000-0000-000000000000}"/>
            </ac:spMkLst>
          </pc:spChg>
          <pc:grpChg chg="add del mod">
            <ac:chgData name="Judson Santiago" userId="ebb108da2f256286" providerId="LiveId" clId="{44735F1B-1BE7-4BE4-8BEF-EDD725D21DD4}" dt="2019-04-03T04:44:24.889" v="29" actId="478"/>
            <ac:grpSpMkLst>
              <pc:docMk/>
              <pc:sldMasterMk cId="0" sldId="2147483780"/>
              <pc:sldLayoutMk cId="0" sldId="2147483781"/>
              <ac:grpSpMk id="13" creationId="{00000000-0000-0000-0000-000000000000}"/>
            </ac:grpSpMkLst>
          </pc:grpChg>
          <pc:cxnChg chg="mod topLvl">
            <ac:chgData name="Judson Santiago" userId="ebb108da2f256286" providerId="LiveId" clId="{44735F1B-1BE7-4BE4-8BEF-EDD725D21DD4}" dt="2019-04-03T04:42:41.953" v="20" actId="165"/>
            <ac:cxnSpMkLst>
              <pc:docMk/>
              <pc:sldMasterMk cId="0" sldId="2147483780"/>
              <pc:sldLayoutMk cId="0" sldId="2147483781"/>
              <ac:cxnSpMk id="19" creationId="{00000000-0000-0000-0000-000000000000}"/>
            </ac:cxnSpMkLst>
          </pc:cxnChg>
          <pc:cxnChg chg="add del mod">
            <ac:chgData name="Judson Santiago" userId="ebb108da2f256286" providerId="LiveId" clId="{44735F1B-1BE7-4BE4-8BEF-EDD725D21DD4}" dt="2019-04-03T04:50:13.049" v="340" actId="478"/>
            <ac:cxnSpMkLst>
              <pc:docMk/>
              <pc:sldMasterMk cId="0" sldId="2147483780"/>
              <pc:sldLayoutMk cId="0" sldId="2147483781"/>
              <ac:cxnSpMk id="22" creationId="{70B42A69-4B03-423B-9FAF-0E77E8561B6B}"/>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457FC9-8E1D-4A40-BFF1-0E630693B1AB}" type="datetimeFigureOut">
              <a:rPr lang="pt-BR" smtClean="0"/>
              <a:pPr/>
              <a:t>14/07/2021</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334A8D-C5BE-432D-90D0-92D67DD437AB}" type="slidenum">
              <a:rPr lang="pt-BR" smtClean="0"/>
              <a:pPr/>
              <a:t>‹nº›</a:t>
            </a:fld>
            <a:endParaRPr lang="pt-BR"/>
          </a:p>
        </p:txBody>
      </p:sp>
    </p:spTree>
    <p:extLst>
      <p:ext uri="{BB962C8B-B14F-4D97-AF65-F5344CB8AC3E}">
        <p14:creationId xmlns:p14="http://schemas.microsoft.com/office/powerpoint/2010/main" val="181529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00000"/>
                </a:solidFill>
                <a:effectLst/>
                <a:latin typeface="Verdana" panose="020B0604030504040204" pitchFamily="34" charset="0"/>
              </a:rPr>
              <a:t>Aula introdutória sobre o desenvolvimento de jogos.</a:t>
            </a:r>
            <a:endParaRPr lang="pt-BR" dirty="0"/>
          </a:p>
        </p:txBody>
      </p:sp>
      <p:sp>
        <p:nvSpPr>
          <p:cNvPr id="4" name="Espaço Reservado para Número de Slide 3"/>
          <p:cNvSpPr>
            <a:spLocks noGrp="1"/>
          </p:cNvSpPr>
          <p:nvPr>
            <p:ph type="sldNum" sz="quarter" idx="5"/>
          </p:nvPr>
        </p:nvSpPr>
        <p:spPr/>
        <p:txBody>
          <a:bodyPr/>
          <a:lstStyle/>
          <a:p>
            <a:fld id="{EF334A8D-C5BE-432D-90D0-92D67DD437AB}" type="slidenum">
              <a:rPr lang="pt-BR" smtClean="0"/>
              <a:pPr/>
              <a:t>1</a:t>
            </a:fld>
            <a:endParaRPr lang="pt-BR"/>
          </a:p>
        </p:txBody>
      </p:sp>
    </p:spTree>
    <p:extLst>
      <p:ext uri="{BB962C8B-B14F-4D97-AF65-F5344CB8AC3E}">
        <p14:creationId xmlns:p14="http://schemas.microsoft.com/office/powerpoint/2010/main" val="2130868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FPS = </a:t>
            </a:r>
            <a:r>
              <a:rPr lang="pt-BR" dirty="0" err="1"/>
              <a:t>First</a:t>
            </a:r>
            <a:r>
              <a:rPr lang="pt-BR" baseline="0" dirty="0"/>
              <a:t> Person </a:t>
            </a:r>
            <a:r>
              <a:rPr lang="pt-BR" baseline="0" dirty="0" err="1"/>
              <a:t>Shotter</a:t>
            </a:r>
            <a:r>
              <a:rPr lang="pt-BR" baseline="0" dirty="0"/>
              <a:t>, RPG = Role </a:t>
            </a:r>
            <a:r>
              <a:rPr lang="pt-BR" baseline="0" dirty="0" err="1"/>
              <a:t>Playing</a:t>
            </a:r>
            <a:r>
              <a:rPr lang="pt-BR" baseline="0" dirty="0"/>
              <a:t> Game, RTS = Real </a:t>
            </a:r>
            <a:r>
              <a:rPr lang="pt-BR" baseline="0" dirty="0" err="1"/>
              <a:t>Strategy</a:t>
            </a:r>
            <a:r>
              <a:rPr lang="pt-BR" baseline="0" dirty="0"/>
              <a:t> Game</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10</a:t>
            </a:fld>
            <a:endParaRPr lang="pt-BR"/>
          </a:p>
        </p:txBody>
      </p:sp>
    </p:spTree>
    <p:extLst>
      <p:ext uri="{BB962C8B-B14F-4D97-AF65-F5344CB8AC3E}">
        <p14:creationId xmlns:p14="http://schemas.microsoft.com/office/powerpoint/2010/main" val="3101639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É também um exemplo de diversão social. Conversar, interagir e observar a vida de outras pessoas também é uma atividade divertida</a:t>
            </a:r>
            <a:r>
              <a:rPr lang="pt-BR" baseline="0" dirty="0"/>
              <a:t> para o ser humano</a:t>
            </a:r>
            <a:r>
              <a:rPr lang="pt-BR" dirty="0"/>
              <a:t>.</a:t>
            </a:r>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12</a:t>
            </a:fld>
            <a:endParaRPr lang="pt-BR"/>
          </a:p>
        </p:txBody>
      </p:sp>
    </p:spTree>
    <p:extLst>
      <p:ext uri="{BB962C8B-B14F-4D97-AF65-F5344CB8AC3E}">
        <p14:creationId xmlns:p14="http://schemas.microsoft.com/office/powerpoint/2010/main" val="1494771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Reconhecer padrões</a:t>
            </a:r>
            <a:r>
              <a:rPr lang="pt-BR" baseline="0" dirty="0"/>
              <a:t> é uma habilidade útil que ajuda na hora da caça, exploração e coleta. Ajuda na orientação do caçador ao explorar um lugar novo e também a reconhecer padrões de comportamento das presas.</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14</a:t>
            </a:fld>
            <a:endParaRPr lang="pt-BR"/>
          </a:p>
        </p:txBody>
      </p:sp>
    </p:spTree>
    <p:extLst>
      <p:ext uri="{BB962C8B-B14F-4D97-AF65-F5344CB8AC3E}">
        <p14:creationId xmlns:p14="http://schemas.microsoft.com/office/powerpoint/2010/main" val="3069878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Exemplo:</a:t>
            </a:r>
            <a:r>
              <a:rPr lang="pt-BR" baseline="0" dirty="0"/>
              <a:t> em jogos RTS em que as unidades de combate tem atributos, os j</a:t>
            </a:r>
            <a:r>
              <a:rPr lang="pt-BR" dirty="0"/>
              <a:t>ogadores não gostam que o resultado seja aleatório, mas sim que ele siga um padrão (vence o mais forte) ou com mais pontos de força.</a:t>
            </a:r>
            <a:r>
              <a:rPr lang="pt-BR" baseline="0" dirty="0"/>
              <a:t> Atributos subjetivos são mais difíceis de assimilar.</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15</a:t>
            </a:fld>
            <a:endParaRPr lang="pt-BR"/>
          </a:p>
        </p:txBody>
      </p:sp>
    </p:spTree>
    <p:extLst>
      <p:ext uri="{BB962C8B-B14F-4D97-AF65-F5344CB8AC3E}">
        <p14:creationId xmlns:p14="http://schemas.microsoft.com/office/powerpoint/2010/main" val="3934048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Sid</a:t>
            </a:r>
            <a:r>
              <a:rPr lang="pt-BR" baseline="0" dirty="0"/>
              <a:t> Meier e a sua empresa, </a:t>
            </a:r>
            <a:r>
              <a:rPr lang="pt-BR" baseline="0" dirty="0" err="1"/>
              <a:t>Firaxis</a:t>
            </a:r>
            <a:r>
              <a:rPr lang="pt-BR" baseline="0" dirty="0"/>
              <a:t>, são conhecidos por lançarem vários títulos de sucesso no gênero de estratégia, como </a:t>
            </a:r>
            <a:r>
              <a:rPr lang="pt-BR" baseline="0" dirty="0" err="1"/>
              <a:t>Civilization</a:t>
            </a:r>
            <a:r>
              <a:rPr lang="pt-BR" baseline="0" dirty="0"/>
              <a:t> e XCOM.</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16</a:t>
            </a:fld>
            <a:endParaRPr lang="pt-BR"/>
          </a:p>
        </p:txBody>
      </p:sp>
    </p:spTree>
    <p:extLst>
      <p:ext uri="{BB962C8B-B14F-4D97-AF65-F5344CB8AC3E}">
        <p14:creationId xmlns:p14="http://schemas.microsoft.com/office/powerpoint/2010/main" val="1438677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Um jogo deve</a:t>
            </a:r>
            <a:r>
              <a:rPr lang="pt-BR" baseline="0" dirty="0"/>
              <a:t> sempre ter um objetivo claro e atrativo.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17</a:t>
            </a:fld>
            <a:endParaRPr lang="pt-BR"/>
          </a:p>
        </p:txBody>
      </p:sp>
    </p:spTree>
    <p:extLst>
      <p:ext uri="{BB962C8B-B14F-4D97-AF65-F5344CB8AC3E}">
        <p14:creationId xmlns:p14="http://schemas.microsoft.com/office/powerpoint/2010/main" val="3144491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Em</a:t>
            </a:r>
            <a:r>
              <a:rPr lang="pt-BR" baseline="0" dirty="0"/>
              <a:t> Fable III o jogador pode escolher o caminho do bem ou do mal. Seguindo o caminho do bem ele fica jovem e bonito. No meio do jogo o jogador é obrigado a fazer uma escolha: salvar a vida de um pobre indefeso e se tornar velho e feio ou deixá-lo morrer e ser jovem e bonito. </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18</a:t>
            </a:fld>
            <a:endParaRPr lang="pt-BR"/>
          </a:p>
        </p:txBody>
      </p:sp>
    </p:spTree>
    <p:extLst>
      <p:ext uri="{BB962C8B-B14F-4D97-AF65-F5344CB8AC3E}">
        <p14:creationId xmlns:p14="http://schemas.microsoft.com/office/powerpoint/2010/main" val="1698593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Esta é a estrutura clássica de escolhas tida</a:t>
            </a:r>
            <a:r>
              <a:rPr lang="pt-BR" baseline="0" dirty="0"/>
              <a:t> como a mais adequada para a maioria dos jogos. A exploração de uma ilha é um exemplo dessa estrutura convexa. Inicialmente forneça vários caminhos e cada um deles leva a explorar mais e mais da ilha. A medida que a ilha é explorada restam menos lugares para explorar até sobrar apenas um. Num jogo de xadrez inicialmente possuímos algumas poucas aberturas disponíveis, em seguida muitas opções de jogadas que vão se reduzindo no final do jogo.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19</a:t>
            </a:fld>
            <a:endParaRPr lang="pt-BR"/>
          </a:p>
        </p:txBody>
      </p:sp>
    </p:spTree>
    <p:extLst>
      <p:ext uri="{BB962C8B-B14F-4D97-AF65-F5344CB8AC3E}">
        <p14:creationId xmlns:p14="http://schemas.microsoft.com/office/powerpoint/2010/main" val="692941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Alternar pontos de decisões</a:t>
            </a:r>
            <a:r>
              <a:rPr lang="pt-BR" baseline="0" dirty="0"/>
              <a:t> simples com muitas opções de escolha é uma fórmula usada pela maioria dos jogos de sucesso.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20</a:t>
            </a:fld>
            <a:endParaRPr lang="pt-BR"/>
          </a:p>
        </p:txBody>
      </p:sp>
    </p:spTree>
    <p:extLst>
      <p:ext uri="{BB962C8B-B14F-4D97-AF65-F5344CB8AC3E}">
        <p14:creationId xmlns:p14="http://schemas.microsoft.com/office/powerpoint/2010/main" val="692941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O ideal é fornecer um nível crescente de dificuldade mas com intervalos de</a:t>
            </a:r>
            <a:r>
              <a:rPr lang="pt-BR" baseline="0" dirty="0"/>
              <a:t> decrescimento para que o jogador possa tomar um pouco de fôlego e fixar melhor as habilidades recém adquiridas sem a pressão de falha iminente.</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21</a:t>
            </a:fld>
            <a:endParaRPr lang="pt-BR"/>
          </a:p>
        </p:txBody>
      </p:sp>
    </p:spTree>
    <p:extLst>
      <p:ext uri="{BB962C8B-B14F-4D97-AF65-F5344CB8AC3E}">
        <p14:creationId xmlns:p14="http://schemas.microsoft.com/office/powerpoint/2010/main" val="4148519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palavra jogo possui</a:t>
            </a:r>
            <a:r>
              <a:rPr lang="pt-BR" baseline="0" dirty="0"/>
              <a:t> muitas interpretações. Pode ser um jogo de azar ou de futebol, uma brincadeira de criança, como pular corda, uma simulação de carros e também os tradicionais jogos de console e computador.</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a:t>
            </a:fld>
            <a:endParaRPr lang="pt-BR"/>
          </a:p>
        </p:txBody>
      </p:sp>
    </p:spTree>
    <p:extLst>
      <p:ext uri="{BB962C8B-B14F-4D97-AF65-F5344CB8AC3E}">
        <p14:creationId xmlns:p14="http://schemas.microsoft.com/office/powerpoint/2010/main" val="2248986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dificuldade aumenta nos pontos de menor escolha</a:t>
            </a:r>
            <a:r>
              <a:rPr lang="pt-BR" baseline="0" dirty="0"/>
              <a:t> (luta com chefe, batalha cinemática) e diminui nos momentos de maior escolha (mais recursos disponíveis, níveis </a:t>
            </a:r>
            <a:r>
              <a:rPr lang="pt-BR" baseline="0" dirty="0" err="1"/>
              <a:t>bonus</a:t>
            </a:r>
            <a:r>
              <a:rPr lang="pt-BR" baseline="0" dirty="0"/>
              <a:t>, inimigos fáceis).</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22</a:t>
            </a:fld>
            <a:endParaRPr lang="pt-BR"/>
          </a:p>
        </p:txBody>
      </p:sp>
    </p:spTree>
    <p:extLst>
      <p:ext uri="{BB962C8B-B14F-4D97-AF65-F5344CB8AC3E}">
        <p14:creationId xmlns:p14="http://schemas.microsoft.com/office/powerpoint/2010/main" val="4148519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Exemplos de jogos focados em estórias: Gabriel Knight, The </a:t>
            </a:r>
            <a:r>
              <a:rPr lang="pt-BR" dirty="0" err="1"/>
              <a:t>Walking</a:t>
            </a:r>
            <a:r>
              <a:rPr lang="pt-BR" dirty="0"/>
              <a:t> Dead, Life </a:t>
            </a:r>
            <a:r>
              <a:rPr lang="pt-BR" dirty="0" err="1"/>
              <a:t>is</a:t>
            </a:r>
            <a:r>
              <a:rPr lang="pt-BR" dirty="0"/>
              <a:t> </a:t>
            </a:r>
            <a:r>
              <a:rPr lang="pt-BR" dirty="0" err="1"/>
              <a:t>Strange</a:t>
            </a:r>
            <a:r>
              <a:rPr lang="pt-BR" dirty="0"/>
              <a:t>, etc.</a:t>
            </a:r>
          </a:p>
        </p:txBody>
      </p:sp>
      <p:sp>
        <p:nvSpPr>
          <p:cNvPr id="4" name="Espaço Reservado para Número de Slide 3"/>
          <p:cNvSpPr>
            <a:spLocks noGrp="1"/>
          </p:cNvSpPr>
          <p:nvPr>
            <p:ph type="sldNum" sz="quarter" idx="5"/>
          </p:nvPr>
        </p:nvSpPr>
        <p:spPr/>
        <p:txBody>
          <a:bodyPr/>
          <a:lstStyle/>
          <a:p>
            <a:fld id="{EF334A8D-C5BE-432D-90D0-92D67DD437AB}" type="slidenum">
              <a:rPr lang="pt-BR" smtClean="0"/>
              <a:pPr/>
              <a:t>23</a:t>
            </a:fld>
            <a:endParaRPr lang="pt-BR"/>
          </a:p>
        </p:txBody>
      </p:sp>
    </p:spTree>
    <p:extLst>
      <p:ext uri="{BB962C8B-B14F-4D97-AF65-F5344CB8AC3E}">
        <p14:creationId xmlns:p14="http://schemas.microsoft.com/office/powerpoint/2010/main" val="3909725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indústria rapidamente percebeu</a:t>
            </a:r>
            <a:r>
              <a:rPr lang="pt-BR" baseline="0" dirty="0"/>
              <a:t> os benefícios dessa separação. Apenas mudando a arte, modelagem dos mundos e regras do jogo poderia-se obter um novo jogo reutilizando muito do jogo já produzido.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24</a:t>
            </a:fld>
            <a:endParaRPr lang="pt-BR"/>
          </a:p>
        </p:txBody>
      </p:sp>
    </p:spTree>
    <p:extLst>
      <p:ext uri="{BB962C8B-B14F-4D97-AF65-F5344CB8AC3E}">
        <p14:creationId xmlns:p14="http://schemas.microsoft.com/office/powerpoint/2010/main" val="4004054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26</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27</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28</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29</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30</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a:t>
            </a:r>
            <a:r>
              <a:rPr lang="pt-BR" dirty="0" err="1"/>
              <a:t>Unreal</a:t>
            </a:r>
            <a:r>
              <a:rPr lang="pt-BR" dirty="0"/>
              <a:t> </a:t>
            </a:r>
            <a:r>
              <a:rPr lang="pt-BR" dirty="0" err="1"/>
              <a:t>Engine</a:t>
            </a:r>
            <a:r>
              <a:rPr lang="pt-BR" dirty="0"/>
              <a:t> hoje é uma das</a:t>
            </a:r>
            <a:r>
              <a:rPr lang="pt-BR" baseline="0" dirty="0"/>
              <a:t> que mais se aproxima do ideal pois ela é </a:t>
            </a:r>
            <a:r>
              <a:rPr lang="pt-BR" dirty="0"/>
              <a:t>usada em</a:t>
            </a:r>
            <a:r>
              <a:rPr lang="pt-BR" baseline="0" dirty="0"/>
              <a:t> diversos tipos de jogos: Gears Of War 3 (Tiro), Batman </a:t>
            </a:r>
            <a:r>
              <a:rPr lang="pt-BR" baseline="0" dirty="0" err="1"/>
              <a:t>Arkham</a:t>
            </a:r>
            <a:r>
              <a:rPr lang="pt-BR" baseline="0" dirty="0"/>
              <a:t> City (Aventura) , Kinect </a:t>
            </a:r>
            <a:r>
              <a:rPr lang="pt-BR" baseline="0" dirty="0" err="1"/>
              <a:t>Adventures</a:t>
            </a:r>
            <a:r>
              <a:rPr lang="pt-BR" baseline="0" dirty="0"/>
              <a:t> (Movimento), Mass </a:t>
            </a:r>
            <a:r>
              <a:rPr lang="pt-BR" baseline="0" dirty="0" err="1"/>
              <a:t>Effect</a:t>
            </a:r>
            <a:r>
              <a:rPr lang="pt-BR" baseline="0" dirty="0"/>
              <a:t> 3 (RPG), Mortal </a:t>
            </a:r>
            <a:r>
              <a:rPr lang="pt-BR" baseline="0" dirty="0" err="1"/>
              <a:t>Kombat</a:t>
            </a:r>
            <a:r>
              <a:rPr lang="pt-BR" baseline="0" dirty="0"/>
              <a:t> (Luta), Shadow </a:t>
            </a:r>
            <a:r>
              <a:rPr lang="pt-BR" baseline="0" dirty="0" err="1"/>
              <a:t>Complex</a:t>
            </a:r>
            <a:r>
              <a:rPr lang="pt-BR" baseline="0" dirty="0"/>
              <a:t> (Plataforma), XCOM: </a:t>
            </a:r>
            <a:r>
              <a:rPr lang="pt-BR" baseline="0" dirty="0" err="1"/>
              <a:t>Enemy</a:t>
            </a:r>
            <a:r>
              <a:rPr lang="pt-BR" baseline="0" dirty="0"/>
              <a:t> </a:t>
            </a:r>
            <a:r>
              <a:rPr lang="pt-BR" baseline="0" dirty="0" err="1"/>
              <a:t>Unknown</a:t>
            </a:r>
            <a:r>
              <a:rPr lang="pt-BR" baseline="0" dirty="0"/>
              <a:t> (Estratégia)</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31</a:t>
            </a:fld>
            <a:endParaRPr lang="pt-BR"/>
          </a:p>
        </p:txBody>
      </p:sp>
    </p:spTree>
    <p:extLst>
      <p:ext uri="{BB962C8B-B14F-4D97-AF65-F5344CB8AC3E}">
        <p14:creationId xmlns:p14="http://schemas.microsoft.com/office/powerpoint/2010/main" val="1797632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definição que iremos trabalhar</a:t>
            </a:r>
            <a:r>
              <a:rPr lang="pt-BR" baseline="0" dirty="0"/>
              <a:t> é de um jogo baseado em computador, mas sem desassociar da definição da teoria da diversão.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3</a:t>
            </a:fld>
            <a:endParaRPr lang="pt-BR"/>
          </a:p>
        </p:txBody>
      </p:sp>
    </p:spTree>
    <p:extLst>
      <p:ext uri="{BB962C8B-B14F-4D97-AF65-F5344CB8AC3E}">
        <p14:creationId xmlns:p14="http://schemas.microsoft.com/office/powerpoint/2010/main" val="3352419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Essa é</a:t>
            </a:r>
            <a:r>
              <a:rPr lang="pt-BR" baseline="0" dirty="0"/>
              <a:t> u</a:t>
            </a:r>
            <a:r>
              <a:rPr lang="pt-BR" dirty="0"/>
              <a:t>ma definição mais técnica do que é um </a:t>
            </a:r>
            <a:r>
              <a:rPr lang="pt-BR" baseline="0" dirty="0"/>
              <a:t>jogo de console ou computador. Ela envolve simulação, agentes e tempo real. U</a:t>
            </a:r>
            <a:r>
              <a:rPr lang="pt-BR" dirty="0"/>
              <a:t>ma simulação física pode precisar ser atualizada a 120 FPS para manter sua estabilidade. A</a:t>
            </a:r>
            <a:r>
              <a:rPr lang="pt-BR" baseline="0" dirty="0"/>
              <a:t> inteligência artificial de um personagem pode precisar ser atualizada a cada segundo para não parecer burra. Uma biblioteca de áudio pode precisar ser executada a 60FPS para manter os buffers de áudio cheios e evitar ruídos no som.</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4</a:t>
            </a:fld>
            <a:endParaRPr lang="pt-BR"/>
          </a:p>
        </p:txBody>
      </p:sp>
    </p:spTree>
    <p:extLst>
      <p:ext uri="{BB962C8B-B14F-4D97-AF65-F5344CB8AC3E}">
        <p14:creationId xmlns:p14="http://schemas.microsoft.com/office/powerpoint/2010/main" val="3185516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Estas são normalmente</a:t>
            </a:r>
            <a:r>
              <a:rPr lang="pt-BR" baseline="0" dirty="0"/>
              <a:t> as etapas necessárias para se ter um jogo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5</a:t>
            </a:fld>
            <a:endParaRPr lang="pt-BR"/>
          </a:p>
        </p:txBody>
      </p:sp>
    </p:spTree>
    <p:extLst>
      <p:ext uri="{BB962C8B-B14F-4D97-AF65-F5344CB8AC3E}">
        <p14:creationId xmlns:p14="http://schemas.microsoft.com/office/powerpoint/2010/main" val="863165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Com base nas etapas para a criação</a:t>
            </a:r>
            <a:r>
              <a:rPr lang="pt-BR" baseline="0" dirty="0"/>
              <a:t> de um jogo, u</a:t>
            </a:r>
            <a:r>
              <a:rPr lang="pt-BR" dirty="0"/>
              <a:t>m desenvolvedor </a:t>
            </a:r>
            <a:r>
              <a:rPr lang="pt-BR" baseline="0" dirty="0"/>
              <a:t>pode se especializar em uma destas trilhas. Nos focaremos na trilha de programação, mas isso não significa que um cientista da computação deve se restringir a essa trilha.</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6</a:t>
            </a:fld>
            <a:endParaRPr lang="pt-BR"/>
          </a:p>
        </p:txBody>
      </p:sp>
    </p:spTree>
    <p:extLst>
      <p:ext uri="{BB962C8B-B14F-4D97-AF65-F5344CB8AC3E}">
        <p14:creationId xmlns:p14="http://schemas.microsoft.com/office/powerpoint/2010/main" val="116351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Por esse motivo vemos</a:t>
            </a:r>
            <a:r>
              <a:rPr lang="pt-BR" baseline="0" dirty="0"/>
              <a:t> tantos jogos parecidos e usando a mesma fórmula. É mais fácil e mais barato copiar uma fórmula existente que fazer uma nova. Isso significa também que poucos desenvolvedores estudam ou conhecem os fundamentos da diversão.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7</a:t>
            </a:fld>
            <a:endParaRPr lang="pt-BR"/>
          </a:p>
        </p:txBody>
      </p:sp>
    </p:spTree>
    <p:extLst>
      <p:ext uri="{BB962C8B-B14F-4D97-AF65-F5344CB8AC3E}">
        <p14:creationId xmlns:p14="http://schemas.microsoft.com/office/powerpoint/2010/main" val="881865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Gatos</a:t>
            </a:r>
            <a:r>
              <a:rPr lang="pt-BR" baseline="0" dirty="0"/>
              <a:t> e </a:t>
            </a:r>
            <a:r>
              <a:rPr lang="pt-BR" dirty="0"/>
              <a:t>cães recém nascidos brincam grunhindo, correndo, perseguindo, atacando e rolando</a:t>
            </a:r>
            <a:r>
              <a:rPr lang="pt-BR" baseline="0" dirty="0"/>
              <a:t> com seus irmãos. Eles brincam praticando as atividades básicas de sobrevivência. Pessoas quando chegam a uma cidade nova adoram explorar a vizinhança e conhecer onde estão os estabelecimentos comerciais que vão lhes garantir a sobrevivência no local (restaurantes, supermercados, farmácia, etc.)</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8</a:t>
            </a:fld>
            <a:endParaRPr lang="pt-BR"/>
          </a:p>
        </p:txBody>
      </p:sp>
    </p:spTree>
    <p:extLst>
      <p:ext uri="{BB962C8B-B14F-4D97-AF65-F5344CB8AC3E}">
        <p14:creationId xmlns:p14="http://schemas.microsoft.com/office/powerpoint/2010/main" val="3787773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criador do </a:t>
            </a:r>
            <a:r>
              <a:rPr lang="pt-BR" dirty="0" err="1"/>
              <a:t>PacMan</a:t>
            </a:r>
            <a:r>
              <a:rPr lang="pt-BR" dirty="0"/>
              <a:t> queria fazer um jogo atrativo também para as mulheres, em uma época em que os jogos eram focados em temas masculinos, como a guerra. Comida é um tópico de interesse de ambos os sexos.</a:t>
            </a:r>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9</a:t>
            </a:fld>
            <a:endParaRPr lang="pt-BR"/>
          </a:p>
        </p:txBody>
      </p:sp>
    </p:spTree>
    <p:extLst>
      <p:ext uri="{BB962C8B-B14F-4D97-AF65-F5344CB8AC3E}">
        <p14:creationId xmlns:p14="http://schemas.microsoft.com/office/powerpoint/2010/main" val="3855642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Triângulo retângulo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ítulo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l">
              <a:defRPr sz="4800" b="1">
                <a:solidFill>
                  <a:schemeClr val="tx2">
                    <a:lumMod val="40000"/>
                    <a:lumOff val="60000"/>
                  </a:schemeClr>
                </a:solidFill>
                <a:effectLst>
                  <a:outerShdw blurRad="31750" dist="25400" dir="5400000" algn="tl" rotWithShape="0">
                    <a:srgbClr val="000000">
                      <a:alpha val="25000"/>
                    </a:srgbClr>
                  </a:outerShdw>
                </a:effectLst>
              </a:defRPr>
            </a:lvl1pPr>
            <a:extLst/>
          </a:lstStyle>
          <a:p>
            <a:r>
              <a:rPr kumimoji="0" lang="pt-BR" dirty="0"/>
              <a:t>Clique para editar o título mestre</a:t>
            </a:r>
            <a:endParaRPr kumimoji="0" lang="en-US" dirty="0"/>
          </a:p>
        </p:txBody>
      </p:sp>
      <p:sp>
        <p:nvSpPr>
          <p:cNvPr id="17" name="Subtítulo 16"/>
          <p:cNvSpPr>
            <a:spLocks noGrp="1"/>
          </p:cNvSpPr>
          <p:nvPr>
            <p:ph type="subTitle" idx="1" hasCustomPrompt="1"/>
          </p:nvPr>
        </p:nvSpPr>
        <p:spPr>
          <a:xfrm>
            <a:off x="914400" y="3611607"/>
            <a:ext cx="10363200" cy="1199704"/>
          </a:xfrm>
        </p:spPr>
        <p:txBody>
          <a:bodyPr lIns="108000" tIns="72000" rIns="108000" bIns="72000"/>
          <a:lstStyle>
            <a:lvl1pPr marL="0" marR="64008" indent="0" algn="l">
              <a:buNone/>
              <a:defRPr>
                <a:solidFill>
                  <a:schemeClr val="tx2">
                    <a:lumMod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dirty="0"/>
              <a:t>Clique para editar o estilo do subtítulo mestre</a:t>
            </a:r>
            <a:endParaRPr kumimoji="0" lang="en-US" dirty="0"/>
          </a:p>
        </p:txBody>
      </p:sp>
      <p:sp>
        <p:nvSpPr>
          <p:cNvPr id="27" name="Espaço Reservado para Número de Slide 26"/>
          <p:cNvSpPr>
            <a:spLocks noGrp="1"/>
          </p:cNvSpPr>
          <p:nvPr>
            <p:ph type="sldNum" sz="quarter" idx="12"/>
          </p:nvPr>
        </p:nvSpPr>
        <p:spPr/>
        <p:txBody>
          <a:bodyPr/>
          <a:lstStyle>
            <a:lvl1pPr>
              <a:defRPr>
                <a:solidFill>
                  <a:srgbClr val="FFFFFF"/>
                </a:solidFill>
              </a:defRPr>
            </a:lvl1pPr>
            <a:extLst/>
          </a:lstStyle>
          <a:p>
            <a:fld id="{D2E57653-3E58-4892-A7ED-712530ACC680}" type="slidenum">
              <a:rPr kumimoji="0" lang="en-US" smtClean="0"/>
              <a:pPr/>
              <a:t>‹nº›</a:t>
            </a:fld>
            <a:endParaRPr kumimoji="0" lang="en-US" dirty="0"/>
          </a:p>
        </p:txBody>
      </p:sp>
      <p:sp>
        <p:nvSpPr>
          <p:cNvPr id="12" name="Forma livre 12">
            <a:extLst>
              <a:ext uri="{FF2B5EF4-FFF2-40B4-BE49-F238E27FC236}">
                <a16:creationId xmlns:a16="http://schemas.microsoft.com/office/drawing/2014/main" id="{34BA919C-69F7-4D3E-9D5F-D9DB59FECC1C}"/>
              </a:ext>
            </a:extLst>
          </p:cNvPr>
          <p:cNvSpPr>
            <a:spLocks/>
          </p:cNvSpPr>
          <p:nvPr userDrawn="1"/>
        </p:nvSpPr>
        <p:spPr bwMode="auto">
          <a:xfrm>
            <a:off x="-2" y="5186981"/>
            <a:ext cx="12192002" cy="167102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1" name="Triângulo retângulo 13">
            <a:extLst>
              <a:ext uri="{FF2B5EF4-FFF2-40B4-BE49-F238E27FC236}">
                <a16:creationId xmlns:a16="http://schemas.microsoft.com/office/drawing/2014/main" id="{877D164D-89D5-4E72-81F9-96839D6D694A}"/>
              </a:ext>
            </a:extLst>
          </p:cNvPr>
          <p:cNvSpPr>
            <a:spLocks/>
          </p:cNvSpPr>
          <p:nvPr userDrawn="1"/>
        </p:nvSpPr>
        <p:spPr bwMode="auto">
          <a:xfrm>
            <a:off x="-2" y="5142592"/>
            <a:ext cx="9192346" cy="171540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dirty="0"/>
          </a:p>
        </p:txBody>
      </p:sp>
      <p:sp>
        <p:nvSpPr>
          <p:cNvPr id="20" name="TextBox 20"/>
          <p:cNvSpPr txBox="1"/>
          <p:nvPr userDrawn="1"/>
        </p:nvSpPr>
        <p:spPr>
          <a:xfrm>
            <a:off x="983432" y="6274667"/>
            <a:ext cx="2877344" cy="369332"/>
          </a:xfrm>
          <a:prstGeom prst="rect">
            <a:avLst/>
          </a:prstGeom>
          <a:noFill/>
        </p:spPr>
        <p:txBody>
          <a:bodyPr wrap="square" rtlCol="0">
            <a:spAutoFit/>
          </a:bodyPr>
          <a:lstStyle/>
          <a:p>
            <a:pPr algn="r"/>
            <a:r>
              <a:rPr lang="pt-BR" sz="1800" b="1" dirty="0">
                <a:solidFill>
                  <a:schemeClr val="tx1"/>
                </a:solidFill>
              </a:rPr>
              <a:t>Judson</a:t>
            </a:r>
            <a:r>
              <a:rPr lang="pt-BR" sz="1800" b="1" baseline="0" dirty="0">
                <a:solidFill>
                  <a:schemeClr val="tx1"/>
                </a:solidFill>
              </a:rPr>
              <a:t> Santos Santiago</a:t>
            </a:r>
            <a:endParaRPr lang="pt-BR" sz="1800" b="1" dirty="0">
              <a:solidFill>
                <a:schemeClr val="tx1"/>
              </a:solidFill>
            </a:endParaRPr>
          </a:p>
        </p:txBody>
      </p:sp>
      <p:sp>
        <p:nvSpPr>
          <p:cNvPr id="11" name="Forma livre 11">
            <a:extLst>
              <a:ext uri="{FF2B5EF4-FFF2-40B4-BE49-F238E27FC236}">
                <a16:creationId xmlns:a16="http://schemas.microsoft.com/office/drawing/2014/main" id="{2F870E2C-FC3B-4695-B5DB-08E43323D7AA}"/>
              </a:ext>
            </a:extLst>
          </p:cNvPr>
          <p:cNvSpPr>
            <a:spLocks/>
          </p:cNvSpPr>
          <p:nvPr userDrawn="1"/>
        </p:nvSpPr>
        <p:spPr bwMode="auto">
          <a:xfrm>
            <a:off x="-2" y="5142592"/>
            <a:ext cx="9408370" cy="172872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Triângulo retângulo 13">
            <a:extLst>
              <a:ext uri="{FF2B5EF4-FFF2-40B4-BE49-F238E27FC236}">
                <a16:creationId xmlns:a16="http://schemas.microsoft.com/office/drawing/2014/main" id="{9CF3D794-194E-0B48-B22A-6D40F2635AB6}"/>
              </a:ext>
            </a:extLst>
          </p:cNvPr>
          <p:cNvSpPr>
            <a:spLocks/>
          </p:cNvSpPr>
          <p:nvPr userDrawn="1"/>
        </p:nvSpPr>
        <p:spPr bwMode="auto">
          <a:xfrm rot="10800000" flipH="1">
            <a:off x="0" y="-5"/>
            <a:ext cx="6600056" cy="836713"/>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sp>
        <p:nvSpPr>
          <p:cNvPr id="14" name="Forma livre 12">
            <a:extLst>
              <a:ext uri="{FF2B5EF4-FFF2-40B4-BE49-F238E27FC236}">
                <a16:creationId xmlns:a16="http://schemas.microsoft.com/office/drawing/2014/main" id="{C06930A2-8B68-504E-8DC6-B433F1113532}"/>
              </a:ext>
            </a:extLst>
          </p:cNvPr>
          <p:cNvSpPr>
            <a:spLocks/>
          </p:cNvSpPr>
          <p:nvPr userDrawn="1"/>
        </p:nvSpPr>
        <p:spPr bwMode="auto">
          <a:xfrm flipV="1">
            <a:off x="-2" y="0"/>
            <a:ext cx="12192002" cy="892452"/>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a:xfrm>
            <a:off x="609600" y="1481330"/>
            <a:ext cx="10972800" cy="4386071"/>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B41ABA4E-CD72-497B-97AA-7213B3980F60}" type="datetimeFigureOut">
              <a:rPr lang="en-US" smtClean="0"/>
              <a:pPr/>
              <a:t>7/14/2021</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25351" y="274641"/>
            <a:ext cx="2369960" cy="5592761"/>
          </a:xfrm>
        </p:spPr>
        <p:txBody>
          <a:bodyPr vert="eaVert"/>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a:xfrm>
            <a:off x="609600" y="274641"/>
            <a:ext cx="8432800" cy="5592760"/>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B41ABA4E-CD72-497B-97AA-7213B3980F60}" type="datetimeFigureOut">
              <a:rPr lang="en-US" smtClean="0"/>
              <a:pPr/>
              <a:t>7/14/2021</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lvl1pPr>
              <a:defRPr>
                <a:solidFill>
                  <a:schemeClr val="tx2">
                    <a:lumMod val="60000"/>
                    <a:lumOff val="40000"/>
                  </a:schemeClr>
                </a:solidFill>
              </a:defRPr>
            </a:lvl1pPr>
            <a:lvl2pPr>
              <a:defRPr>
                <a:solidFill>
                  <a:schemeClr val="tx2">
                    <a:lumMod val="60000"/>
                    <a:lumOff val="40000"/>
                  </a:schemeClr>
                </a:solidFill>
              </a:defRPr>
            </a:lvl2pPr>
            <a:lvl3pPr>
              <a:defRPr>
                <a:solidFill>
                  <a:schemeClr val="tx2">
                    <a:lumMod val="60000"/>
                    <a:lumOff val="40000"/>
                  </a:schemeClr>
                </a:solidFill>
              </a:defRPr>
            </a:lvl3pPr>
            <a:lvl4pPr>
              <a:defRPr>
                <a:solidFill>
                  <a:schemeClr val="tx2">
                    <a:lumMod val="60000"/>
                    <a:lumOff val="40000"/>
                  </a:schemeClr>
                </a:solidFill>
              </a:defRPr>
            </a:lvl4pPr>
            <a:lvl5pPr>
              <a:defRPr>
                <a:solidFill>
                  <a:schemeClr val="tx2">
                    <a:lumMod val="60000"/>
                    <a:lumOff val="40000"/>
                  </a:schemeClr>
                </a:solidFill>
              </a:defRPr>
            </a:lvl5pPr>
            <a:extLst/>
          </a:lstStyle>
          <a:p>
            <a:pPr lvl="0" eaLnBrk="1" latinLnBrk="0" hangingPunct="1"/>
            <a:r>
              <a:rPr lang="pt-BR" dirty="0"/>
              <a:t>Clique para editar o texto mestre</a:t>
            </a:r>
          </a:p>
          <a:p>
            <a:pPr lvl="1" eaLnBrk="1" latinLnBrk="0" hangingPunct="1"/>
            <a:r>
              <a:rPr lang="pt-BR" dirty="0"/>
              <a:t>Segundo nível</a:t>
            </a:r>
          </a:p>
          <a:p>
            <a:pPr lvl="2" eaLnBrk="1" latinLnBrk="0" hangingPunct="1"/>
            <a:r>
              <a:rPr lang="pt-BR" dirty="0"/>
              <a:t>Terceiro nível</a:t>
            </a:r>
          </a:p>
          <a:p>
            <a:pPr lvl="3" eaLnBrk="1" latinLnBrk="0" hangingPunct="1"/>
            <a:r>
              <a:rPr lang="pt-BR" dirty="0"/>
              <a:t>Quarto nível</a:t>
            </a:r>
          </a:p>
          <a:p>
            <a:pPr lvl="4" eaLnBrk="1" latinLnBrk="0" hangingPunct="1"/>
            <a:r>
              <a:rPr lang="pt-BR" dirty="0"/>
              <a:t>Quinto nível</a:t>
            </a:r>
            <a:endParaRPr kumimoji="0" lang="en-US" dirty="0"/>
          </a:p>
        </p:txBody>
      </p:sp>
      <p:sp>
        <p:nvSpPr>
          <p:cNvPr id="4" name="Espaço Reservado para Data 3"/>
          <p:cNvSpPr>
            <a:spLocks noGrp="1"/>
          </p:cNvSpPr>
          <p:nvPr>
            <p:ph type="dt" sz="half" idx="10"/>
          </p:nvPr>
        </p:nvSpPr>
        <p:spPr/>
        <p:txBody>
          <a:bodyPr/>
          <a:lstStyle/>
          <a:p>
            <a:fld id="{B41ABA4E-CD72-497B-97AA-7213B3980F60}" type="datetimeFigureOut">
              <a:rPr lang="en-US" smtClean="0"/>
              <a:pPr/>
              <a:t>7/14/2021</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7" name="Título 6"/>
          <p:cNvSpPr>
            <a:spLocks noGrp="1"/>
          </p:cNvSpPr>
          <p:nvPr>
            <p:ph type="title"/>
          </p:nvPr>
        </p:nvSpPr>
        <p:spPr/>
        <p:txBody>
          <a:bodyPr rtlCol="0"/>
          <a:lstStyle>
            <a:lvl1pPr>
              <a:defRPr>
                <a:solidFill>
                  <a:schemeClr val="tx2">
                    <a:lumMod val="40000"/>
                    <a:lumOff val="60000"/>
                  </a:schemeClr>
                </a:solidFill>
              </a:defRPr>
            </a:lvl1pPr>
            <a:extLst/>
          </a:lstStyle>
          <a:p>
            <a:r>
              <a:rPr kumimoji="0" lang="pt-BR" dirty="0"/>
              <a:t>Clique para editar o título mestre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t-BR"/>
              <a:t>Clique para editar o título mestre</a:t>
            </a:r>
            <a:endParaRPr kumimoji="0" lang="en-US"/>
          </a:p>
        </p:txBody>
      </p:sp>
      <p:sp>
        <p:nvSpPr>
          <p:cNvPr id="3" name="Espaço Reservado para Texto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a:t>Clique para editar o texto mestre</a:t>
            </a:r>
          </a:p>
        </p:txBody>
      </p:sp>
      <p:sp>
        <p:nvSpPr>
          <p:cNvPr id="4" name="Espaço Reservado para Data 3"/>
          <p:cNvSpPr>
            <a:spLocks noGrp="1"/>
          </p:cNvSpPr>
          <p:nvPr>
            <p:ph type="dt" sz="half" idx="10"/>
          </p:nvPr>
        </p:nvSpPr>
        <p:spPr/>
        <p:txBody>
          <a:bodyPr/>
          <a:lstStyle/>
          <a:p>
            <a:fld id="{B41ABA4E-CD72-497B-97AA-7213B3980F60}" type="datetimeFigureOut">
              <a:rPr lang="en-US" smtClean="0"/>
              <a:pPr/>
              <a:t>7/14/2021</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7" name="Divisa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8" name="Divisa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Conteúdo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B41ABA4E-CD72-497B-97AA-7213B3980F60}" type="datetimeFigureOut">
              <a:rPr lang="en-US" smtClean="0"/>
              <a:pPr/>
              <a:t>7/14/2021</a:t>
            </a:fld>
            <a:endParaRPr lang="en-US" dirty="0"/>
          </a:p>
        </p:txBody>
      </p:sp>
      <p:sp>
        <p:nvSpPr>
          <p:cNvPr id="6" name="Espaço Reservado para Rodapé 5"/>
          <p:cNvSpPr>
            <a:spLocks noGrp="1"/>
          </p:cNvSpPr>
          <p:nvPr>
            <p:ph type="ftr" sz="quarter" idx="11"/>
          </p:nvPr>
        </p:nvSpPr>
        <p:spPr/>
        <p:txBody>
          <a:bodyPr/>
          <a:lstStyle/>
          <a:p>
            <a:endParaRPr kumimoji="0" lang="en-US" dirty="0"/>
          </a:p>
        </p:txBody>
      </p:sp>
      <p:sp>
        <p:nvSpPr>
          <p:cNvPr id="7" name="Espaço Reservado para Número de Slide 6"/>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8" name="Título 7"/>
          <p:cNvSpPr>
            <a:spLocks noGrp="1"/>
          </p:cNvSpPr>
          <p:nvPr>
            <p:ph type="title"/>
          </p:nvPr>
        </p:nvSpPr>
        <p:spPr/>
        <p:txBody>
          <a:bodyPr rtlCol="0"/>
          <a:lstStyle/>
          <a:p>
            <a:r>
              <a:rPr kumimoji="0" lang="pt-BR"/>
              <a:t>Clique para editar 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10972800" cy="1143000"/>
          </a:xfrm>
        </p:spPr>
        <p:txBody>
          <a:bodyPr anchor="ctr"/>
          <a:lstStyle>
            <a:lvl1pPr>
              <a:defRPr/>
            </a:lvl1pPr>
            <a:extLst/>
          </a:lstStyle>
          <a:p>
            <a:r>
              <a:rPr kumimoji="0" lang="pt-BR"/>
              <a:t>Clique para editar o título mestre</a:t>
            </a:r>
            <a:endParaRPr kumimoji="0" lang="en-US"/>
          </a:p>
        </p:txBody>
      </p:sp>
      <p:sp>
        <p:nvSpPr>
          <p:cNvPr id="3" name="Espaço Reservado para Texto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 texto mestre</a:t>
            </a:r>
          </a:p>
        </p:txBody>
      </p:sp>
      <p:sp>
        <p:nvSpPr>
          <p:cNvPr id="4" name="Espaço Reservado para Texto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 texto mestre</a:t>
            </a:r>
          </a:p>
        </p:txBody>
      </p:sp>
      <p:sp>
        <p:nvSpPr>
          <p:cNvPr id="5" name="Espaço Reservado para Conteúdo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Espaço Reservado para Conteúdo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0"/>
          </p:nvPr>
        </p:nvSpPr>
        <p:spPr/>
        <p:txBody>
          <a:bodyPr/>
          <a:lstStyle/>
          <a:p>
            <a:fld id="{B41ABA4E-CD72-497B-97AA-7213B3980F60}" type="datetimeFigureOut">
              <a:rPr lang="en-US" smtClean="0"/>
              <a:pPr/>
              <a:t>7/14/2021</a:t>
            </a:fld>
            <a:endParaRPr lang="en-US" dirty="0"/>
          </a:p>
        </p:txBody>
      </p:sp>
      <p:sp>
        <p:nvSpPr>
          <p:cNvPr id="8" name="Espaço Reservado para Rodapé 7"/>
          <p:cNvSpPr>
            <a:spLocks noGrp="1"/>
          </p:cNvSpPr>
          <p:nvPr>
            <p:ph type="ftr" sz="quarter" idx="11"/>
          </p:nvPr>
        </p:nvSpPr>
        <p:spPr/>
        <p:txBody>
          <a:bodyPr/>
          <a:lstStyle/>
          <a:p>
            <a:endParaRPr kumimoji="0" lang="en-US" dirty="0"/>
          </a:p>
        </p:txBody>
      </p:sp>
      <p:sp>
        <p:nvSpPr>
          <p:cNvPr id="9" name="Espaço Reservado para Número de Slide 8"/>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B41ABA4E-CD72-497B-97AA-7213B3980F60}" type="datetimeFigureOut">
              <a:rPr lang="en-US" smtClean="0"/>
              <a:pPr/>
              <a:t>7/14/2021</a:t>
            </a:fld>
            <a:endParaRPr lang="en-US" dirty="0"/>
          </a:p>
        </p:txBody>
      </p:sp>
      <p:sp>
        <p:nvSpPr>
          <p:cNvPr id="4" name="Espaço Reservado para Rodapé 3"/>
          <p:cNvSpPr>
            <a:spLocks noGrp="1"/>
          </p:cNvSpPr>
          <p:nvPr>
            <p:ph type="ftr" sz="quarter" idx="11"/>
          </p:nvPr>
        </p:nvSpPr>
        <p:spPr/>
        <p:txBody>
          <a:bodyPr/>
          <a:lstStyle/>
          <a:p>
            <a:endParaRPr kumimoji="0" lang="en-US" dirty="0"/>
          </a:p>
        </p:txBody>
      </p:sp>
      <p:sp>
        <p:nvSpPr>
          <p:cNvPr id="5" name="Espaço Reservado para Número de Slide 4"/>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6" name="Título 5"/>
          <p:cNvSpPr>
            <a:spLocks noGrp="1"/>
          </p:cNvSpPr>
          <p:nvPr>
            <p:ph type="title"/>
          </p:nvPr>
        </p:nvSpPr>
        <p:spPr/>
        <p:txBody>
          <a:bodyPr rtlCol="0"/>
          <a:lstStyle/>
          <a:p>
            <a:r>
              <a:rPr kumimoji="0" lang="pt-BR"/>
              <a:t>Clique para editar 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41ABA4E-CD72-497B-97AA-7213B3980F60}" type="datetimeFigureOut">
              <a:rPr lang="en-US" smtClean="0"/>
              <a:pPr/>
              <a:t>7/14/2021</a:t>
            </a:fld>
            <a:endParaRPr lang="en-US" dirty="0"/>
          </a:p>
        </p:txBody>
      </p:sp>
      <p:sp>
        <p:nvSpPr>
          <p:cNvPr id="3" name="Espaço Reservado para Rodapé 2"/>
          <p:cNvSpPr>
            <a:spLocks noGrp="1"/>
          </p:cNvSpPr>
          <p:nvPr>
            <p:ph type="ftr" sz="quarter" idx="11"/>
          </p:nvPr>
        </p:nvSpPr>
        <p:spPr/>
        <p:txBody>
          <a:bodyPr/>
          <a:lstStyle/>
          <a:p>
            <a:endParaRPr kumimoji="0" lang="en-US" dirty="0"/>
          </a:p>
        </p:txBody>
      </p:sp>
      <p:sp>
        <p:nvSpPr>
          <p:cNvPr id="4" name="Espaço Reservado para Número de Slide 3"/>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t-BR"/>
              <a:t>Clique para editar o título mestre</a:t>
            </a:r>
            <a:endParaRPr kumimoji="0" lang="en-US"/>
          </a:p>
        </p:txBody>
      </p:sp>
      <p:sp>
        <p:nvSpPr>
          <p:cNvPr id="3" name="Espaço Reservado para Texto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t-BR"/>
              <a:t>Clique para editar o texto mestre</a:t>
            </a:r>
          </a:p>
        </p:txBody>
      </p:sp>
      <p:sp>
        <p:nvSpPr>
          <p:cNvPr id="4" name="Espaço Reservado para Conteúdo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a:xfrm>
            <a:off x="8969376" y="6407944"/>
            <a:ext cx="2560320" cy="365760"/>
          </a:xfrm>
        </p:spPr>
        <p:txBody>
          <a:bodyPr/>
          <a:lstStyle/>
          <a:p>
            <a:fld id="{B41ABA4E-CD72-497B-97AA-7213B3980F60}" type="datetimeFigureOut">
              <a:rPr lang="en-US" smtClean="0"/>
              <a:pPr/>
              <a:t>7/14/2021</a:t>
            </a:fld>
            <a:endParaRPr lang="en-US" dirty="0"/>
          </a:p>
        </p:txBody>
      </p:sp>
      <p:sp>
        <p:nvSpPr>
          <p:cNvPr id="6" name="Espaço Reservado para Rodapé 5"/>
          <p:cNvSpPr>
            <a:spLocks noGrp="1"/>
          </p:cNvSpPr>
          <p:nvPr>
            <p:ph type="ftr" sz="quarter" idx="11"/>
          </p:nvPr>
        </p:nvSpPr>
        <p:spPr/>
        <p:txBody>
          <a:bodyPr/>
          <a:lstStyle/>
          <a:p>
            <a:endParaRPr kumimoji="0" lang="en-US" dirty="0"/>
          </a:p>
        </p:txBody>
      </p:sp>
      <p:sp>
        <p:nvSpPr>
          <p:cNvPr id="7" name="Espaço Reservado para Número de Slide 6"/>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t-BR"/>
              <a:t>Clique para editar o texto mestre</a:t>
            </a:r>
          </a:p>
        </p:txBody>
      </p:sp>
      <p:sp>
        <p:nvSpPr>
          <p:cNvPr id="3" name="Espaço Reservado para Imagem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t-BR"/>
              <a:t>Clique no ícone para adicionar uma imagem</a:t>
            </a:r>
            <a:endParaRPr kumimoji="0" lang="en-US" dirty="0"/>
          </a:p>
        </p:txBody>
      </p:sp>
      <p:sp>
        <p:nvSpPr>
          <p:cNvPr id="5" name="Espaço Reservado para Data 4"/>
          <p:cNvSpPr>
            <a:spLocks noGrp="1"/>
          </p:cNvSpPr>
          <p:nvPr>
            <p:ph type="dt" sz="half" idx="10"/>
          </p:nvPr>
        </p:nvSpPr>
        <p:spPr/>
        <p:txBody>
          <a:bodyPr/>
          <a:lstStyle>
            <a:lvl1pPr>
              <a:defRPr>
                <a:solidFill>
                  <a:schemeClr val="tx1"/>
                </a:solidFill>
              </a:defRPr>
            </a:lvl1pPr>
            <a:extLst/>
          </a:lstStyle>
          <a:p>
            <a:fld id="{B41ABA4E-CD72-497B-97AA-7213B3980F60}" type="datetimeFigureOut">
              <a:rPr lang="en-US" smtClean="0"/>
              <a:pPr/>
              <a:t>7/14/2021</a:t>
            </a:fld>
            <a:endParaRPr lang="en-US" dirty="0"/>
          </a:p>
        </p:txBody>
      </p:sp>
      <p:sp>
        <p:nvSpPr>
          <p:cNvPr id="6" name="Espaço Reservado para Rodapé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kumimoji="0" lang="en-US" dirty="0"/>
          </a:p>
        </p:txBody>
      </p:sp>
      <p:sp>
        <p:nvSpPr>
          <p:cNvPr id="7" name="Espaço Reservado para Número de Slide 6"/>
          <p:cNvSpPr>
            <a:spLocks noGrp="1"/>
          </p:cNvSpPr>
          <p:nvPr>
            <p:ph type="sldNum" sz="quarter" idx="12"/>
          </p:nvPr>
        </p:nvSpPr>
        <p:spPr/>
        <p:txBody>
          <a:bodyPr/>
          <a:lstStyle>
            <a:lvl1pPr>
              <a:defRPr>
                <a:solidFill>
                  <a:schemeClr val="tx1"/>
                </a:solidFill>
              </a:defRPr>
            </a:lvl1pPr>
            <a:extLst/>
          </a:lstStyle>
          <a:p>
            <a:fld id="{D2E57653-3E58-4892-A7ED-712530ACC680}" type="slidenum">
              <a:rPr kumimoji="0" lang="en-US" smtClean="0"/>
              <a:pPr/>
              <a:t>‹nº›</a:t>
            </a:fld>
            <a:endParaRPr kumimoji="0" lang="en-US" dirty="0"/>
          </a:p>
        </p:txBody>
      </p:sp>
      <p:sp>
        <p:nvSpPr>
          <p:cNvPr id="2" name="Título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t-BR"/>
              <a:t>Clique para editar o título mestre</a:t>
            </a:r>
            <a:endParaRPr kumimoji="0" lang="en-US"/>
          </a:p>
        </p:txBody>
      </p:sp>
      <p:sp>
        <p:nvSpPr>
          <p:cNvPr id="8" name="Forma livre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Forma livre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Triângulo retângulo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1" name="Conector reto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Divisa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13" name="Divisa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Triângulo retângulo 13">
            <a:extLst>
              <a:ext uri="{FF2B5EF4-FFF2-40B4-BE49-F238E27FC236}">
                <a16:creationId xmlns:a16="http://schemas.microsoft.com/office/drawing/2014/main" id="{37AF139E-BE6B-4FF6-B972-B67C98DCCCF4}"/>
              </a:ext>
            </a:extLst>
          </p:cNvPr>
          <p:cNvSpPr>
            <a:spLocks/>
          </p:cNvSpPr>
          <p:nvPr/>
        </p:nvSpPr>
        <p:spPr bwMode="auto">
          <a:xfrm rot="10800000">
            <a:off x="6600056" y="-2"/>
            <a:ext cx="5600000" cy="836713"/>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sp>
        <p:nvSpPr>
          <p:cNvPr id="9" name="Espaço Reservado para Título 8"/>
          <p:cNvSpPr>
            <a:spLocks noGrp="1"/>
          </p:cNvSpPr>
          <p:nvPr userDrawn="1">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pt-BR"/>
              <a:t>Clique para editar o título mestre</a:t>
            </a:r>
            <a:endParaRPr kumimoji="0" lang="en-US"/>
          </a:p>
        </p:txBody>
      </p:sp>
      <p:sp>
        <p:nvSpPr>
          <p:cNvPr id="30" name="Espaço Reservado para Texto 29"/>
          <p:cNvSpPr>
            <a:spLocks noGrp="1"/>
          </p:cNvSpPr>
          <p:nvPr userDrawn="1">
            <p:ph type="body" idx="1"/>
          </p:nvPr>
        </p:nvSpPr>
        <p:spPr>
          <a:xfrm>
            <a:off x="609600" y="1481329"/>
            <a:ext cx="10972800" cy="4525963"/>
          </a:xfrm>
          <a:prstGeom prst="rect">
            <a:avLst/>
          </a:prstGeom>
        </p:spPr>
        <p:txBody>
          <a:bodyPr vert="horz">
            <a:normAutofit/>
          </a:bodyPr>
          <a:lstStyle/>
          <a:p>
            <a:pPr lvl="0" eaLnBrk="1" latinLnBrk="0" hangingPunct="1"/>
            <a:r>
              <a:rPr kumimoji="0" lang="pt-BR"/>
              <a:t>Clique para editar 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0" name="Espaço Reservado para Data 9"/>
          <p:cNvSpPr>
            <a:spLocks noGrp="1"/>
          </p:cNvSpPr>
          <p:nvPr userDrawn="1">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41ABA4E-CD72-497B-97AA-7213B3980F60}" type="datetimeFigureOut">
              <a:rPr lang="en-US" smtClean="0"/>
              <a:pPr/>
              <a:t>7/14/2021</a:t>
            </a:fld>
            <a:endParaRPr lang="en-US" dirty="0"/>
          </a:p>
        </p:txBody>
      </p:sp>
      <p:sp>
        <p:nvSpPr>
          <p:cNvPr id="22" name="Espaço Reservado para Rodapé 21"/>
          <p:cNvSpPr>
            <a:spLocks noGrp="1"/>
          </p:cNvSpPr>
          <p:nvPr userDrawn="1">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kumimoji="0" lang="en-US" dirty="0"/>
          </a:p>
        </p:txBody>
      </p:sp>
      <p:sp>
        <p:nvSpPr>
          <p:cNvPr id="18" name="Espaço Reservado para Número de Slide 17"/>
          <p:cNvSpPr>
            <a:spLocks noGrp="1"/>
          </p:cNvSpPr>
          <p:nvPr userDrawn="1">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2E57653-3E58-4892-A7ED-712530ACC680}" type="slidenum">
              <a:rPr kumimoji="0" lang="en-US" smtClean="0"/>
              <a:pPr/>
              <a:t>‹nº›</a:t>
            </a:fld>
            <a:endParaRPr kumimoji="0" lang="en-US" dirty="0"/>
          </a:p>
        </p:txBody>
      </p:sp>
      <p:grpSp>
        <p:nvGrpSpPr>
          <p:cNvPr id="15" name="Agrupar 14">
            <a:extLst>
              <a:ext uri="{FF2B5EF4-FFF2-40B4-BE49-F238E27FC236}">
                <a16:creationId xmlns:a16="http://schemas.microsoft.com/office/drawing/2014/main" id="{E563939D-B587-6C4C-80CC-9AA6B9FB583C}"/>
              </a:ext>
            </a:extLst>
          </p:cNvPr>
          <p:cNvGrpSpPr/>
          <p:nvPr userDrawn="1"/>
        </p:nvGrpSpPr>
        <p:grpSpPr>
          <a:xfrm>
            <a:off x="0" y="6007292"/>
            <a:ext cx="5591944" cy="850708"/>
            <a:chOff x="0" y="6317566"/>
            <a:chExt cx="4759907" cy="540434"/>
          </a:xfrm>
        </p:grpSpPr>
        <p:sp>
          <p:nvSpPr>
            <p:cNvPr id="16" name="Forma livre 12">
              <a:extLst>
                <a:ext uri="{FF2B5EF4-FFF2-40B4-BE49-F238E27FC236}">
                  <a16:creationId xmlns:a16="http://schemas.microsoft.com/office/drawing/2014/main" id="{C85B54CA-D567-7342-A08A-AAE8198C5DDC}"/>
                </a:ext>
              </a:extLst>
            </p:cNvPr>
            <p:cNvSpPr>
              <a:spLocks/>
            </p:cNvSpPr>
            <p:nvPr/>
          </p:nvSpPr>
          <p:spPr bwMode="auto">
            <a:xfrm>
              <a:off x="673754" y="6391353"/>
              <a:ext cx="4086153" cy="46053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Forma livre 11">
              <a:extLst>
                <a:ext uri="{FF2B5EF4-FFF2-40B4-BE49-F238E27FC236}">
                  <a16:creationId xmlns:a16="http://schemas.microsoft.com/office/drawing/2014/main" id="{E3DE26D8-3788-744E-B1E9-FCC6566781BD}"/>
                </a:ext>
              </a:extLst>
            </p:cNvPr>
            <p:cNvSpPr>
              <a:spLocks/>
            </p:cNvSpPr>
            <p:nvPr/>
          </p:nvSpPr>
          <p:spPr bwMode="auto">
            <a:xfrm>
              <a:off x="655680" y="6404539"/>
              <a:ext cx="3052195" cy="447352"/>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Triângulo retângulo 13">
              <a:extLst>
                <a:ext uri="{FF2B5EF4-FFF2-40B4-BE49-F238E27FC236}">
                  <a16:creationId xmlns:a16="http://schemas.microsoft.com/office/drawing/2014/main" id="{0D9BBDB7-69EA-8C4B-BDEF-16F453718B5C}"/>
                </a:ext>
              </a:extLst>
            </p:cNvPr>
            <p:cNvSpPr>
              <a:spLocks/>
            </p:cNvSpPr>
            <p:nvPr/>
          </p:nvSpPr>
          <p:spPr bwMode="auto">
            <a:xfrm>
              <a:off x="0" y="6317566"/>
              <a:ext cx="2813891" cy="540434"/>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9.jpeg"/><Relationship Id="rId5" Type="http://schemas.openxmlformats.org/officeDocument/2006/relationships/image" Target="../media/image4.jpg"/><Relationship Id="rId10" Type="http://schemas.openxmlformats.org/officeDocument/2006/relationships/hyperlink" Target="RigsOfRods.wmv" TargetMode="External"/><Relationship Id="rId4" Type="http://schemas.openxmlformats.org/officeDocument/2006/relationships/image" Target="../media/image3.jpe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jp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normAutofit/>
          </a:bodyPr>
          <a:lstStyle/>
          <a:p>
            <a:r>
              <a:rPr lang="pt-BR" sz="6600" dirty="0"/>
              <a:t>Introdução</a:t>
            </a:r>
          </a:p>
        </p:txBody>
      </p:sp>
      <p:sp>
        <p:nvSpPr>
          <p:cNvPr id="2" name="Subtítulo 1"/>
          <p:cNvSpPr>
            <a:spLocks noGrp="1"/>
          </p:cNvSpPr>
          <p:nvPr>
            <p:ph type="subTitle" idx="1"/>
          </p:nvPr>
        </p:nvSpPr>
        <p:spPr/>
        <p:txBody>
          <a:bodyPr lIns="108000" tIns="72000">
            <a:normAutofit/>
          </a:bodyPr>
          <a:lstStyle/>
          <a:p>
            <a:r>
              <a:rPr lang="pt-BR" sz="3600" dirty="0">
                <a:solidFill>
                  <a:schemeClr val="accent1">
                    <a:lumMod val="50000"/>
                  </a:schemeClr>
                </a:solidFill>
              </a:rPr>
              <a:t>Programação de Jogos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Jogos tipo FPS, RPG e RTS em sua maioria exploram </a:t>
            </a:r>
            <a:br>
              <a:rPr lang="pt-BR" dirty="0"/>
            </a:br>
            <a:r>
              <a:rPr lang="pt-BR" dirty="0"/>
              <a:t>a sobrevivência física (caça, exploração e coleta)</a:t>
            </a:r>
          </a:p>
        </p:txBody>
      </p:sp>
      <p:sp>
        <p:nvSpPr>
          <p:cNvPr id="3" name="Título 2"/>
          <p:cNvSpPr>
            <a:spLocks noGrp="1"/>
          </p:cNvSpPr>
          <p:nvPr>
            <p:ph type="title"/>
          </p:nvPr>
        </p:nvSpPr>
        <p:spPr/>
        <p:txBody>
          <a:bodyPr/>
          <a:lstStyle/>
          <a:p>
            <a:r>
              <a:rPr lang="pt-BR" dirty="0"/>
              <a:t>Teoria da Diversão</a:t>
            </a:r>
          </a:p>
        </p:txBody>
      </p:sp>
      <p:grpSp>
        <p:nvGrpSpPr>
          <p:cNvPr id="10" name="Grupo 9"/>
          <p:cNvGrpSpPr/>
          <p:nvPr/>
        </p:nvGrpSpPr>
        <p:grpSpPr>
          <a:xfrm>
            <a:off x="1163054" y="2435771"/>
            <a:ext cx="9207241" cy="4023351"/>
            <a:chOff x="1163054" y="2435771"/>
            <a:chExt cx="9207241" cy="4023351"/>
          </a:xfrm>
        </p:grpSpPr>
        <p:pic>
          <p:nvPicPr>
            <p:cNvPr id="5" name="Imagem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63054" y="2712770"/>
              <a:ext cx="5292986" cy="29773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Imagem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00056" y="2712770"/>
              <a:ext cx="2773112" cy="15598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aixaDeTexto 5"/>
            <p:cNvSpPr txBox="1"/>
            <p:nvPr/>
          </p:nvSpPr>
          <p:spPr>
            <a:xfrm>
              <a:off x="5142860" y="5741884"/>
              <a:ext cx="1313180" cy="276999"/>
            </a:xfrm>
            <a:prstGeom prst="rect">
              <a:avLst/>
            </a:prstGeom>
            <a:noFill/>
          </p:spPr>
          <p:txBody>
            <a:bodyPr wrap="none" rtlCol="0">
              <a:spAutoFit/>
            </a:bodyPr>
            <a:lstStyle/>
            <a:p>
              <a:r>
                <a:rPr lang="pt-BR" sz="1200" dirty="0">
                  <a:solidFill>
                    <a:schemeClr val="accent2">
                      <a:lumMod val="40000"/>
                      <a:lumOff val="60000"/>
                    </a:schemeClr>
                  </a:solidFill>
                </a:rPr>
                <a:t>Age </a:t>
              </a:r>
              <a:r>
                <a:rPr lang="pt-BR" sz="1200" dirty="0" err="1">
                  <a:solidFill>
                    <a:schemeClr val="accent2">
                      <a:lumMod val="40000"/>
                      <a:lumOff val="60000"/>
                    </a:schemeClr>
                  </a:solidFill>
                </a:rPr>
                <a:t>of</a:t>
              </a:r>
              <a:r>
                <a:rPr lang="pt-BR" sz="1200" dirty="0">
                  <a:solidFill>
                    <a:schemeClr val="accent2">
                      <a:lumMod val="40000"/>
                      <a:lumOff val="60000"/>
                    </a:schemeClr>
                  </a:solidFill>
                </a:rPr>
                <a:t> </a:t>
              </a:r>
              <a:r>
                <a:rPr lang="pt-BR" sz="1200" dirty="0" err="1">
                  <a:solidFill>
                    <a:schemeClr val="accent2">
                      <a:lumMod val="40000"/>
                      <a:lumOff val="60000"/>
                    </a:schemeClr>
                  </a:solidFill>
                </a:rPr>
                <a:t>Empires</a:t>
              </a:r>
              <a:endParaRPr lang="pt-BR" sz="1200" dirty="0">
                <a:solidFill>
                  <a:schemeClr val="accent2">
                    <a:lumMod val="40000"/>
                    <a:lumOff val="60000"/>
                  </a:schemeClr>
                </a:solidFill>
              </a:endParaRPr>
            </a:p>
          </p:txBody>
        </p:sp>
        <p:sp>
          <p:nvSpPr>
            <p:cNvPr id="7" name="CaixaDeTexto 6"/>
            <p:cNvSpPr txBox="1"/>
            <p:nvPr/>
          </p:nvSpPr>
          <p:spPr>
            <a:xfrm>
              <a:off x="8311659" y="2435771"/>
              <a:ext cx="1061509" cy="276999"/>
            </a:xfrm>
            <a:prstGeom prst="rect">
              <a:avLst/>
            </a:prstGeom>
            <a:noFill/>
          </p:spPr>
          <p:txBody>
            <a:bodyPr wrap="none" rtlCol="0">
              <a:spAutoFit/>
            </a:bodyPr>
            <a:lstStyle/>
            <a:p>
              <a:r>
                <a:rPr lang="pt-BR" sz="1200" dirty="0" err="1">
                  <a:solidFill>
                    <a:schemeClr val="accent2">
                      <a:lumMod val="40000"/>
                      <a:lumOff val="60000"/>
                    </a:schemeClr>
                  </a:solidFill>
                </a:rPr>
                <a:t>Call</a:t>
              </a:r>
              <a:r>
                <a:rPr lang="pt-BR" sz="1200" dirty="0">
                  <a:solidFill>
                    <a:schemeClr val="accent2">
                      <a:lumMod val="40000"/>
                      <a:lumOff val="60000"/>
                    </a:schemeClr>
                  </a:solidFill>
                </a:rPr>
                <a:t> </a:t>
              </a:r>
              <a:r>
                <a:rPr lang="pt-BR" sz="1200" dirty="0" err="1">
                  <a:solidFill>
                    <a:schemeClr val="accent2">
                      <a:lumMod val="40000"/>
                      <a:lumOff val="60000"/>
                    </a:schemeClr>
                  </a:solidFill>
                </a:rPr>
                <a:t>of</a:t>
              </a:r>
              <a:r>
                <a:rPr lang="pt-BR" sz="1200" dirty="0">
                  <a:solidFill>
                    <a:schemeClr val="accent2">
                      <a:lumMod val="40000"/>
                      <a:lumOff val="60000"/>
                    </a:schemeClr>
                  </a:solidFill>
                </a:rPr>
                <a:t> </a:t>
              </a:r>
              <a:r>
                <a:rPr lang="pt-BR" sz="1200" dirty="0" err="1">
                  <a:solidFill>
                    <a:schemeClr val="accent2">
                      <a:lumMod val="40000"/>
                      <a:lumOff val="60000"/>
                    </a:schemeClr>
                  </a:solidFill>
                </a:rPr>
                <a:t>Duty</a:t>
              </a:r>
              <a:endParaRPr lang="pt-BR" sz="1200" dirty="0">
                <a:solidFill>
                  <a:schemeClr val="accent2">
                    <a:lumMod val="40000"/>
                    <a:lumOff val="60000"/>
                  </a:schemeClr>
                </a:solidFill>
              </a:endParaRPr>
            </a:p>
          </p:txBody>
        </p:sp>
        <p:pic>
          <p:nvPicPr>
            <p:cNvPr id="8" name="Imagem 7"/>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600056" y="4389749"/>
              <a:ext cx="3672408" cy="20693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aixaDeTexto 8"/>
            <p:cNvSpPr txBox="1"/>
            <p:nvPr/>
          </p:nvSpPr>
          <p:spPr>
            <a:xfrm>
              <a:off x="9680683" y="4112750"/>
              <a:ext cx="689612" cy="276999"/>
            </a:xfrm>
            <a:prstGeom prst="rect">
              <a:avLst/>
            </a:prstGeom>
            <a:noFill/>
          </p:spPr>
          <p:txBody>
            <a:bodyPr wrap="none" rtlCol="0">
              <a:spAutoFit/>
            </a:bodyPr>
            <a:lstStyle/>
            <a:p>
              <a:r>
                <a:rPr lang="pt-BR" sz="1200" dirty="0" err="1">
                  <a:solidFill>
                    <a:schemeClr val="accent2">
                      <a:lumMod val="40000"/>
                      <a:lumOff val="60000"/>
                    </a:schemeClr>
                  </a:solidFill>
                </a:rPr>
                <a:t>Skyrim</a:t>
              </a:r>
              <a:endParaRPr lang="pt-BR" sz="1200" dirty="0">
                <a:solidFill>
                  <a:schemeClr val="accent2">
                    <a:lumMod val="40000"/>
                    <a:lumOff val="60000"/>
                  </a:schemeClr>
                </a:solidFill>
              </a:endParaRPr>
            </a:p>
          </p:txBody>
        </p:sp>
      </p:grpSp>
    </p:spTree>
    <p:extLst>
      <p:ext uri="{BB962C8B-B14F-4D97-AF65-F5344CB8AC3E}">
        <p14:creationId xmlns:p14="http://schemas.microsoft.com/office/powerpoint/2010/main" val="95117538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endParaRPr lang="pt-BR" dirty="0"/>
          </a:p>
          <a:p>
            <a:r>
              <a:rPr lang="pt-BR" dirty="0"/>
              <a:t>Desse princípio básico de </a:t>
            </a:r>
            <a:r>
              <a:rPr lang="pt-BR" dirty="0">
                <a:solidFill>
                  <a:schemeClr val="accent1">
                    <a:lumMod val="75000"/>
                  </a:schemeClr>
                </a:solidFill>
              </a:rPr>
              <a:t>sobrevivência física </a:t>
            </a:r>
            <a:br>
              <a:rPr lang="pt-BR" dirty="0">
                <a:solidFill>
                  <a:schemeClr val="accent1">
                    <a:lumMod val="75000"/>
                  </a:schemeClr>
                </a:solidFill>
              </a:rPr>
            </a:br>
            <a:r>
              <a:rPr lang="pt-BR" dirty="0"/>
              <a:t>podemos tirar a seguinte dica para o projeto de jogos:</a:t>
            </a:r>
          </a:p>
          <a:p>
            <a:pPr marL="109728" indent="0">
              <a:buNone/>
            </a:pPr>
            <a:endParaRPr lang="pt-BR" dirty="0"/>
          </a:p>
          <a:p>
            <a:pPr marL="109728" indent="0" algn="ctr">
              <a:buNone/>
            </a:pPr>
            <a:endParaRPr lang="pt-BR" dirty="0"/>
          </a:p>
          <a:p>
            <a:pPr marL="109728" indent="0" algn="ctr">
              <a:buNone/>
            </a:pPr>
            <a:r>
              <a:rPr lang="pt-BR" dirty="0"/>
              <a:t>"Avalie que habilidades e informações o jogador </a:t>
            </a:r>
            <a:br>
              <a:rPr lang="pt-BR" dirty="0"/>
            </a:br>
            <a:r>
              <a:rPr lang="pt-BR" dirty="0"/>
              <a:t>aprende ao longo do seu jogo e </a:t>
            </a:r>
            <a:r>
              <a:rPr lang="pt-BR" dirty="0">
                <a:solidFill>
                  <a:schemeClr val="accent1">
                    <a:lumMod val="75000"/>
                  </a:schemeClr>
                </a:solidFill>
              </a:rPr>
              <a:t>enfatize as habilidades importantes para a sobrevivência do jogador</a:t>
            </a:r>
            <a:r>
              <a:rPr lang="pt-BR" dirty="0"/>
              <a:t>"</a:t>
            </a:r>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81444389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O jogo mais popular de todos os tempos para PC, </a:t>
            </a:r>
            <a:br>
              <a:rPr lang="pt-BR" dirty="0"/>
            </a:br>
            <a:r>
              <a:rPr lang="pt-BR" dirty="0"/>
              <a:t>The </a:t>
            </a:r>
            <a:r>
              <a:rPr lang="pt-BR" dirty="0" err="1"/>
              <a:t>Sims</a:t>
            </a:r>
            <a:r>
              <a:rPr lang="pt-BR" dirty="0"/>
              <a:t>, não explora caça, mas explora atividades </a:t>
            </a:r>
            <a:br>
              <a:rPr lang="pt-BR" dirty="0"/>
            </a:br>
            <a:r>
              <a:rPr lang="pt-BR" dirty="0"/>
              <a:t>básicas de </a:t>
            </a:r>
            <a:r>
              <a:rPr lang="pt-BR" dirty="0">
                <a:solidFill>
                  <a:schemeClr val="accent1">
                    <a:lumMod val="75000"/>
                  </a:schemeClr>
                </a:solidFill>
              </a:rPr>
              <a:t>sobrevivência social</a:t>
            </a:r>
            <a:endParaRPr lang="pt-BR" dirty="0"/>
          </a:p>
        </p:txBody>
      </p:sp>
      <p:sp>
        <p:nvSpPr>
          <p:cNvPr id="3" name="Título 2"/>
          <p:cNvSpPr>
            <a:spLocks noGrp="1"/>
          </p:cNvSpPr>
          <p:nvPr>
            <p:ph type="title"/>
          </p:nvPr>
        </p:nvSpPr>
        <p:spPr/>
        <p:txBody>
          <a:bodyPr/>
          <a:lstStyle/>
          <a:p>
            <a:r>
              <a:rPr lang="pt-BR" dirty="0"/>
              <a:t>Teoria da Diversão</a:t>
            </a:r>
          </a:p>
        </p:txBody>
      </p:sp>
      <p:grpSp>
        <p:nvGrpSpPr>
          <p:cNvPr id="4" name="Grupo 3"/>
          <p:cNvGrpSpPr/>
          <p:nvPr/>
        </p:nvGrpSpPr>
        <p:grpSpPr>
          <a:xfrm>
            <a:off x="2279575" y="3211373"/>
            <a:ext cx="7674109" cy="3169955"/>
            <a:chOff x="2279575" y="3054916"/>
            <a:chExt cx="7674109" cy="3169955"/>
          </a:xfrm>
        </p:grpSpPr>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575" y="3054916"/>
              <a:ext cx="3713667" cy="2790011"/>
            </a:xfrm>
            <a:prstGeom prst="rect">
              <a:avLst/>
            </a:prstGeom>
            <a:ln>
              <a:noFill/>
            </a:ln>
            <a:effectLst>
              <a:softEdge rad="112500"/>
            </a:effectLst>
          </p:spPr>
        </p:pic>
        <p:sp>
          <p:nvSpPr>
            <p:cNvPr id="6" name="CaixaDeTexto 5"/>
            <p:cNvSpPr txBox="1"/>
            <p:nvPr/>
          </p:nvSpPr>
          <p:spPr>
            <a:xfrm>
              <a:off x="8976320" y="5917094"/>
              <a:ext cx="973343" cy="307777"/>
            </a:xfrm>
            <a:prstGeom prst="rect">
              <a:avLst/>
            </a:prstGeom>
            <a:noFill/>
          </p:spPr>
          <p:txBody>
            <a:bodyPr wrap="none" rtlCol="0">
              <a:spAutoFit/>
            </a:bodyPr>
            <a:lstStyle/>
            <a:p>
              <a:r>
                <a:rPr lang="pt-BR" sz="1400" dirty="0">
                  <a:solidFill>
                    <a:schemeClr val="accent2">
                      <a:lumMod val="40000"/>
                      <a:lumOff val="60000"/>
                    </a:schemeClr>
                  </a:solidFill>
                </a:rPr>
                <a:t>The </a:t>
              </a:r>
              <a:r>
                <a:rPr lang="pt-BR" sz="1400" dirty="0" err="1">
                  <a:solidFill>
                    <a:schemeClr val="accent2">
                      <a:lumMod val="40000"/>
                      <a:lumOff val="60000"/>
                    </a:schemeClr>
                  </a:solidFill>
                </a:rPr>
                <a:t>Sims</a:t>
              </a:r>
              <a:endParaRPr lang="pt-BR" sz="1400" dirty="0">
                <a:solidFill>
                  <a:schemeClr val="accent2">
                    <a:lumMod val="40000"/>
                    <a:lumOff val="60000"/>
                  </a:schemeClr>
                </a:solidFill>
              </a:endParaRPr>
            </a:p>
          </p:txBody>
        </p:sp>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0016" y="3068960"/>
              <a:ext cx="3713668" cy="2775967"/>
            </a:xfrm>
            <a:prstGeom prst="rect">
              <a:avLst/>
            </a:prstGeom>
            <a:ln>
              <a:noFill/>
            </a:ln>
            <a:effectLst>
              <a:softEdge rad="112500"/>
            </a:effectLst>
          </p:spPr>
        </p:pic>
      </p:grpSp>
    </p:spTree>
    <p:extLst>
      <p:ext uri="{BB962C8B-B14F-4D97-AF65-F5344CB8AC3E}">
        <p14:creationId xmlns:p14="http://schemas.microsoft.com/office/powerpoint/2010/main" val="325427549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endParaRPr lang="pt-BR" dirty="0"/>
          </a:p>
          <a:p>
            <a:pPr>
              <a:spcAft>
                <a:spcPts val="2400"/>
              </a:spcAft>
            </a:pPr>
            <a:r>
              <a:rPr lang="pt-BR" dirty="0"/>
              <a:t>Desse princípio básico de </a:t>
            </a:r>
            <a:r>
              <a:rPr lang="pt-BR" dirty="0">
                <a:solidFill>
                  <a:schemeClr val="accent1">
                    <a:lumMod val="75000"/>
                  </a:schemeClr>
                </a:solidFill>
              </a:rPr>
              <a:t>sobrevivência social </a:t>
            </a:r>
            <a:br>
              <a:rPr lang="pt-BR" dirty="0">
                <a:solidFill>
                  <a:schemeClr val="accent1">
                    <a:lumMod val="75000"/>
                  </a:schemeClr>
                </a:solidFill>
              </a:rPr>
            </a:br>
            <a:r>
              <a:rPr lang="pt-BR" dirty="0"/>
              <a:t>podemos tirar a seguinte dica para o projeto de jogos:</a:t>
            </a:r>
            <a:br>
              <a:rPr lang="pt-BR" dirty="0"/>
            </a:br>
            <a:endParaRPr lang="pt-BR" dirty="0"/>
          </a:p>
          <a:p>
            <a:pPr marL="109728" indent="0" algn="ctr">
              <a:buNone/>
            </a:pPr>
            <a:r>
              <a:rPr lang="pt-BR" dirty="0"/>
              <a:t>"Estórias e narrativas são elementos que podem prender o jogador por mais tempo. Acrescentar ovos de páscoa, objetos colecionáveis ou personagens que possam ser compartilhados ou trocados entre amigos </a:t>
            </a:r>
            <a:r>
              <a:rPr lang="pt-BR" dirty="0">
                <a:solidFill>
                  <a:schemeClr val="accent1">
                    <a:lumMod val="75000"/>
                  </a:schemeClr>
                </a:solidFill>
              </a:rPr>
              <a:t>acrescenta um aspecto social que pode ser benéfico ao jogo</a:t>
            </a:r>
            <a:r>
              <a:rPr lang="pt-BR" dirty="0"/>
              <a:t>."</a:t>
            </a:r>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89921368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Tetris é um exemplo de jogo que não possui um </a:t>
            </a:r>
            <a:br>
              <a:rPr lang="pt-BR" dirty="0"/>
            </a:br>
            <a:r>
              <a:rPr lang="pt-BR" dirty="0"/>
              <a:t>aspecto evidente de sobrevivência física nem social. </a:t>
            </a:r>
            <a:br>
              <a:rPr lang="pt-BR" dirty="0"/>
            </a:br>
            <a:r>
              <a:rPr lang="pt-BR" dirty="0"/>
              <a:t>Ele se baseia na </a:t>
            </a:r>
            <a:r>
              <a:rPr lang="pt-BR" dirty="0">
                <a:solidFill>
                  <a:schemeClr val="accent1">
                    <a:lumMod val="75000"/>
                  </a:schemeClr>
                </a:solidFill>
              </a:rPr>
              <a:t>diversão mental</a:t>
            </a:r>
            <a:r>
              <a:rPr lang="pt-BR" dirty="0"/>
              <a:t>.</a:t>
            </a:r>
          </a:p>
        </p:txBody>
      </p:sp>
      <p:sp>
        <p:nvSpPr>
          <p:cNvPr id="3" name="Título 2"/>
          <p:cNvSpPr>
            <a:spLocks noGrp="1"/>
          </p:cNvSpPr>
          <p:nvPr>
            <p:ph type="title"/>
          </p:nvPr>
        </p:nvSpPr>
        <p:spPr/>
        <p:txBody>
          <a:bodyPr/>
          <a:lstStyle/>
          <a:p>
            <a:r>
              <a:rPr lang="pt-BR" dirty="0"/>
              <a:t>Teoria da Diversão</a:t>
            </a: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789" y="3284985"/>
            <a:ext cx="2943961" cy="3123411"/>
          </a:xfrm>
          <a:prstGeom prst="rect">
            <a:avLst/>
          </a:prstGeom>
        </p:spPr>
      </p:pic>
      <p:sp>
        <p:nvSpPr>
          <p:cNvPr id="6" name="CaixaDeTexto 5"/>
          <p:cNvSpPr txBox="1"/>
          <p:nvPr/>
        </p:nvSpPr>
        <p:spPr>
          <a:xfrm>
            <a:off x="2207568" y="3662266"/>
            <a:ext cx="3685624" cy="2031325"/>
          </a:xfrm>
          <a:prstGeom prst="rect">
            <a:avLst/>
          </a:prstGeom>
          <a:noFill/>
        </p:spPr>
        <p:txBody>
          <a:bodyPr wrap="none" rtlCol="0">
            <a:spAutoFit/>
          </a:bodyPr>
          <a:lstStyle/>
          <a:p>
            <a:pPr algn="ctr"/>
            <a:r>
              <a:rPr lang="pt-BR" dirty="0">
                <a:solidFill>
                  <a:schemeClr val="tx2">
                    <a:lumMod val="60000"/>
                    <a:lumOff val="40000"/>
                  </a:schemeClr>
                </a:solidFill>
              </a:rPr>
              <a:t>Jogos como </a:t>
            </a:r>
            <a:r>
              <a:rPr lang="pt-BR" dirty="0" err="1">
                <a:solidFill>
                  <a:schemeClr val="tx2">
                    <a:lumMod val="60000"/>
                    <a:lumOff val="40000"/>
                  </a:schemeClr>
                </a:solidFill>
              </a:rPr>
              <a:t>Tetris</a:t>
            </a:r>
            <a:r>
              <a:rPr lang="pt-BR" dirty="0">
                <a:solidFill>
                  <a:schemeClr val="tx2">
                    <a:lumMod val="60000"/>
                    <a:lumOff val="40000"/>
                  </a:schemeClr>
                </a:solidFill>
              </a:rPr>
              <a:t> exploram </a:t>
            </a:r>
            <a:br>
              <a:rPr lang="pt-BR" dirty="0">
                <a:solidFill>
                  <a:schemeClr val="tx2">
                    <a:lumMod val="60000"/>
                    <a:lumOff val="40000"/>
                  </a:schemeClr>
                </a:solidFill>
              </a:rPr>
            </a:br>
            <a:r>
              <a:rPr lang="pt-BR" dirty="0">
                <a:solidFill>
                  <a:schemeClr val="tx2">
                    <a:lumMod val="60000"/>
                    <a:lumOff val="40000"/>
                  </a:schemeClr>
                </a:solidFill>
              </a:rPr>
              <a:t>nossas habilidades mentais de </a:t>
            </a:r>
          </a:p>
          <a:p>
            <a:pPr algn="ctr"/>
            <a:r>
              <a:rPr lang="pt-BR" dirty="0">
                <a:solidFill>
                  <a:schemeClr val="tx2">
                    <a:lumMod val="60000"/>
                    <a:lumOff val="40000"/>
                  </a:schemeClr>
                </a:solidFill>
              </a:rPr>
              <a:t>reconhecimento de padrões. </a:t>
            </a:r>
            <a:br>
              <a:rPr lang="pt-BR" dirty="0">
                <a:solidFill>
                  <a:schemeClr val="tx2">
                    <a:lumMod val="60000"/>
                    <a:lumOff val="40000"/>
                  </a:schemeClr>
                </a:solidFill>
              </a:rPr>
            </a:br>
            <a:br>
              <a:rPr lang="pt-BR" dirty="0">
                <a:solidFill>
                  <a:schemeClr val="tx2">
                    <a:lumMod val="60000"/>
                    <a:lumOff val="40000"/>
                  </a:schemeClr>
                </a:solidFill>
              </a:rPr>
            </a:br>
            <a:r>
              <a:rPr lang="pt-BR" dirty="0">
                <a:solidFill>
                  <a:schemeClr val="tx2">
                    <a:lumMod val="60000"/>
                    <a:lumOff val="40000"/>
                  </a:schemeClr>
                </a:solidFill>
              </a:rPr>
              <a:t>É treinamento para o cérebro. </a:t>
            </a:r>
            <a:br>
              <a:rPr lang="pt-BR" dirty="0">
                <a:solidFill>
                  <a:schemeClr val="tx2">
                    <a:lumMod val="60000"/>
                    <a:lumOff val="40000"/>
                  </a:schemeClr>
                </a:solidFill>
              </a:rPr>
            </a:br>
            <a:r>
              <a:rPr lang="pt-BR" dirty="0">
                <a:solidFill>
                  <a:schemeClr val="tx2">
                    <a:lumMod val="60000"/>
                    <a:lumOff val="40000"/>
                  </a:schemeClr>
                </a:solidFill>
              </a:rPr>
              <a:t>Que de uma certa forma está </a:t>
            </a:r>
            <a:br>
              <a:rPr lang="pt-BR" dirty="0">
                <a:solidFill>
                  <a:schemeClr val="tx2">
                    <a:lumMod val="60000"/>
                    <a:lumOff val="40000"/>
                  </a:schemeClr>
                </a:solidFill>
              </a:rPr>
            </a:br>
            <a:r>
              <a:rPr lang="pt-BR" dirty="0">
                <a:solidFill>
                  <a:schemeClr val="tx2">
                    <a:lumMod val="60000"/>
                    <a:lumOff val="40000"/>
                  </a:schemeClr>
                </a:solidFill>
              </a:rPr>
              <a:t>ligado a sobrevivência.</a:t>
            </a:r>
          </a:p>
        </p:txBody>
      </p:sp>
    </p:spTree>
    <p:extLst>
      <p:ext uri="{BB962C8B-B14F-4D97-AF65-F5344CB8AC3E}">
        <p14:creationId xmlns:p14="http://schemas.microsoft.com/office/powerpoint/2010/main" val="39705673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endParaRPr lang="pt-BR" dirty="0"/>
          </a:p>
          <a:p>
            <a:r>
              <a:rPr lang="pt-BR" dirty="0"/>
              <a:t>Desse princípio básico de </a:t>
            </a:r>
            <a:r>
              <a:rPr lang="pt-BR" dirty="0">
                <a:solidFill>
                  <a:schemeClr val="accent1">
                    <a:lumMod val="75000"/>
                  </a:schemeClr>
                </a:solidFill>
              </a:rPr>
              <a:t>sobrevivência mental</a:t>
            </a:r>
            <a:r>
              <a:rPr lang="pt-BR" dirty="0"/>
              <a:t> </a:t>
            </a:r>
            <a:br>
              <a:rPr lang="pt-BR" dirty="0"/>
            </a:br>
            <a:r>
              <a:rPr lang="pt-BR" dirty="0"/>
              <a:t>podemos tirar a seguinte dica para o projeto de jogos:</a:t>
            </a:r>
          </a:p>
          <a:p>
            <a:pPr marL="109728" indent="0">
              <a:buNone/>
            </a:pPr>
            <a:endParaRPr lang="pt-BR" dirty="0"/>
          </a:p>
          <a:p>
            <a:pPr marL="109728" indent="0" algn="ctr">
              <a:buNone/>
            </a:pPr>
            <a:r>
              <a:rPr lang="pt-BR" dirty="0"/>
              <a:t>"Criar um padrão de jogo consistente e previsível torna o jogo mais fácil de aprender, mas adicionar novos padrões a medida que o jogo progride pode </a:t>
            </a:r>
            <a:r>
              <a:rPr lang="pt-BR" dirty="0">
                <a:solidFill>
                  <a:schemeClr val="accent1">
                    <a:lumMod val="75000"/>
                  </a:schemeClr>
                </a:solidFill>
              </a:rPr>
              <a:t>mantê-lo novo e </a:t>
            </a:r>
          </a:p>
          <a:p>
            <a:pPr marL="109728" indent="0" algn="ctr">
              <a:buNone/>
            </a:pPr>
            <a:r>
              <a:rPr lang="pt-BR" dirty="0">
                <a:solidFill>
                  <a:schemeClr val="accent1">
                    <a:lumMod val="75000"/>
                  </a:schemeClr>
                </a:solidFill>
              </a:rPr>
              <a:t>divertido por mais tempo</a:t>
            </a:r>
            <a:r>
              <a:rPr lang="pt-BR" dirty="0"/>
              <a:t>"</a:t>
            </a:r>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360523994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827992"/>
          </a:xfrm>
        </p:spPr>
        <p:txBody>
          <a:bodyPr>
            <a:normAutofit/>
          </a:bodyPr>
          <a:lstStyle/>
          <a:p>
            <a:r>
              <a:rPr lang="pt-BR" dirty="0"/>
              <a:t>A </a:t>
            </a:r>
            <a:r>
              <a:rPr lang="pt-BR" dirty="0">
                <a:solidFill>
                  <a:schemeClr val="accent1">
                    <a:lumMod val="75000"/>
                  </a:schemeClr>
                </a:solidFill>
              </a:rPr>
              <a:t>teoria da diversão</a:t>
            </a:r>
            <a:r>
              <a:rPr lang="pt-BR" dirty="0"/>
              <a:t> mostra como os jogos </a:t>
            </a:r>
            <a:br>
              <a:rPr lang="pt-BR" dirty="0"/>
            </a:br>
            <a:r>
              <a:rPr lang="pt-BR" dirty="0"/>
              <a:t>nos divertem ensinando habilidades de sobrevivência </a:t>
            </a:r>
            <a:br>
              <a:rPr lang="pt-BR" dirty="0"/>
            </a:br>
            <a:r>
              <a:rPr lang="pt-BR" dirty="0"/>
              <a:t>nas </a:t>
            </a:r>
            <a:r>
              <a:rPr lang="pt-BR" dirty="0">
                <a:solidFill>
                  <a:schemeClr val="accent1">
                    <a:lumMod val="75000"/>
                  </a:schemeClr>
                </a:solidFill>
              </a:rPr>
              <a:t>áreas física, social e mental</a:t>
            </a:r>
            <a:r>
              <a:rPr lang="pt-BR" dirty="0"/>
              <a:t>, mas ela não diz como </a:t>
            </a:r>
            <a:br>
              <a:rPr lang="pt-BR" dirty="0"/>
            </a:br>
            <a:r>
              <a:rPr lang="pt-BR" dirty="0"/>
              <a:t>um jogo deve ser estruturado</a:t>
            </a:r>
            <a:br>
              <a:rPr lang="pt-BR" dirty="0"/>
            </a:br>
            <a:endParaRPr lang="pt-BR" dirty="0"/>
          </a:p>
          <a:p>
            <a:r>
              <a:rPr lang="pt-BR" dirty="0"/>
              <a:t>O que é um bom jogo?</a:t>
            </a:r>
            <a:br>
              <a:rPr lang="pt-BR" dirty="0"/>
            </a:br>
            <a:endParaRPr lang="pt-BR" dirty="0"/>
          </a:p>
          <a:p>
            <a:pPr marL="109728" indent="0" algn="ctr">
              <a:buNone/>
            </a:pPr>
            <a:r>
              <a:rPr lang="pt-BR" dirty="0"/>
              <a:t>"Um bom jogo é uma </a:t>
            </a:r>
            <a:r>
              <a:rPr lang="pt-BR" dirty="0">
                <a:solidFill>
                  <a:schemeClr val="accent1">
                    <a:lumMod val="75000"/>
                  </a:schemeClr>
                </a:solidFill>
              </a:rPr>
              <a:t>série de escolhas</a:t>
            </a:r>
            <a:r>
              <a:rPr lang="pt-BR" dirty="0"/>
              <a:t> interessantes e significativas feitas pelo jogador em busca </a:t>
            </a:r>
            <a:br>
              <a:rPr lang="pt-BR" dirty="0"/>
            </a:br>
            <a:r>
              <a:rPr lang="pt-BR" dirty="0"/>
              <a:t>de </a:t>
            </a:r>
            <a:r>
              <a:rPr lang="pt-BR" dirty="0">
                <a:solidFill>
                  <a:schemeClr val="accent1">
                    <a:lumMod val="75000"/>
                  </a:schemeClr>
                </a:solidFill>
              </a:rPr>
              <a:t>um objetivo claro e atrativo</a:t>
            </a:r>
            <a:r>
              <a:rPr lang="pt-BR" dirty="0"/>
              <a:t>." </a:t>
            </a:r>
            <a:br>
              <a:rPr lang="pt-BR" dirty="0"/>
            </a:br>
            <a:r>
              <a:rPr lang="pt-BR" sz="2400" dirty="0">
                <a:solidFill>
                  <a:schemeClr val="accent1">
                    <a:lumMod val="50000"/>
                  </a:schemeClr>
                </a:solidFill>
              </a:rPr>
              <a:t>– Sid Meier</a:t>
            </a:r>
          </a:p>
        </p:txBody>
      </p:sp>
      <p:sp>
        <p:nvSpPr>
          <p:cNvPr id="3" name="Título 2"/>
          <p:cNvSpPr>
            <a:spLocks noGrp="1"/>
          </p:cNvSpPr>
          <p:nvPr>
            <p:ph type="title"/>
          </p:nvPr>
        </p:nvSpPr>
        <p:spPr/>
        <p:txBody>
          <a:bodyPr/>
          <a:lstStyle/>
          <a:p>
            <a:r>
              <a:rPr lang="pt-BR" dirty="0"/>
              <a:t>Projeto de Jogos</a:t>
            </a:r>
          </a:p>
        </p:txBody>
      </p:sp>
    </p:spTree>
    <p:extLst>
      <p:ext uri="{BB962C8B-B14F-4D97-AF65-F5344CB8AC3E}">
        <p14:creationId xmlns:p14="http://schemas.microsoft.com/office/powerpoint/2010/main" val="125507380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827992"/>
          </a:xfrm>
        </p:spPr>
        <p:txBody>
          <a:bodyPr>
            <a:normAutofit/>
          </a:bodyPr>
          <a:lstStyle/>
          <a:p>
            <a:r>
              <a:rPr lang="pt-BR" dirty="0"/>
              <a:t>Objetivo claro e atrativo</a:t>
            </a:r>
            <a:br>
              <a:rPr lang="pt-BR" dirty="0"/>
            </a:br>
            <a:endParaRPr lang="pt-BR" dirty="0"/>
          </a:p>
          <a:p>
            <a:pPr lvl="1"/>
            <a:r>
              <a:rPr lang="pt-BR" dirty="0"/>
              <a:t>Will Wright projetou muitos jogos em que </a:t>
            </a:r>
            <a:r>
              <a:rPr lang="pt-BR" dirty="0">
                <a:solidFill>
                  <a:schemeClr val="accent1">
                    <a:lumMod val="75000"/>
                  </a:schemeClr>
                </a:solidFill>
              </a:rPr>
              <a:t>não há </a:t>
            </a:r>
            <a:br>
              <a:rPr lang="pt-BR" dirty="0">
                <a:solidFill>
                  <a:schemeClr val="accent1">
                    <a:lumMod val="75000"/>
                  </a:schemeClr>
                </a:solidFill>
              </a:rPr>
            </a:br>
            <a:r>
              <a:rPr lang="pt-BR" dirty="0">
                <a:solidFill>
                  <a:schemeClr val="accent1">
                    <a:lumMod val="75000"/>
                  </a:schemeClr>
                </a:solidFill>
              </a:rPr>
              <a:t>um objetivo específico</a:t>
            </a:r>
            <a:r>
              <a:rPr lang="pt-BR" dirty="0"/>
              <a:t>, incluindo Sim City e The </a:t>
            </a:r>
            <a:r>
              <a:rPr lang="pt-BR" dirty="0" err="1"/>
              <a:t>Sims</a:t>
            </a:r>
            <a:endParaRPr lang="pt-BR" dirty="0"/>
          </a:p>
          <a:p>
            <a:pPr lvl="3"/>
            <a:r>
              <a:rPr lang="pt-BR" dirty="0"/>
              <a:t>Um jogo sem um objetivo é apenas um brinquedo</a:t>
            </a:r>
          </a:p>
          <a:p>
            <a:pPr lvl="3"/>
            <a:r>
              <a:rPr lang="pt-BR" dirty="0"/>
              <a:t>Como os temas de Sim City e The </a:t>
            </a:r>
            <a:r>
              <a:rPr lang="pt-BR" dirty="0" err="1"/>
              <a:t>Sims</a:t>
            </a:r>
            <a:r>
              <a:rPr lang="pt-BR" dirty="0"/>
              <a:t> são familiares, </a:t>
            </a:r>
            <a:br>
              <a:rPr lang="pt-BR" dirty="0"/>
            </a:br>
            <a:r>
              <a:rPr lang="pt-BR" dirty="0"/>
              <a:t>cada uma acaba trazendo seus próprios objetivos</a:t>
            </a:r>
          </a:p>
          <a:p>
            <a:pPr lvl="1"/>
            <a:endParaRPr lang="pt-BR" dirty="0"/>
          </a:p>
          <a:p>
            <a:pPr marL="393192" lvl="1" indent="0" algn="ctr">
              <a:buNone/>
            </a:pPr>
            <a:r>
              <a:rPr lang="pt-BR" dirty="0"/>
              <a:t>"Certifique-se que o jogador está consciente </a:t>
            </a:r>
          </a:p>
          <a:p>
            <a:pPr marL="393192" lvl="1" indent="0" algn="ctr">
              <a:buNone/>
            </a:pPr>
            <a:r>
              <a:rPr lang="pt-BR" dirty="0"/>
              <a:t>dos </a:t>
            </a:r>
            <a:r>
              <a:rPr lang="pt-BR" dirty="0">
                <a:solidFill>
                  <a:schemeClr val="accent1">
                    <a:lumMod val="75000"/>
                  </a:schemeClr>
                </a:solidFill>
              </a:rPr>
              <a:t>objetivos de curto e longo prazo </a:t>
            </a:r>
            <a:r>
              <a:rPr lang="pt-BR" dirty="0"/>
              <a:t>a todo </a:t>
            </a:r>
            <a:br>
              <a:rPr lang="pt-BR" dirty="0"/>
            </a:br>
            <a:r>
              <a:rPr lang="pt-BR" dirty="0"/>
              <a:t>instante do jogo"</a:t>
            </a:r>
          </a:p>
        </p:txBody>
      </p:sp>
      <p:sp>
        <p:nvSpPr>
          <p:cNvPr id="3" name="Título 2"/>
          <p:cNvSpPr>
            <a:spLocks noGrp="1"/>
          </p:cNvSpPr>
          <p:nvPr>
            <p:ph type="title"/>
          </p:nvPr>
        </p:nvSpPr>
        <p:spPr/>
        <p:txBody>
          <a:bodyPr/>
          <a:lstStyle/>
          <a:p>
            <a:r>
              <a:rPr lang="pt-BR" dirty="0"/>
              <a:t>Projeto de Jogos</a:t>
            </a:r>
          </a:p>
        </p:txBody>
      </p:sp>
    </p:spTree>
    <p:extLst>
      <p:ext uri="{BB962C8B-B14F-4D97-AF65-F5344CB8AC3E}">
        <p14:creationId xmlns:p14="http://schemas.microsoft.com/office/powerpoint/2010/main" val="72778670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755984"/>
          </a:xfrm>
        </p:spPr>
        <p:txBody>
          <a:bodyPr>
            <a:normAutofit/>
          </a:bodyPr>
          <a:lstStyle/>
          <a:p>
            <a:endParaRPr lang="pt-BR" dirty="0"/>
          </a:p>
          <a:p>
            <a:r>
              <a:rPr lang="pt-BR" dirty="0"/>
              <a:t>As </a:t>
            </a:r>
            <a:r>
              <a:rPr lang="pt-BR" dirty="0">
                <a:solidFill>
                  <a:schemeClr val="accent1">
                    <a:lumMod val="75000"/>
                  </a:schemeClr>
                </a:solidFill>
              </a:rPr>
              <a:t>escolhas</a:t>
            </a:r>
            <a:r>
              <a:rPr lang="pt-BR" dirty="0"/>
              <a:t> devem ser </a:t>
            </a:r>
            <a:r>
              <a:rPr lang="pt-BR" dirty="0">
                <a:solidFill>
                  <a:schemeClr val="accent1">
                    <a:lumMod val="75000"/>
                  </a:schemeClr>
                </a:solidFill>
              </a:rPr>
              <a:t>interessantes</a:t>
            </a:r>
            <a:r>
              <a:rPr lang="pt-BR" dirty="0"/>
              <a:t> e </a:t>
            </a:r>
            <a:r>
              <a:rPr lang="pt-BR" dirty="0">
                <a:solidFill>
                  <a:schemeClr val="accent1">
                    <a:lumMod val="75000"/>
                  </a:schemeClr>
                </a:solidFill>
              </a:rPr>
              <a:t>significativas</a:t>
            </a:r>
          </a:p>
          <a:p>
            <a:pPr lvl="1"/>
            <a:endParaRPr lang="pt-BR" dirty="0"/>
          </a:p>
          <a:p>
            <a:pPr lvl="1"/>
            <a:r>
              <a:rPr lang="pt-BR" dirty="0"/>
              <a:t>A escolha é irrelevante se:</a:t>
            </a:r>
          </a:p>
          <a:p>
            <a:pPr lvl="2"/>
            <a:r>
              <a:rPr lang="pt-BR" dirty="0"/>
              <a:t>Insultar, elogiar ou ignorar um personagem resultar na mesma reação</a:t>
            </a:r>
            <a:endParaRPr lang="pt-BR" dirty="0">
              <a:solidFill>
                <a:schemeClr val="accent1">
                  <a:lumMod val="75000"/>
                </a:schemeClr>
              </a:solidFill>
            </a:endParaRPr>
          </a:p>
          <a:p>
            <a:pPr lvl="2"/>
            <a:r>
              <a:rPr lang="pt-BR" dirty="0"/>
              <a:t>Todas as armas funcionarem igualmente bem para uma tarefa</a:t>
            </a:r>
            <a:endParaRPr lang="pt-BR" dirty="0">
              <a:solidFill>
                <a:schemeClr val="accent1">
                  <a:lumMod val="75000"/>
                </a:schemeClr>
              </a:solidFill>
            </a:endParaRPr>
          </a:p>
          <a:p>
            <a:pPr lvl="1"/>
            <a:endParaRPr lang="pt-BR" dirty="0"/>
          </a:p>
          <a:p>
            <a:pPr lvl="1"/>
            <a:r>
              <a:rPr lang="pt-BR" dirty="0"/>
              <a:t>As armas podem ter o mesmo efeito mas a escolha pode ser significativa se elas tiverem aparências diferentes e o jogador </a:t>
            </a:r>
            <a:br>
              <a:rPr lang="pt-BR" dirty="0"/>
            </a:br>
            <a:r>
              <a:rPr lang="pt-BR" dirty="0"/>
              <a:t>quiser carregar sempre as mais bonitas</a:t>
            </a:r>
          </a:p>
          <a:p>
            <a:pPr marL="393192" lvl="1" indent="0">
              <a:buNone/>
            </a:pPr>
            <a:endParaRPr lang="pt-BR" dirty="0"/>
          </a:p>
          <a:p>
            <a:pPr marL="393192" lvl="1" indent="0" algn="ctr">
              <a:buNone/>
            </a:pPr>
            <a:r>
              <a:rPr lang="pt-BR" sz="2000" dirty="0"/>
              <a:t>     </a:t>
            </a:r>
          </a:p>
        </p:txBody>
      </p:sp>
      <p:sp>
        <p:nvSpPr>
          <p:cNvPr id="3" name="Título 2"/>
          <p:cNvSpPr>
            <a:spLocks noGrp="1"/>
          </p:cNvSpPr>
          <p:nvPr>
            <p:ph type="title"/>
          </p:nvPr>
        </p:nvSpPr>
        <p:spPr/>
        <p:txBody>
          <a:bodyPr/>
          <a:lstStyle/>
          <a:p>
            <a:r>
              <a:rPr lang="pt-BR" dirty="0"/>
              <a:t>Projeto de Jogos</a:t>
            </a:r>
          </a:p>
        </p:txBody>
      </p:sp>
    </p:spTree>
    <p:extLst>
      <p:ext uri="{BB962C8B-B14F-4D97-AF65-F5344CB8AC3E}">
        <p14:creationId xmlns:p14="http://schemas.microsoft.com/office/powerpoint/2010/main" val="361171778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900000"/>
          </a:xfrm>
        </p:spPr>
        <p:txBody>
          <a:bodyPr>
            <a:normAutofit/>
          </a:bodyPr>
          <a:lstStyle/>
          <a:p>
            <a:r>
              <a:rPr lang="pt-BR" dirty="0"/>
              <a:t>Escolha convexa</a:t>
            </a:r>
          </a:p>
          <a:p>
            <a:endParaRPr lang="pt-BR" dirty="0"/>
          </a:p>
          <a:p>
            <a:endParaRPr lang="pt-BR" dirty="0"/>
          </a:p>
          <a:p>
            <a:endParaRPr lang="pt-BR" dirty="0"/>
          </a:p>
          <a:p>
            <a:pPr marL="109728" indent="0" algn="ctr">
              <a:buNone/>
            </a:pPr>
            <a:endParaRPr lang="pt-BR" sz="2000" dirty="0"/>
          </a:p>
          <a:p>
            <a:pPr marL="109728" indent="0" algn="ctr">
              <a:buNone/>
            </a:pPr>
            <a:endParaRPr lang="pt-BR" sz="2000" dirty="0"/>
          </a:p>
          <a:p>
            <a:pPr marL="109728" indent="0" algn="ctr">
              <a:buNone/>
            </a:pPr>
            <a:endParaRPr lang="pt-BR" dirty="0"/>
          </a:p>
          <a:p>
            <a:pPr marL="109728" indent="0" algn="ctr">
              <a:buNone/>
            </a:pPr>
            <a:r>
              <a:rPr lang="pt-BR" dirty="0"/>
              <a:t>"A melhor solução é projetar o mundo ou ambiente de forma que as limitações de </a:t>
            </a:r>
            <a:r>
              <a:rPr lang="pt-BR" dirty="0">
                <a:solidFill>
                  <a:schemeClr val="accent1">
                    <a:lumMod val="75000"/>
                  </a:schemeClr>
                </a:solidFill>
              </a:rPr>
              <a:t>escolha pareçam naturais ou até inevitáveis</a:t>
            </a:r>
            <a:r>
              <a:rPr lang="pt-BR" dirty="0"/>
              <a:t>"</a:t>
            </a:r>
          </a:p>
          <a:p>
            <a:pPr marL="109728" indent="0" algn="ctr">
              <a:buNone/>
            </a:pPr>
            <a:endParaRPr lang="pt-BR" dirty="0"/>
          </a:p>
          <a:p>
            <a:pPr lvl="1"/>
            <a:endParaRPr lang="pt-BR" dirty="0"/>
          </a:p>
          <a:p>
            <a:endParaRPr lang="pt-BR" dirty="0"/>
          </a:p>
          <a:p>
            <a:endParaRPr lang="pt-BR" dirty="0"/>
          </a:p>
          <a:p>
            <a:endParaRPr lang="pt-BR" dirty="0"/>
          </a:p>
        </p:txBody>
      </p:sp>
      <p:sp>
        <p:nvSpPr>
          <p:cNvPr id="3" name="Título 2"/>
          <p:cNvSpPr>
            <a:spLocks noGrp="1"/>
          </p:cNvSpPr>
          <p:nvPr>
            <p:ph type="title"/>
          </p:nvPr>
        </p:nvSpPr>
        <p:spPr/>
        <p:txBody>
          <a:bodyPr/>
          <a:lstStyle/>
          <a:p>
            <a:r>
              <a:rPr lang="pt-BR" dirty="0"/>
              <a:t>Estruturas de Escolha</a:t>
            </a:r>
          </a:p>
        </p:txBody>
      </p:sp>
      <p:grpSp>
        <p:nvGrpSpPr>
          <p:cNvPr id="4" name="Grupo 3"/>
          <p:cNvGrpSpPr/>
          <p:nvPr/>
        </p:nvGrpSpPr>
        <p:grpSpPr>
          <a:xfrm>
            <a:off x="3215680" y="2060848"/>
            <a:ext cx="5482412" cy="2046740"/>
            <a:chOff x="3215680" y="2390372"/>
            <a:chExt cx="5482412" cy="2046740"/>
          </a:xfrm>
        </p:grpSpPr>
        <p:sp>
          <p:nvSpPr>
            <p:cNvPr id="8" name="Elipse 7"/>
            <p:cNvSpPr/>
            <p:nvPr/>
          </p:nvSpPr>
          <p:spPr>
            <a:xfrm>
              <a:off x="5769766" y="2996952"/>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3" name="Elipse 12"/>
            <p:cNvSpPr/>
            <p:nvPr/>
          </p:nvSpPr>
          <p:spPr>
            <a:xfrm>
              <a:off x="3215680" y="3390072"/>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15" name="Conector de seta reta 14"/>
            <p:cNvCxnSpPr>
              <a:cxnSpLocks/>
              <a:stCxn id="13" idx="5"/>
              <a:endCxn id="41" idx="2"/>
            </p:cNvCxnSpPr>
            <p:nvPr/>
          </p:nvCxnSpPr>
          <p:spPr>
            <a:xfrm>
              <a:off x="3461531" y="3635923"/>
              <a:ext cx="1198602" cy="33862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p:cNvCxnSpPr>
              <a:cxnSpLocks/>
              <a:stCxn id="21" idx="7"/>
              <a:endCxn id="18" idx="2"/>
            </p:cNvCxnSpPr>
            <p:nvPr/>
          </p:nvCxnSpPr>
          <p:spPr>
            <a:xfrm flipV="1">
              <a:off x="4885389" y="2534388"/>
              <a:ext cx="884377" cy="288721"/>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p:cNvCxnSpPr>
              <a:cxnSpLocks/>
              <a:stCxn id="21" idx="5"/>
              <a:endCxn id="8" idx="2"/>
            </p:cNvCxnSpPr>
            <p:nvPr/>
          </p:nvCxnSpPr>
          <p:spPr>
            <a:xfrm>
              <a:off x="4885389" y="3026779"/>
              <a:ext cx="884377" cy="114189"/>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Elipse 20"/>
            <p:cNvSpPr/>
            <p:nvPr/>
          </p:nvSpPr>
          <p:spPr>
            <a:xfrm>
              <a:off x="4639538" y="2780928"/>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22" name="Conector de seta reta 21"/>
            <p:cNvCxnSpPr>
              <a:cxnSpLocks/>
              <a:stCxn id="13" idx="7"/>
              <a:endCxn id="21" idx="2"/>
            </p:cNvCxnSpPr>
            <p:nvPr/>
          </p:nvCxnSpPr>
          <p:spPr>
            <a:xfrm flipV="1">
              <a:off x="3461531" y="2924944"/>
              <a:ext cx="1178007" cy="507309"/>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Elipse 26"/>
            <p:cNvSpPr/>
            <p:nvPr/>
          </p:nvSpPr>
          <p:spPr>
            <a:xfrm>
              <a:off x="6899994" y="2703789"/>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32" name="Conector de seta reta 31"/>
            <p:cNvCxnSpPr>
              <a:cxnSpLocks/>
              <a:stCxn id="8" idx="7"/>
              <a:endCxn id="27" idx="3"/>
            </p:cNvCxnSpPr>
            <p:nvPr/>
          </p:nvCxnSpPr>
          <p:spPr>
            <a:xfrm flipV="1">
              <a:off x="6015617" y="2949640"/>
              <a:ext cx="926558" cy="8949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de seta reta 34"/>
            <p:cNvCxnSpPr>
              <a:cxnSpLocks/>
              <a:stCxn id="8" idx="5"/>
              <a:endCxn id="23" idx="1"/>
            </p:cNvCxnSpPr>
            <p:nvPr/>
          </p:nvCxnSpPr>
          <p:spPr>
            <a:xfrm>
              <a:off x="6015617" y="3242803"/>
              <a:ext cx="934942" cy="8761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Elipse 17"/>
            <p:cNvSpPr/>
            <p:nvPr/>
          </p:nvSpPr>
          <p:spPr>
            <a:xfrm>
              <a:off x="5769766" y="2390372"/>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19" name="Conector de seta reta 18"/>
            <p:cNvCxnSpPr>
              <a:stCxn id="18" idx="6"/>
              <a:endCxn id="27" idx="1"/>
            </p:cNvCxnSpPr>
            <p:nvPr/>
          </p:nvCxnSpPr>
          <p:spPr>
            <a:xfrm>
              <a:off x="6057799" y="2534388"/>
              <a:ext cx="884377" cy="211582"/>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Elipse 22"/>
            <p:cNvSpPr/>
            <p:nvPr/>
          </p:nvSpPr>
          <p:spPr>
            <a:xfrm>
              <a:off x="6908378" y="3288237"/>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8" name="Elipse 37"/>
            <p:cNvSpPr/>
            <p:nvPr/>
          </p:nvSpPr>
          <p:spPr>
            <a:xfrm>
              <a:off x="5790361" y="4149080"/>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39" name="Conector de seta reta 38"/>
            <p:cNvCxnSpPr>
              <a:cxnSpLocks/>
              <a:stCxn id="41" idx="7"/>
              <a:endCxn id="45" idx="2"/>
            </p:cNvCxnSpPr>
            <p:nvPr/>
          </p:nvCxnSpPr>
          <p:spPr>
            <a:xfrm flipV="1">
              <a:off x="4905984" y="3686516"/>
              <a:ext cx="884377" cy="186197"/>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a:cxnSpLocks/>
              <a:stCxn id="41" idx="5"/>
              <a:endCxn id="38" idx="2"/>
            </p:cNvCxnSpPr>
            <p:nvPr/>
          </p:nvCxnSpPr>
          <p:spPr>
            <a:xfrm>
              <a:off x="4905984" y="4076383"/>
              <a:ext cx="884377" cy="21671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Elipse 40"/>
            <p:cNvSpPr/>
            <p:nvPr/>
          </p:nvSpPr>
          <p:spPr>
            <a:xfrm>
              <a:off x="4660133" y="3830532"/>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2" name="Elipse 41"/>
            <p:cNvSpPr/>
            <p:nvPr/>
          </p:nvSpPr>
          <p:spPr>
            <a:xfrm>
              <a:off x="6920589" y="3855917"/>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43" name="Conector de seta reta 42"/>
            <p:cNvCxnSpPr>
              <a:endCxn id="42" idx="3"/>
            </p:cNvCxnSpPr>
            <p:nvPr/>
          </p:nvCxnSpPr>
          <p:spPr>
            <a:xfrm flipV="1">
              <a:off x="6078394" y="4101769"/>
              <a:ext cx="884377" cy="20999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Elipse 44"/>
            <p:cNvSpPr/>
            <p:nvPr/>
          </p:nvSpPr>
          <p:spPr>
            <a:xfrm>
              <a:off x="5790361" y="3542500"/>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46" name="Conector de seta reta 45"/>
            <p:cNvCxnSpPr>
              <a:cxnSpLocks/>
              <a:stCxn id="45" idx="5"/>
              <a:endCxn id="42" idx="1"/>
            </p:cNvCxnSpPr>
            <p:nvPr/>
          </p:nvCxnSpPr>
          <p:spPr>
            <a:xfrm>
              <a:off x="6036212" y="3788351"/>
              <a:ext cx="926558" cy="109747"/>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de seta reta 47"/>
            <p:cNvCxnSpPr>
              <a:cxnSpLocks/>
              <a:stCxn id="45" idx="7"/>
              <a:endCxn id="23" idx="3"/>
            </p:cNvCxnSpPr>
            <p:nvPr/>
          </p:nvCxnSpPr>
          <p:spPr>
            <a:xfrm flipV="1">
              <a:off x="6036212" y="3534088"/>
              <a:ext cx="914347" cy="5059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9" name="Elipse 48"/>
            <p:cNvSpPr/>
            <p:nvPr/>
          </p:nvSpPr>
          <p:spPr>
            <a:xfrm>
              <a:off x="8410060" y="3288237"/>
              <a:ext cx="288032" cy="288032"/>
            </a:xfrm>
            <a:prstGeom prst="ellipse">
              <a:avLst/>
            </a:prstGeom>
            <a:solidFill>
              <a:schemeClr val="accent1">
                <a:lumMod val="50000"/>
              </a:schemeClr>
            </a:solidFill>
            <a:ln w="12700">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50" name="Conector de seta reta 49"/>
            <p:cNvCxnSpPr>
              <a:stCxn id="27" idx="6"/>
              <a:endCxn id="49" idx="1"/>
            </p:cNvCxnSpPr>
            <p:nvPr/>
          </p:nvCxnSpPr>
          <p:spPr>
            <a:xfrm>
              <a:off x="7188027" y="2847806"/>
              <a:ext cx="1264215" cy="48261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ector de seta reta 51"/>
            <p:cNvCxnSpPr>
              <a:stCxn id="23" idx="6"/>
              <a:endCxn id="49" idx="2"/>
            </p:cNvCxnSpPr>
            <p:nvPr/>
          </p:nvCxnSpPr>
          <p:spPr>
            <a:xfrm>
              <a:off x="7196410" y="3432253"/>
              <a:ext cx="1213650"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a:stCxn id="42" idx="6"/>
              <a:endCxn id="49" idx="3"/>
            </p:cNvCxnSpPr>
            <p:nvPr/>
          </p:nvCxnSpPr>
          <p:spPr>
            <a:xfrm flipV="1">
              <a:off x="7208621" y="3534089"/>
              <a:ext cx="1243620" cy="46584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2721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O que é um jogo?</a:t>
            </a:r>
          </a:p>
        </p:txBody>
      </p:sp>
      <p:sp>
        <p:nvSpPr>
          <p:cNvPr id="3" name="Título 2"/>
          <p:cNvSpPr>
            <a:spLocks noGrp="1"/>
          </p:cNvSpPr>
          <p:nvPr>
            <p:ph type="title"/>
          </p:nvPr>
        </p:nvSpPr>
        <p:spPr/>
        <p:txBody>
          <a:bodyPr/>
          <a:lstStyle/>
          <a:p>
            <a:r>
              <a:rPr lang="pt-BR" dirty="0"/>
              <a:t>Introdução</a:t>
            </a:r>
          </a:p>
        </p:txBody>
      </p:sp>
      <p:grpSp>
        <p:nvGrpSpPr>
          <p:cNvPr id="6" name="Grupo 5"/>
          <p:cNvGrpSpPr/>
          <p:nvPr/>
        </p:nvGrpSpPr>
        <p:grpSpPr>
          <a:xfrm>
            <a:off x="1073694" y="1231642"/>
            <a:ext cx="10251831" cy="5205499"/>
            <a:chOff x="1073694" y="1231642"/>
            <a:chExt cx="10251831" cy="5205499"/>
          </a:xfrm>
        </p:grpSpPr>
        <p:pic>
          <p:nvPicPr>
            <p:cNvPr id="7" name="Image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8008" y="1561785"/>
              <a:ext cx="1595670" cy="11967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m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3209" y="1231642"/>
              <a:ext cx="1564688" cy="9779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Imagem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89043" y="2420728"/>
              <a:ext cx="1595589" cy="14836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m 7"/>
            <p:cNvPicPr>
              <a:picLocks noChangeAspect="1"/>
            </p:cNvPicPr>
            <p:nvPr/>
          </p:nvPicPr>
          <p:blipFill rotWithShape="1">
            <a:blip r:embed="rId6" cstate="print">
              <a:extLst>
                <a:ext uri="{28A0092B-C50C-407E-A947-70E740481C1C}">
                  <a14:useLocalDpi xmlns:a14="http://schemas.microsoft.com/office/drawing/2010/main" val="0"/>
                </a:ext>
              </a:extLst>
            </a:blip>
            <a:srcRect t="1685" r="11553" b="5874"/>
            <a:stretch/>
          </p:blipFill>
          <p:spPr>
            <a:xfrm>
              <a:off x="7866653" y="1645964"/>
              <a:ext cx="1419334" cy="11125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Imagem 1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168008" y="2861351"/>
              <a:ext cx="2773176" cy="15612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2"/>
            <p:cNvPicPr>
              <a:picLocks noChangeAspect="1" noChangeArrowheads="1"/>
            </p:cNvPicPr>
            <p:nvPr/>
          </p:nvPicPr>
          <p:blipFill>
            <a:blip r:embed="rId8" cstate="screen">
              <a:extLst>
                <a:ext uri="{28A0092B-C50C-407E-A947-70E740481C1C}">
                  <a14:useLocalDpi xmlns:a14="http://schemas.microsoft.com/office/drawing/2010/main"/>
                </a:ext>
              </a:extLst>
            </a:blip>
            <a:stretch>
              <a:fillRect/>
            </a:stretch>
          </p:blipFill>
          <p:spPr bwMode="auto">
            <a:xfrm>
              <a:off x="1073694" y="2340495"/>
              <a:ext cx="4991339" cy="28076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Imagem 3"/>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626317" y="4525463"/>
              <a:ext cx="3173655" cy="17851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m 4">
              <a:hlinkClick r:id="rId10" action="ppaction://hlinkfile"/>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040216" y="3973159"/>
              <a:ext cx="3285309" cy="24639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164612079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900000"/>
          </a:xfrm>
        </p:spPr>
        <p:txBody>
          <a:bodyPr>
            <a:normAutofit/>
          </a:bodyPr>
          <a:lstStyle/>
          <a:p>
            <a:r>
              <a:rPr lang="pt-BR" dirty="0"/>
              <a:t>A maioria dos </a:t>
            </a:r>
            <a:r>
              <a:rPr lang="pt-BR" dirty="0">
                <a:solidFill>
                  <a:schemeClr val="accent1">
                    <a:lumMod val="75000"/>
                  </a:schemeClr>
                </a:solidFill>
              </a:rPr>
              <a:t>jogos de sucesso </a:t>
            </a:r>
            <a:r>
              <a:rPr lang="pt-BR" dirty="0"/>
              <a:t>usam uma série de convexidades como estrutura de decisão</a:t>
            </a:r>
            <a:endParaRPr lang="pt-BR" dirty="0">
              <a:solidFill>
                <a:schemeClr val="accent1">
                  <a:lumMod val="75000"/>
                </a:schemeClr>
              </a:solidFill>
            </a:endParaRPr>
          </a:p>
          <a:p>
            <a:pPr lvl="1"/>
            <a:endParaRPr lang="pt-BR" dirty="0"/>
          </a:p>
          <a:p>
            <a:endParaRPr lang="pt-BR" dirty="0"/>
          </a:p>
          <a:p>
            <a:endParaRPr lang="pt-BR" dirty="0"/>
          </a:p>
          <a:p>
            <a:endParaRPr lang="pt-BR" dirty="0"/>
          </a:p>
        </p:txBody>
      </p:sp>
      <p:sp>
        <p:nvSpPr>
          <p:cNvPr id="3" name="Título 2"/>
          <p:cNvSpPr>
            <a:spLocks noGrp="1"/>
          </p:cNvSpPr>
          <p:nvPr>
            <p:ph type="title"/>
          </p:nvPr>
        </p:nvSpPr>
        <p:spPr/>
        <p:txBody>
          <a:bodyPr/>
          <a:lstStyle/>
          <a:p>
            <a:r>
              <a:rPr lang="pt-BR" dirty="0"/>
              <a:t>Estruturas de Escolha</a:t>
            </a:r>
          </a:p>
        </p:txBody>
      </p:sp>
      <p:grpSp>
        <p:nvGrpSpPr>
          <p:cNvPr id="8" name="Grupo 7"/>
          <p:cNvGrpSpPr/>
          <p:nvPr/>
        </p:nvGrpSpPr>
        <p:grpSpPr>
          <a:xfrm>
            <a:off x="2927647" y="3356992"/>
            <a:ext cx="6101719" cy="1656185"/>
            <a:chOff x="2927647" y="3429000"/>
            <a:chExt cx="6101719" cy="1656185"/>
          </a:xfrm>
        </p:grpSpPr>
        <p:sp>
          <p:nvSpPr>
            <p:cNvPr id="30" name="Elipse 29"/>
            <p:cNvSpPr/>
            <p:nvPr/>
          </p:nvSpPr>
          <p:spPr>
            <a:xfrm>
              <a:off x="2927647" y="415482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1" name="Elipse 30"/>
            <p:cNvSpPr/>
            <p:nvPr/>
          </p:nvSpPr>
          <p:spPr>
            <a:xfrm>
              <a:off x="3152055" y="401242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3" name="Elipse 32"/>
            <p:cNvSpPr/>
            <p:nvPr/>
          </p:nvSpPr>
          <p:spPr>
            <a:xfrm>
              <a:off x="3152055" y="429883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4" name="Elipse 33"/>
            <p:cNvSpPr/>
            <p:nvPr/>
          </p:nvSpPr>
          <p:spPr>
            <a:xfrm>
              <a:off x="3376463" y="415644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6" name="Elipse 35"/>
            <p:cNvSpPr/>
            <p:nvPr/>
          </p:nvSpPr>
          <p:spPr>
            <a:xfrm>
              <a:off x="3376463" y="386840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7" name="Elipse 36"/>
            <p:cNvSpPr/>
            <p:nvPr/>
          </p:nvSpPr>
          <p:spPr>
            <a:xfrm>
              <a:off x="3376463" y="443636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4" name="Elipse 43"/>
            <p:cNvSpPr/>
            <p:nvPr/>
          </p:nvSpPr>
          <p:spPr>
            <a:xfrm>
              <a:off x="3600871" y="401539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7" name="Elipse 46"/>
            <p:cNvSpPr/>
            <p:nvPr/>
          </p:nvSpPr>
          <p:spPr>
            <a:xfrm>
              <a:off x="3600871" y="430884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1" name="Elipse 50"/>
            <p:cNvSpPr/>
            <p:nvPr/>
          </p:nvSpPr>
          <p:spPr>
            <a:xfrm>
              <a:off x="3791743" y="416264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4" name="Elipse 53"/>
            <p:cNvSpPr/>
            <p:nvPr/>
          </p:nvSpPr>
          <p:spPr>
            <a:xfrm>
              <a:off x="4019482" y="403215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6" name="Elipse 55"/>
            <p:cNvSpPr/>
            <p:nvPr/>
          </p:nvSpPr>
          <p:spPr>
            <a:xfrm>
              <a:off x="4019482" y="431856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7" name="Elipse 56"/>
            <p:cNvSpPr/>
            <p:nvPr/>
          </p:nvSpPr>
          <p:spPr>
            <a:xfrm>
              <a:off x="4243890" y="417617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8" name="Elipse 57"/>
            <p:cNvSpPr/>
            <p:nvPr/>
          </p:nvSpPr>
          <p:spPr>
            <a:xfrm>
              <a:off x="4243890" y="388814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9" name="Elipse 58"/>
            <p:cNvSpPr/>
            <p:nvPr/>
          </p:nvSpPr>
          <p:spPr>
            <a:xfrm>
              <a:off x="4243890" y="445610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0" name="Elipse 59"/>
            <p:cNvSpPr/>
            <p:nvPr/>
          </p:nvSpPr>
          <p:spPr>
            <a:xfrm>
              <a:off x="4468298" y="403512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1" name="Elipse 60"/>
            <p:cNvSpPr/>
            <p:nvPr/>
          </p:nvSpPr>
          <p:spPr>
            <a:xfrm>
              <a:off x="4468298" y="432857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3" name="Elipse 62"/>
            <p:cNvSpPr/>
            <p:nvPr/>
          </p:nvSpPr>
          <p:spPr>
            <a:xfrm>
              <a:off x="4475516" y="374412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4" name="Elipse 63"/>
            <p:cNvSpPr/>
            <p:nvPr/>
          </p:nvSpPr>
          <p:spPr>
            <a:xfrm>
              <a:off x="4474172" y="460011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5" name="Elipse 64"/>
            <p:cNvSpPr/>
            <p:nvPr/>
          </p:nvSpPr>
          <p:spPr>
            <a:xfrm>
              <a:off x="4727847" y="417376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6" name="Elipse 65"/>
            <p:cNvSpPr/>
            <p:nvPr/>
          </p:nvSpPr>
          <p:spPr>
            <a:xfrm>
              <a:off x="4727847" y="388573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7" name="Elipse 66"/>
            <p:cNvSpPr/>
            <p:nvPr/>
          </p:nvSpPr>
          <p:spPr>
            <a:xfrm>
              <a:off x="4727847" y="445369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8" name="Elipse 67"/>
            <p:cNvSpPr/>
            <p:nvPr/>
          </p:nvSpPr>
          <p:spPr>
            <a:xfrm>
              <a:off x="4943871" y="401895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9" name="Elipse 68"/>
            <p:cNvSpPr/>
            <p:nvPr/>
          </p:nvSpPr>
          <p:spPr>
            <a:xfrm>
              <a:off x="4943871" y="430536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0" name="Elipse 69"/>
            <p:cNvSpPr/>
            <p:nvPr/>
          </p:nvSpPr>
          <p:spPr>
            <a:xfrm>
              <a:off x="5159895" y="416834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1" name="Elipse 70"/>
            <p:cNvSpPr/>
            <p:nvPr/>
          </p:nvSpPr>
          <p:spPr>
            <a:xfrm>
              <a:off x="5387634" y="402974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2" name="Elipse 71"/>
            <p:cNvSpPr/>
            <p:nvPr/>
          </p:nvSpPr>
          <p:spPr>
            <a:xfrm>
              <a:off x="5387634" y="431615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3" name="Elipse 72"/>
            <p:cNvSpPr/>
            <p:nvPr/>
          </p:nvSpPr>
          <p:spPr>
            <a:xfrm>
              <a:off x="5612042" y="417376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4" name="Elipse 73"/>
            <p:cNvSpPr/>
            <p:nvPr/>
          </p:nvSpPr>
          <p:spPr>
            <a:xfrm>
              <a:off x="5612042" y="388573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5" name="Elipse 74"/>
            <p:cNvSpPr/>
            <p:nvPr/>
          </p:nvSpPr>
          <p:spPr>
            <a:xfrm>
              <a:off x="5612042" y="445369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6" name="Elipse 75"/>
            <p:cNvSpPr/>
            <p:nvPr/>
          </p:nvSpPr>
          <p:spPr>
            <a:xfrm>
              <a:off x="5836450" y="403271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7" name="Elipse 76"/>
            <p:cNvSpPr/>
            <p:nvPr/>
          </p:nvSpPr>
          <p:spPr>
            <a:xfrm>
              <a:off x="5836450" y="432616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8" name="Elipse 77"/>
            <p:cNvSpPr/>
            <p:nvPr/>
          </p:nvSpPr>
          <p:spPr>
            <a:xfrm>
              <a:off x="5837151" y="374171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9" name="Elipse 78"/>
            <p:cNvSpPr/>
            <p:nvPr/>
          </p:nvSpPr>
          <p:spPr>
            <a:xfrm>
              <a:off x="5842324" y="459770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0" name="Elipse 79"/>
            <p:cNvSpPr/>
            <p:nvPr/>
          </p:nvSpPr>
          <p:spPr>
            <a:xfrm>
              <a:off x="6095999" y="417135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1" name="Elipse 80"/>
            <p:cNvSpPr/>
            <p:nvPr/>
          </p:nvSpPr>
          <p:spPr>
            <a:xfrm>
              <a:off x="6095999" y="388332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2" name="Elipse 81"/>
            <p:cNvSpPr/>
            <p:nvPr/>
          </p:nvSpPr>
          <p:spPr>
            <a:xfrm>
              <a:off x="6095999" y="445128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6" name="Elipse 85"/>
            <p:cNvSpPr/>
            <p:nvPr/>
          </p:nvSpPr>
          <p:spPr>
            <a:xfrm>
              <a:off x="6095999" y="360011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7" name="Elipse 86"/>
            <p:cNvSpPr/>
            <p:nvPr/>
          </p:nvSpPr>
          <p:spPr>
            <a:xfrm>
              <a:off x="6095999" y="473449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8" name="Elipse 87"/>
            <p:cNvSpPr/>
            <p:nvPr/>
          </p:nvSpPr>
          <p:spPr>
            <a:xfrm>
              <a:off x="6383330" y="402256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9" name="Elipse 88"/>
            <p:cNvSpPr/>
            <p:nvPr/>
          </p:nvSpPr>
          <p:spPr>
            <a:xfrm>
              <a:off x="6383330" y="431601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0" name="Elipse 89"/>
            <p:cNvSpPr/>
            <p:nvPr/>
          </p:nvSpPr>
          <p:spPr>
            <a:xfrm>
              <a:off x="6384031" y="373156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1" name="Elipse 90"/>
            <p:cNvSpPr/>
            <p:nvPr/>
          </p:nvSpPr>
          <p:spPr>
            <a:xfrm>
              <a:off x="6389204" y="458755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2" name="Elipse 91"/>
            <p:cNvSpPr/>
            <p:nvPr/>
          </p:nvSpPr>
          <p:spPr>
            <a:xfrm>
              <a:off x="6600055" y="418214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3" name="Elipse 92"/>
            <p:cNvSpPr/>
            <p:nvPr/>
          </p:nvSpPr>
          <p:spPr>
            <a:xfrm>
              <a:off x="6600055" y="389411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4" name="Elipse 93"/>
            <p:cNvSpPr/>
            <p:nvPr/>
          </p:nvSpPr>
          <p:spPr>
            <a:xfrm>
              <a:off x="6600055" y="446207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5" name="Elipse 94"/>
            <p:cNvSpPr/>
            <p:nvPr/>
          </p:nvSpPr>
          <p:spPr>
            <a:xfrm>
              <a:off x="6816079" y="403813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6" name="Elipse 95"/>
            <p:cNvSpPr/>
            <p:nvPr/>
          </p:nvSpPr>
          <p:spPr>
            <a:xfrm>
              <a:off x="6816079" y="432454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7" name="Elipse 96"/>
            <p:cNvSpPr/>
            <p:nvPr/>
          </p:nvSpPr>
          <p:spPr>
            <a:xfrm>
              <a:off x="7032103" y="417455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8" name="Elipse 97"/>
            <p:cNvSpPr/>
            <p:nvPr/>
          </p:nvSpPr>
          <p:spPr>
            <a:xfrm>
              <a:off x="7240881" y="403813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9" name="Elipse 98"/>
            <p:cNvSpPr/>
            <p:nvPr/>
          </p:nvSpPr>
          <p:spPr>
            <a:xfrm>
              <a:off x="7240881" y="432454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0" name="Elipse 99"/>
            <p:cNvSpPr/>
            <p:nvPr/>
          </p:nvSpPr>
          <p:spPr>
            <a:xfrm>
              <a:off x="7465289" y="418214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1" name="Elipse 100"/>
            <p:cNvSpPr/>
            <p:nvPr/>
          </p:nvSpPr>
          <p:spPr>
            <a:xfrm>
              <a:off x="7465289" y="389411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2" name="Elipse 101"/>
            <p:cNvSpPr/>
            <p:nvPr/>
          </p:nvSpPr>
          <p:spPr>
            <a:xfrm>
              <a:off x="7465289" y="446207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3" name="Elipse 102"/>
            <p:cNvSpPr/>
            <p:nvPr/>
          </p:nvSpPr>
          <p:spPr>
            <a:xfrm>
              <a:off x="7689697" y="404109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4" name="Elipse 103"/>
            <p:cNvSpPr/>
            <p:nvPr/>
          </p:nvSpPr>
          <p:spPr>
            <a:xfrm>
              <a:off x="7689697" y="433454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5" name="Elipse 104"/>
            <p:cNvSpPr/>
            <p:nvPr/>
          </p:nvSpPr>
          <p:spPr>
            <a:xfrm>
              <a:off x="7690398" y="375010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6" name="Elipse 105"/>
            <p:cNvSpPr/>
            <p:nvPr/>
          </p:nvSpPr>
          <p:spPr>
            <a:xfrm>
              <a:off x="7695571" y="460609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7" name="Elipse 106"/>
            <p:cNvSpPr/>
            <p:nvPr/>
          </p:nvSpPr>
          <p:spPr>
            <a:xfrm>
              <a:off x="7949246" y="417973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8" name="Elipse 107"/>
            <p:cNvSpPr/>
            <p:nvPr/>
          </p:nvSpPr>
          <p:spPr>
            <a:xfrm>
              <a:off x="7949246" y="389170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9" name="Elipse 108"/>
            <p:cNvSpPr/>
            <p:nvPr/>
          </p:nvSpPr>
          <p:spPr>
            <a:xfrm>
              <a:off x="7949246" y="445966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0" name="Elipse 109"/>
            <p:cNvSpPr/>
            <p:nvPr/>
          </p:nvSpPr>
          <p:spPr>
            <a:xfrm>
              <a:off x="7949246" y="360849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1" name="Elipse 110"/>
            <p:cNvSpPr/>
            <p:nvPr/>
          </p:nvSpPr>
          <p:spPr>
            <a:xfrm>
              <a:off x="7949246" y="474287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2" name="Elipse 111"/>
            <p:cNvSpPr/>
            <p:nvPr/>
          </p:nvSpPr>
          <p:spPr>
            <a:xfrm>
              <a:off x="8236577" y="403094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3" name="Elipse 112"/>
            <p:cNvSpPr/>
            <p:nvPr/>
          </p:nvSpPr>
          <p:spPr>
            <a:xfrm>
              <a:off x="8236577" y="432439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4" name="Elipse 113"/>
            <p:cNvSpPr/>
            <p:nvPr/>
          </p:nvSpPr>
          <p:spPr>
            <a:xfrm>
              <a:off x="8237278" y="373994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5" name="Elipse 114"/>
            <p:cNvSpPr/>
            <p:nvPr/>
          </p:nvSpPr>
          <p:spPr>
            <a:xfrm>
              <a:off x="8242451" y="459593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6" name="Elipse 115"/>
            <p:cNvSpPr/>
            <p:nvPr/>
          </p:nvSpPr>
          <p:spPr>
            <a:xfrm>
              <a:off x="8453302" y="419053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7" name="Elipse 116"/>
            <p:cNvSpPr/>
            <p:nvPr/>
          </p:nvSpPr>
          <p:spPr>
            <a:xfrm>
              <a:off x="8453302" y="390250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8" name="Elipse 117"/>
            <p:cNvSpPr/>
            <p:nvPr/>
          </p:nvSpPr>
          <p:spPr>
            <a:xfrm>
              <a:off x="8453302" y="447045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9" name="Elipse 118"/>
            <p:cNvSpPr/>
            <p:nvPr/>
          </p:nvSpPr>
          <p:spPr>
            <a:xfrm>
              <a:off x="8669326" y="404651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20" name="Elipse 119"/>
            <p:cNvSpPr/>
            <p:nvPr/>
          </p:nvSpPr>
          <p:spPr>
            <a:xfrm>
              <a:off x="8669326" y="433292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21" name="Elipse 120"/>
            <p:cNvSpPr/>
            <p:nvPr/>
          </p:nvSpPr>
          <p:spPr>
            <a:xfrm>
              <a:off x="8885350" y="418293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11" name="Conector reto 10"/>
            <p:cNvCxnSpPr/>
            <p:nvPr/>
          </p:nvCxnSpPr>
          <p:spPr>
            <a:xfrm flipV="1">
              <a:off x="2999655" y="3672118"/>
              <a:ext cx="448816" cy="346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3448471" y="3672119"/>
              <a:ext cx="415280" cy="340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to 23"/>
            <p:cNvCxnSpPr/>
            <p:nvPr/>
          </p:nvCxnSpPr>
          <p:spPr>
            <a:xfrm flipV="1">
              <a:off x="3863752" y="3600111"/>
              <a:ext cx="676555" cy="412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a:xfrm>
              <a:off x="4547525" y="3600110"/>
              <a:ext cx="684379" cy="418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a:xfrm flipV="1">
              <a:off x="5231903" y="3429001"/>
              <a:ext cx="936104" cy="583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Conector reto 122"/>
            <p:cNvCxnSpPr/>
            <p:nvPr/>
          </p:nvCxnSpPr>
          <p:spPr>
            <a:xfrm>
              <a:off x="6168007" y="3429000"/>
              <a:ext cx="936104" cy="598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Conector reto 124"/>
            <p:cNvCxnSpPr/>
            <p:nvPr/>
          </p:nvCxnSpPr>
          <p:spPr>
            <a:xfrm flipV="1">
              <a:off x="7104112" y="3429000"/>
              <a:ext cx="917143" cy="598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Conector reto 126"/>
            <p:cNvCxnSpPr/>
            <p:nvPr/>
          </p:nvCxnSpPr>
          <p:spPr>
            <a:xfrm>
              <a:off x="8021254" y="3429000"/>
              <a:ext cx="936104" cy="60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Conector reto 127"/>
            <p:cNvCxnSpPr/>
            <p:nvPr/>
          </p:nvCxnSpPr>
          <p:spPr>
            <a:xfrm>
              <a:off x="2999655" y="4406557"/>
              <a:ext cx="448816" cy="325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Conector reto 131"/>
            <p:cNvCxnSpPr/>
            <p:nvPr/>
          </p:nvCxnSpPr>
          <p:spPr>
            <a:xfrm flipV="1">
              <a:off x="3448471" y="4442853"/>
              <a:ext cx="415280" cy="297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Conector reto 133"/>
            <p:cNvCxnSpPr/>
            <p:nvPr/>
          </p:nvCxnSpPr>
          <p:spPr>
            <a:xfrm>
              <a:off x="3863752" y="4442852"/>
              <a:ext cx="682429" cy="444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Conector reto 135"/>
            <p:cNvCxnSpPr/>
            <p:nvPr/>
          </p:nvCxnSpPr>
          <p:spPr>
            <a:xfrm flipV="1">
              <a:off x="4546181" y="4508376"/>
              <a:ext cx="685723" cy="378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Conector reto 137"/>
            <p:cNvCxnSpPr/>
            <p:nvPr/>
          </p:nvCxnSpPr>
          <p:spPr>
            <a:xfrm>
              <a:off x="5231903" y="4508376"/>
              <a:ext cx="936104" cy="576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Conector reto 139"/>
            <p:cNvCxnSpPr/>
            <p:nvPr/>
          </p:nvCxnSpPr>
          <p:spPr>
            <a:xfrm flipV="1">
              <a:off x="6168007" y="4523288"/>
              <a:ext cx="936104" cy="561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Conector reto 141"/>
            <p:cNvCxnSpPr/>
            <p:nvPr/>
          </p:nvCxnSpPr>
          <p:spPr>
            <a:xfrm>
              <a:off x="7104112" y="4523288"/>
              <a:ext cx="917143" cy="561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Conector reto 143"/>
            <p:cNvCxnSpPr/>
            <p:nvPr/>
          </p:nvCxnSpPr>
          <p:spPr>
            <a:xfrm flipV="1">
              <a:off x="8021254" y="4508376"/>
              <a:ext cx="936104" cy="57680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8" name="Conector de seta reta 147"/>
          <p:cNvCxnSpPr/>
          <p:nvPr/>
        </p:nvCxnSpPr>
        <p:spPr>
          <a:xfrm>
            <a:off x="3863751" y="3055335"/>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49" name="Conector de seta reta 148"/>
          <p:cNvCxnSpPr/>
          <p:nvPr/>
        </p:nvCxnSpPr>
        <p:spPr>
          <a:xfrm flipV="1">
            <a:off x="4546051" y="4955761"/>
            <a:ext cx="1475" cy="420553"/>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7" name="Conector de seta reta 156"/>
          <p:cNvCxnSpPr/>
          <p:nvPr/>
        </p:nvCxnSpPr>
        <p:spPr>
          <a:xfrm>
            <a:off x="5231903" y="3101636"/>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8" name="Conector de seta reta 157"/>
          <p:cNvCxnSpPr/>
          <p:nvPr/>
        </p:nvCxnSpPr>
        <p:spPr>
          <a:xfrm>
            <a:off x="7104111" y="3101636"/>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9" name="Conector de seta reta 158"/>
          <p:cNvCxnSpPr/>
          <p:nvPr/>
        </p:nvCxnSpPr>
        <p:spPr>
          <a:xfrm flipV="1">
            <a:off x="3448471" y="4878508"/>
            <a:ext cx="0" cy="49780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60" name="Conector de seta reta 159"/>
          <p:cNvCxnSpPr/>
          <p:nvPr/>
        </p:nvCxnSpPr>
        <p:spPr>
          <a:xfrm flipV="1">
            <a:off x="6168007" y="5156561"/>
            <a:ext cx="0" cy="22343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61" name="Conector de seta reta 160"/>
          <p:cNvCxnSpPr/>
          <p:nvPr/>
        </p:nvCxnSpPr>
        <p:spPr>
          <a:xfrm flipV="1">
            <a:off x="8021254" y="5156561"/>
            <a:ext cx="0" cy="22343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64" name="Conector de seta reta 163"/>
          <p:cNvCxnSpPr/>
          <p:nvPr/>
        </p:nvCxnSpPr>
        <p:spPr>
          <a:xfrm>
            <a:off x="8957358" y="3117192"/>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65" name="Retângulo 164"/>
          <p:cNvSpPr/>
          <p:nvPr/>
        </p:nvSpPr>
        <p:spPr>
          <a:xfrm>
            <a:off x="2927648" y="2729590"/>
            <a:ext cx="6101719" cy="372048"/>
          </a:xfrm>
          <a:prstGeom prst="rect">
            <a:avLst/>
          </a:prstGeom>
          <a:solidFill>
            <a:schemeClr val="tx1"/>
          </a:solidFill>
          <a:ln w="12700">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tIns="0" bIns="0" rtlCol="0" anchor="ctr"/>
          <a:lstStyle/>
          <a:p>
            <a:pPr algn="ctr"/>
            <a:r>
              <a:rPr lang="pt-BR" sz="1600" dirty="0">
                <a:solidFill>
                  <a:schemeClr val="accent1">
                    <a:lumMod val="75000"/>
                  </a:schemeClr>
                </a:solidFill>
              </a:rPr>
              <a:t>Decisões simples</a:t>
            </a:r>
          </a:p>
        </p:txBody>
      </p:sp>
      <p:sp>
        <p:nvSpPr>
          <p:cNvPr id="167" name="Retângulo 166"/>
          <p:cNvSpPr/>
          <p:nvPr/>
        </p:nvSpPr>
        <p:spPr>
          <a:xfrm>
            <a:off x="2935481" y="5379997"/>
            <a:ext cx="6101719" cy="434063"/>
          </a:xfrm>
          <a:prstGeom prst="rect">
            <a:avLst/>
          </a:prstGeom>
          <a:solidFill>
            <a:schemeClr val="tx1"/>
          </a:solidFill>
          <a:ln w="12700">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tIns="0" bIns="0" rtlCol="0" anchor="ctr"/>
          <a:lstStyle/>
          <a:p>
            <a:pPr algn="ctr"/>
            <a:r>
              <a:rPr lang="pt-BR" sz="1600" dirty="0">
                <a:solidFill>
                  <a:schemeClr val="accent1">
                    <a:lumMod val="75000"/>
                  </a:schemeClr>
                </a:solidFill>
              </a:rPr>
              <a:t>Muitas opções de escolha</a:t>
            </a:r>
          </a:p>
        </p:txBody>
      </p:sp>
      <p:cxnSp>
        <p:nvCxnSpPr>
          <p:cNvPr id="124" name="Conector de seta reta 123"/>
          <p:cNvCxnSpPr/>
          <p:nvPr/>
        </p:nvCxnSpPr>
        <p:spPr>
          <a:xfrm>
            <a:off x="2661467" y="6012356"/>
            <a:ext cx="6798626" cy="1124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6" name="CaixaDeTexto 125"/>
          <p:cNvSpPr txBox="1"/>
          <p:nvPr/>
        </p:nvSpPr>
        <p:spPr>
          <a:xfrm>
            <a:off x="5087887" y="6105410"/>
            <a:ext cx="1879041" cy="369332"/>
          </a:xfrm>
          <a:prstGeom prst="rect">
            <a:avLst/>
          </a:prstGeom>
          <a:noFill/>
        </p:spPr>
        <p:txBody>
          <a:bodyPr wrap="none" rtlCol="0">
            <a:spAutoFit/>
          </a:bodyPr>
          <a:lstStyle/>
          <a:p>
            <a:r>
              <a:rPr lang="pt-BR" dirty="0">
                <a:solidFill>
                  <a:schemeClr val="accent4">
                    <a:lumMod val="60000"/>
                    <a:lumOff val="40000"/>
                  </a:schemeClr>
                </a:solidFill>
              </a:rPr>
              <a:t>Tempo de jogo</a:t>
            </a:r>
          </a:p>
        </p:txBody>
      </p:sp>
      <p:cxnSp>
        <p:nvCxnSpPr>
          <p:cNvPr id="129" name="Conector de seta reta 128"/>
          <p:cNvCxnSpPr/>
          <p:nvPr/>
        </p:nvCxnSpPr>
        <p:spPr>
          <a:xfrm flipV="1">
            <a:off x="2552973" y="3453446"/>
            <a:ext cx="1" cy="1526761"/>
          </a:xfrm>
          <a:prstGeom prst="straightConnector1">
            <a:avLst/>
          </a:prstGeom>
          <a:ln w="19050">
            <a:solidFill>
              <a:schemeClr val="accent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0" name="CaixaDeTexto 129"/>
          <p:cNvSpPr txBox="1"/>
          <p:nvPr/>
        </p:nvSpPr>
        <p:spPr>
          <a:xfrm rot="16200000">
            <a:off x="1027364" y="3958304"/>
            <a:ext cx="2457724" cy="369332"/>
          </a:xfrm>
          <a:prstGeom prst="rect">
            <a:avLst/>
          </a:prstGeom>
          <a:noFill/>
        </p:spPr>
        <p:txBody>
          <a:bodyPr wrap="none" rtlCol="0">
            <a:spAutoFit/>
          </a:bodyPr>
          <a:lstStyle/>
          <a:p>
            <a:r>
              <a:rPr lang="pt-BR" dirty="0">
                <a:solidFill>
                  <a:schemeClr val="accent4">
                    <a:lumMod val="60000"/>
                    <a:lumOff val="40000"/>
                  </a:schemeClr>
                </a:solidFill>
              </a:rPr>
              <a:t>Número de escolhas</a:t>
            </a:r>
          </a:p>
        </p:txBody>
      </p:sp>
    </p:spTree>
    <p:extLst>
      <p:ext uri="{BB962C8B-B14F-4D97-AF65-F5344CB8AC3E}">
        <p14:creationId xmlns:p14="http://schemas.microsoft.com/office/powerpoint/2010/main" val="292613677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Uma sequência de convexidades ajuda a </a:t>
            </a:r>
            <a:br>
              <a:rPr lang="pt-BR" dirty="0"/>
            </a:br>
            <a:r>
              <a:rPr lang="pt-BR" dirty="0"/>
              <a:t>criar um </a:t>
            </a:r>
            <a:r>
              <a:rPr lang="pt-BR" dirty="0">
                <a:solidFill>
                  <a:schemeClr val="accent1">
                    <a:lumMod val="75000"/>
                  </a:schemeClr>
                </a:solidFill>
              </a:rPr>
              <a:t>crescimento gradual da dificuldade</a:t>
            </a:r>
          </a:p>
        </p:txBody>
      </p:sp>
      <p:sp>
        <p:nvSpPr>
          <p:cNvPr id="3" name="Título 2"/>
          <p:cNvSpPr>
            <a:spLocks noGrp="1"/>
          </p:cNvSpPr>
          <p:nvPr>
            <p:ph type="title"/>
          </p:nvPr>
        </p:nvSpPr>
        <p:spPr/>
        <p:txBody>
          <a:bodyPr/>
          <a:lstStyle/>
          <a:p>
            <a:r>
              <a:rPr lang="pt-BR" dirty="0"/>
              <a:t>Dificuldade</a:t>
            </a:r>
          </a:p>
        </p:txBody>
      </p:sp>
      <p:grpSp>
        <p:nvGrpSpPr>
          <p:cNvPr id="4" name="Grupo 3"/>
          <p:cNvGrpSpPr/>
          <p:nvPr/>
        </p:nvGrpSpPr>
        <p:grpSpPr>
          <a:xfrm>
            <a:off x="2423592" y="2740278"/>
            <a:ext cx="6624736" cy="3425026"/>
            <a:chOff x="2711625" y="2636912"/>
            <a:chExt cx="6624736" cy="3425026"/>
          </a:xfrm>
        </p:grpSpPr>
        <p:sp>
          <p:nvSpPr>
            <p:cNvPr id="59" name="Triângulo isósceles 57"/>
            <p:cNvSpPr/>
            <p:nvPr/>
          </p:nvSpPr>
          <p:spPr>
            <a:xfrm rot="10800000">
              <a:off x="3233357" y="3674532"/>
              <a:ext cx="5782830" cy="1914708"/>
            </a:xfrm>
            <a:custGeom>
              <a:avLst/>
              <a:gdLst>
                <a:gd name="connsiteX0" fmla="*/ 0 w 2627784"/>
                <a:gd name="connsiteY0" fmla="*/ 1332148 h 1332148"/>
                <a:gd name="connsiteX1" fmla="*/ 1313892 w 2627784"/>
                <a:gd name="connsiteY1" fmla="*/ 0 h 1332148"/>
                <a:gd name="connsiteX2" fmla="*/ 2627784 w 2627784"/>
                <a:gd name="connsiteY2" fmla="*/ 1332148 h 1332148"/>
                <a:gd name="connsiteX3" fmla="*/ 0 w 2627784"/>
                <a:gd name="connsiteY3" fmla="*/ 1332148 h 1332148"/>
                <a:gd name="connsiteX0" fmla="*/ 0 w 2627784"/>
                <a:gd name="connsiteY0" fmla="*/ 1264054 h 1264054"/>
                <a:gd name="connsiteX1" fmla="*/ 10386 w 2627784"/>
                <a:gd name="connsiteY1" fmla="*/ 0 h 1264054"/>
                <a:gd name="connsiteX2" fmla="*/ 2627784 w 2627784"/>
                <a:gd name="connsiteY2" fmla="*/ 1264054 h 1264054"/>
                <a:gd name="connsiteX3" fmla="*/ 0 w 2627784"/>
                <a:gd name="connsiteY3" fmla="*/ 1264054 h 1264054"/>
                <a:gd name="connsiteX0" fmla="*/ 0 w 2958524"/>
                <a:gd name="connsiteY0" fmla="*/ 1264054 h 1264054"/>
                <a:gd name="connsiteX1" fmla="*/ 10386 w 2958524"/>
                <a:gd name="connsiteY1" fmla="*/ 0 h 1264054"/>
                <a:gd name="connsiteX2" fmla="*/ 2958524 w 2958524"/>
                <a:gd name="connsiteY2" fmla="*/ 9185 h 1264054"/>
                <a:gd name="connsiteX3" fmla="*/ 0 w 2958524"/>
                <a:gd name="connsiteY3" fmla="*/ 1264054 h 1264054"/>
                <a:gd name="connsiteX0" fmla="*/ 18797 w 2977321"/>
                <a:gd name="connsiteY0" fmla="*/ 1264054 h 1264054"/>
                <a:gd name="connsiteX1" fmla="*/ 0 w 2977321"/>
                <a:gd name="connsiteY1" fmla="*/ 0 h 1264054"/>
                <a:gd name="connsiteX2" fmla="*/ 2977321 w 2977321"/>
                <a:gd name="connsiteY2" fmla="*/ 9185 h 1264054"/>
                <a:gd name="connsiteX3" fmla="*/ 18797 w 2977321"/>
                <a:gd name="connsiteY3" fmla="*/ 1264054 h 1264054"/>
                <a:gd name="connsiteX0" fmla="*/ 0 w 3084983"/>
                <a:gd name="connsiteY0" fmla="*/ 1361331 h 1361331"/>
                <a:gd name="connsiteX1" fmla="*/ 107662 w 3084983"/>
                <a:gd name="connsiteY1" fmla="*/ 0 h 1361331"/>
                <a:gd name="connsiteX2" fmla="*/ 3084983 w 3084983"/>
                <a:gd name="connsiteY2" fmla="*/ 9185 h 1361331"/>
                <a:gd name="connsiteX3" fmla="*/ 0 w 3084983"/>
                <a:gd name="connsiteY3" fmla="*/ 1361331 h 1361331"/>
                <a:gd name="connsiteX0" fmla="*/ 0 w 3084983"/>
                <a:gd name="connsiteY0" fmla="*/ 1371059 h 1371059"/>
                <a:gd name="connsiteX1" fmla="*/ 10385 w 3084983"/>
                <a:gd name="connsiteY1" fmla="*/ 0 h 1371059"/>
                <a:gd name="connsiteX2" fmla="*/ 3084983 w 3084983"/>
                <a:gd name="connsiteY2" fmla="*/ 18913 h 1371059"/>
                <a:gd name="connsiteX3" fmla="*/ 0 w 3084983"/>
                <a:gd name="connsiteY3" fmla="*/ 1371059 h 1371059"/>
                <a:gd name="connsiteX0" fmla="*/ 424 w 3075680"/>
                <a:gd name="connsiteY0" fmla="*/ 1915808 h 1915808"/>
                <a:gd name="connsiteX1" fmla="*/ 1082 w 3075680"/>
                <a:gd name="connsiteY1" fmla="*/ 0 h 1915808"/>
                <a:gd name="connsiteX2" fmla="*/ 3075680 w 3075680"/>
                <a:gd name="connsiteY2" fmla="*/ 18913 h 1915808"/>
                <a:gd name="connsiteX3" fmla="*/ 424 w 3075680"/>
                <a:gd name="connsiteY3" fmla="*/ 1915808 h 1915808"/>
                <a:gd name="connsiteX0" fmla="*/ 9562 w 3084818"/>
                <a:gd name="connsiteY0" fmla="*/ 1925535 h 1925535"/>
                <a:gd name="connsiteX1" fmla="*/ 493 w 3084818"/>
                <a:gd name="connsiteY1" fmla="*/ 0 h 1925535"/>
                <a:gd name="connsiteX2" fmla="*/ 3084818 w 3084818"/>
                <a:gd name="connsiteY2" fmla="*/ 28640 h 1925535"/>
                <a:gd name="connsiteX3" fmla="*/ 9562 w 3084818"/>
                <a:gd name="connsiteY3" fmla="*/ 1925535 h 1925535"/>
                <a:gd name="connsiteX0" fmla="*/ 0 w 3075256"/>
                <a:gd name="connsiteY0" fmla="*/ 1913660 h 1913660"/>
                <a:gd name="connsiteX1" fmla="*/ 62183 w 3075256"/>
                <a:gd name="connsiteY1" fmla="*/ 0 h 1913660"/>
                <a:gd name="connsiteX2" fmla="*/ 3075256 w 3075256"/>
                <a:gd name="connsiteY2" fmla="*/ 16765 h 1913660"/>
                <a:gd name="connsiteX3" fmla="*/ 0 w 3075256"/>
                <a:gd name="connsiteY3" fmla="*/ 1913660 h 1913660"/>
                <a:gd name="connsiteX0" fmla="*/ 0 w 3015879"/>
                <a:gd name="connsiteY0" fmla="*/ 1913660 h 1913660"/>
                <a:gd name="connsiteX1" fmla="*/ 2806 w 3015879"/>
                <a:gd name="connsiteY1" fmla="*/ 0 h 1913660"/>
                <a:gd name="connsiteX2" fmla="*/ 3015879 w 3015879"/>
                <a:gd name="connsiteY2" fmla="*/ 16765 h 1913660"/>
                <a:gd name="connsiteX3" fmla="*/ 0 w 3015879"/>
                <a:gd name="connsiteY3" fmla="*/ 1913660 h 1913660"/>
                <a:gd name="connsiteX0" fmla="*/ 0 w 3087131"/>
                <a:gd name="connsiteY0" fmla="*/ 1913660 h 1913660"/>
                <a:gd name="connsiteX1" fmla="*/ 74058 w 3087131"/>
                <a:gd name="connsiteY1" fmla="*/ 0 h 1913660"/>
                <a:gd name="connsiteX2" fmla="*/ 3087131 w 3087131"/>
                <a:gd name="connsiteY2" fmla="*/ 16765 h 1913660"/>
                <a:gd name="connsiteX3" fmla="*/ 0 w 3087131"/>
                <a:gd name="connsiteY3" fmla="*/ 1913660 h 1913660"/>
                <a:gd name="connsiteX0" fmla="*/ 0 w 3087131"/>
                <a:gd name="connsiteY0" fmla="*/ 1913660 h 1913660"/>
                <a:gd name="connsiteX1" fmla="*/ 2806 w 3087131"/>
                <a:gd name="connsiteY1" fmla="*/ 0 h 1913660"/>
                <a:gd name="connsiteX2" fmla="*/ 3087131 w 3087131"/>
                <a:gd name="connsiteY2" fmla="*/ 16765 h 1913660"/>
                <a:gd name="connsiteX3" fmla="*/ 0 w 3087131"/>
                <a:gd name="connsiteY3" fmla="*/ 1913660 h 1913660"/>
                <a:gd name="connsiteX0" fmla="*/ 0 w 5794705"/>
                <a:gd name="connsiteY0" fmla="*/ 1913660 h 1913660"/>
                <a:gd name="connsiteX1" fmla="*/ 2806 w 5794705"/>
                <a:gd name="connsiteY1" fmla="*/ 0 h 1913660"/>
                <a:gd name="connsiteX2" fmla="*/ 5794705 w 5794705"/>
                <a:gd name="connsiteY2" fmla="*/ 22703 h 1913660"/>
                <a:gd name="connsiteX3" fmla="*/ 0 w 5794705"/>
                <a:gd name="connsiteY3" fmla="*/ 1913660 h 1913660"/>
                <a:gd name="connsiteX0" fmla="*/ 0 w 5782830"/>
                <a:gd name="connsiteY0" fmla="*/ 1932521 h 1932521"/>
                <a:gd name="connsiteX1" fmla="*/ 2806 w 5782830"/>
                <a:gd name="connsiteY1" fmla="*/ 18861 h 1932521"/>
                <a:gd name="connsiteX2" fmla="*/ 5782830 w 5782830"/>
                <a:gd name="connsiteY2" fmla="*/ 0 h 1932521"/>
                <a:gd name="connsiteX3" fmla="*/ 0 w 5782830"/>
                <a:gd name="connsiteY3" fmla="*/ 1932521 h 1932521"/>
                <a:gd name="connsiteX0" fmla="*/ 0 w 5782830"/>
                <a:gd name="connsiteY0" fmla="*/ 1914708 h 1914708"/>
                <a:gd name="connsiteX1" fmla="*/ 2806 w 5782830"/>
                <a:gd name="connsiteY1" fmla="*/ 1048 h 1914708"/>
                <a:gd name="connsiteX2" fmla="*/ 5782830 w 5782830"/>
                <a:gd name="connsiteY2" fmla="*/ 0 h 1914708"/>
                <a:gd name="connsiteX3" fmla="*/ 0 w 5782830"/>
                <a:gd name="connsiteY3" fmla="*/ 1914708 h 1914708"/>
              </a:gdLst>
              <a:ahLst/>
              <a:cxnLst>
                <a:cxn ang="0">
                  <a:pos x="connsiteX0" y="connsiteY0"/>
                </a:cxn>
                <a:cxn ang="0">
                  <a:pos x="connsiteX1" y="connsiteY1"/>
                </a:cxn>
                <a:cxn ang="0">
                  <a:pos x="connsiteX2" y="connsiteY2"/>
                </a:cxn>
                <a:cxn ang="0">
                  <a:pos x="connsiteX3" y="connsiteY3"/>
                </a:cxn>
              </a:cxnLst>
              <a:rect l="l" t="t" r="r" b="b"/>
              <a:pathLst>
                <a:path w="5782830" h="1914708">
                  <a:moveTo>
                    <a:pt x="0" y="1914708"/>
                  </a:moveTo>
                  <a:cubicBezTo>
                    <a:pt x="3462" y="1457688"/>
                    <a:pt x="-656" y="458068"/>
                    <a:pt x="2806" y="1048"/>
                  </a:cubicBezTo>
                  <a:lnTo>
                    <a:pt x="5782830" y="0"/>
                  </a:lnTo>
                  <a:lnTo>
                    <a:pt x="0" y="1914708"/>
                  </a:lnTo>
                  <a:close/>
                </a:path>
              </a:pathLst>
            </a:custGeom>
            <a:solidFill>
              <a:schemeClr val="accent4">
                <a:lumMod val="75000"/>
              </a:schemeClr>
            </a:solidFill>
            <a:ln>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8" name="Triângulo isósceles 57"/>
            <p:cNvSpPr/>
            <p:nvPr/>
          </p:nvSpPr>
          <p:spPr>
            <a:xfrm>
              <a:off x="3231089" y="2770277"/>
              <a:ext cx="5782830" cy="1914708"/>
            </a:xfrm>
            <a:custGeom>
              <a:avLst/>
              <a:gdLst>
                <a:gd name="connsiteX0" fmla="*/ 0 w 2627784"/>
                <a:gd name="connsiteY0" fmla="*/ 1332148 h 1332148"/>
                <a:gd name="connsiteX1" fmla="*/ 1313892 w 2627784"/>
                <a:gd name="connsiteY1" fmla="*/ 0 h 1332148"/>
                <a:gd name="connsiteX2" fmla="*/ 2627784 w 2627784"/>
                <a:gd name="connsiteY2" fmla="*/ 1332148 h 1332148"/>
                <a:gd name="connsiteX3" fmla="*/ 0 w 2627784"/>
                <a:gd name="connsiteY3" fmla="*/ 1332148 h 1332148"/>
                <a:gd name="connsiteX0" fmla="*/ 0 w 2627784"/>
                <a:gd name="connsiteY0" fmla="*/ 1264054 h 1264054"/>
                <a:gd name="connsiteX1" fmla="*/ 10386 w 2627784"/>
                <a:gd name="connsiteY1" fmla="*/ 0 h 1264054"/>
                <a:gd name="connsiteX2" fmla="*/ 2627784 w 2627784"/>
                <a:gd name="connsiteY2" fmla="*/ 1264054 h 1264054"/>
                <a:gd name="connsiteX3" fmla="*/ 0 w 2627784"/>
                <a:gd name="connsiteY3" fmla="*/ 1264054 h 1264054"/>
                <a:gd name="connsiteX0" fmla="*/ 0 w 2958524"/>
                <a:gd name="connsiteY0" fmla="*/ 1264054 h 1264054"/>
                <a:gd name="connsiteX1" fmla="*/ 10386 w 2958524"/>
                <a:gd name="connsiteY1" fmla="*/ 0 h 1264054"/>
                <a:gd name="connsiteX2" fmla="*/ 2958524 w 2958524"/>
                <a:gd name="connsiteY2" fmla="*/ 9185 h 1264054"/>
                <a:gd name="connsiteX3" fmla="*/ 0 w 2958524"/>
                <a:gd name="connsiteY3" fmla="*/ 1264054 h 1264054"/>
                <a:gd name="connsiteX0" fmla="*/ 18797 w 2977321"/>
                <a:gd name="connsiteY0" fmla="*/ 1264054 h 1264054"/>
                <a:gd name="connsiteX1" fmla="*/ 0 w 2977321"/>
                <a:gd name="connsiteY1" fmla="*/ 0 h 1264054"/>
                <a:gd name="connsiteX2" fmla="*/ 2977321 w 2977321"/>
                <a:gd name="connsiteY2" fmla="*/ 9185 h 1264054"/>
                <a:gd name="connsiteX3" fmla="*/ 18797 w 2977321"/>
                <a:gd name="connsiteY3" fmla="*/ 1264054 h 1264054"/>
                <a:gd name="connsiteX0" fmla="*/ 0 w 3084983"/>
                <a:gd name="connsiteY0" fmla="*/ 1361331 h 1361331"/>
                <a:gd name="connsiteX1" fmla="*/ 107662 w 3084983"/>
                <a:gd name="connsiteY1" fmla="*/ 0 h 1361331"/>
                <a:gd name="connsiteX2" fmla="*/ 3084983 w 3084983"/>
                <a:gd name="connsiteY2" fmla="*/ 9185 h 1361331"/>
                <a:gd name="connsiteX3" fmla="*/ 0 w 3084983"/>
                <a:gd name="connsiteY3" fmla="*/ 1361331 h 1361331"/>
                <a:gd name="connsiteX0" fmla="*/ 0 w 3084983"/>
                <a:gd name="connsiteY0" fmla="*/ 1371059 h 1371059"/>
                <a:gd name="connsiteX1" fmla="*/ 10385 w 3084983"/>
                <a:gd name="connsiteY1" fmla="*/ 0 h 1371059"/>
                <a:gd name="connsiteX2" fmla="*/ 3084983 w 3084983"/>
                <a:gd name="connsiteY2" fmla="*/ 18913 h 1371059"/>
                <a:gd name="connsiteX3" fmla="*/ 0 w 3084983"/>
                <a:gd name="connsiteY3" fmla="*/ 1371059 h 1371059"/>
                <a:gd name="connsiteX0" fmla="*/ 424 w 3075680"/>
                <a:gd name="connsiteY0" fmla="*/ 1915808 h 1915808"/>
                <a:gd name="connsiteX1" fmla="*/ 1082 w 3075680"/>
                <a:gd name="connsiteY1" fmla="*/ 0 h 1915808"/>
                <a:gd name="connsiteX2" fmla="*/ 3075680 w 3075680"/>
                <a:gd name="connsiteY2" fmla="*/ 18913 h 1915808"/>
                <a:gd name="connsiteX3" fmla="*/ 424 w 3075680"/>
                <a:gd name="connsiteY3" fmla="*/ 1915808 h 1915808"/>
                <a:gd name="connsiteX0" fmla="*/ 9562 w 3084818"/>
                <a:gd name="connsiteY0" fmla="*/ 1925535 h 1925535"/>
                <a:gd name="connsiteX1" fmla="*/ 493 w 3084818"/>
                <a:gd name="connsiteY1" fmla="*/ 0 h 1925535"/>
                <a:gd name="connsiteX2" fmla="*/ 3084818 w 3084818"/>
                <a:gd name="connsiteY2" fmla="*/ 28640 h 1925535"/>
                <a:gd name="connsiteX3" fmla="*/ 9562 w 3084818"/>
                <a:gd name="connsiteY3" fmla="*/ 1925535 h 1925535"/>
                <a:gd name="connsiteX0" fmla="*/ 0 w 3075256"/>
                <a:gd name="connsiteY0" fmla="*/ 1913660 h 1913660"/>
                <a:gd name="connsiteX1" fmla="*/ 62183 w 3075256"/>
                <a:gd name="connsiteY1" fmla="*/ 0 h 1913660"/>
                <a:gd name="connsiteX2" fmla="*/ 3075256 w 3075256"/>
                <a:gd name="connsiteY2" fmla="*/ 16765 h 1913660"/>
                <a:gd name="connsiteX3" fmla="*/ 0 w 3075256"/>
                <a:gd name="connsiteY3" fmla="*/ 1913660 h 1913660"/>
                <a:gd name="connsiteX0" fmla="*/ 0 w 3015879"/>
                <a:gd name="connsiteY0" fmla="*/ 1913660 h 1913660"/>
                <a:gd name="connsiteX1" fmla="*/ 2806 w 3015879"/>
                <a:gd name="connsiteY1" fmla="*/ 0 h 1913660"/>
                <a:gd name="connsiteX2" fmla="*/ 3015879 w 3015879"/>
                <a:gd name="connsiteY2" fmla="*/ 16765 h 1913660"/>
                <a:gd name="connsiteX3" fmla="*/ 0 w 3015879"/>
                <a:gd name="connsiteY3" fmla="*/ 1913660 h 1913660"/>
                <a:gd name="connsiteX0" fmla="*/ 0 w 3087131"/>
                <a:gd name="connsiteY0" fmla="*/ 1913660 h 1913660"/>
                <a:gd name="connsiteX1" fmla="*/ 74058 w 3087131"/>
                <a:gd name="connsiteY1" fmla="*/ 0 h 1913660"/>
                <a:gd name="connsiteX2" fmla="*/ 3087131 w 3087131"/>
                <a:gd name="connsiteY2" fmla="*/ 16765 h 1913660"/>
                <a:gd name="connsiteX3" fmla="*/ 0 w 3087131"/>
                <a:gd name="connsiteY3" fmla="*/ 1913660 h 1913660"/>
                <a:gd name="connsiteX0" fmla="*/ 0 w 3087131"/>
                <a:gd name="connsiteY0" fmla="*/ 1913660 h 1913660"/>
                <a:gd name="connsiteX1" fmla="*/ 2806 w 3087131"/>
                <a:gd name="connsiteY1" fmla="*/ 0 h 1913660"/>
                <a:gd name="connsiteX2" fmla="*/ 3087131 w 3087131"/>
                <a:gd name="connsiteY2" fmla="*/ 16765 h 1913660"/>
                <a:gd name="connsiteX3" fmla="*/ 0 w 3087131"/>
                <a:gd name="connsiteY3" fmla="*/ 1913660 h 1913660"/>
                <a:gd name="connsiteX0" fmla="*/ 0 w 5794705"/>
                <a:gd name="connsiteY0" fmla="*/ 1913660 h 1913660"/>
                <a:gd name="connsiteX1" fmla="*/ 2806 w 5794705"/>
                <a:gd name="connsiteY1" fmla="*/ 0 h 1913660"/>
                <a:gd name="connsiteX2" fmla="*/ 5794705 w 5794705"/>
                <a:gd name="connsiteY2" fmla="*/ 22703 h 1913660"/>
                <a:gd name="connsiteX3" fmla="*/ 0 w 5794705"/>
                <a:gd name="connsiteY3" fmla="*/ 1913660 h 1913660"/>
                <a:gd name="connsiteX0" fmla="*/ 0 w 5782830"/>
                <a:gd name="connsiteY0" fmla="*/ 1932521 h 1932521"/>
                <a:gd name="connsiteX1" fmla="*/ 2806 w 5782830"/>
                <a:gd name="connsiteY1" fmla="*/ 18861 h 1932521"/>
                <a:gd name="connsiteX2" fmla="*/ 5782830 w 5782830"/>
                <a:gd name="connsiteY2" fmla="*/ 0 h 1932521"/>
                <a:gd name="connsiteX3" fmla="*/ 0 w 5782830"/>
                <a:gd name="connsiteY3" fmla="*/ 1932521 h 1932521"/>
                <a:gd name="connsiteX0" fmla="*/ 0 w 5782830"/>
                <a:gd name="connsiteY0" fmla="*/ 1914708 h 1914708"/>
                <a:gd name="connsiteX1" fmla="*/ 2806 w 5782830"/>
                <a:gd name="connsiteY1" fmla="*/ 1048 h 1914708"/>
                <a:gd name="connsiteX2" fmla="*/ 5782830 w 5782830"/>
                <a:gd name="connsiteY2" fmla="*/ 0 h 1914708"/>
                <a:gd name="connsiteX3" fmla="*/ 0 w 5782830"/>
                <a:gd name="connsiteY3" fmla="*/ 1914708 h 1914708"/>
              </a:gdLst>
              <a:ahLst/>
              <a:cxnLst>
                <a:cxn ang="0">
                  <a:pos x="connsiteX0" y="connsiteY0"/>
                </a:cxn>
                <a:cxn ang="0">
                  <a:pos x="connsiteX1" y="connsiteY1"/>
                </a:cxn>
                <a:cxn ang="0">
                  <a:pos x="connsiteX2" y="connsiteY2"/>
                </a:cxn>
                <a:cxn ang="0">
                  <a:pos x="connsiteX3" y="connsiteY3"/>
                </a:cxn>
              </a:cxnLst>
              <a:rect l="l" t="t" r="r" b="b"/>
              <a:pathLst>
                <a:path w="5782830" h="1914708">
                  <a:moveTo>
                    <a:pt x="0" y="1914708"/>
                  </a:moveTo>
                  <a:cubicBezTo>
                    <a:pt x="3462" y="1457688"/>
                    <a:pt x="-656" y="458068"/>
                    <a:pt x="2806" y="1048"/>
                  </a:cubicBezTo>
                  <a:lnTo>
                    <a:pt x="5782830" y="0"/>
                  </a:lnTo>
                  <a:lnTo>
                    <a:pt x="0" y="1914708"/>
                  </a:lnTo>
                  <a:close/>
                </a:path>
              </a:pathLst>
            </a:custGeom>
            <a:solidFill>
              <a:schemeClr val="accent4">
                <a:lumMod val="75000"/>
              </a:schemeClr>
            </a:solidFill>
            <a:ln>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6" name="Conector de seta reta 5"/>
            <p:cNvCxnSpPr/>
            <p:nvPr/>
          </p:nvCxnSpPr>
          <p:spPr>
            <a:xfrm>
              <a:off x="3080958" y="5589240"/>
              <a:ext cx="6255403" cy="0"/>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CaixaDeTexto 9"/>
            <p:cNvSpPr txBox="1"/>
            <p:nvPr/>
          </p:nvSpPr>
          <p:spPr>
            <a:xfrm>
              <a:off x="3790616" y="5692606"/>
              <a:ext cx="4772460" cy="369332"/>
            </a:xfrm>
            <a:prstGeom prst="rect">
              <a:avLst/>
            </a:prstGeom>
            <a:noFill/>
          </p:spPr>
          <p:txBody>
            <a:bodyPr wrap="none" rtlCol="0">
              <a:spAutoFit/>
            </a:bodyPr>
            <a:lstStyle/>
            <a:p>
              <a:r>
                <a:rPr lang="pt-BR" dirty="0">
                  <a:solidFill>
                    <a:schemeClr val="accent4">
                      <a:lumMod val="60000"/>
                      <a:lumOff val="40000"/>
                    </a:schemeClr>
                  </a:solidFill>
                </a:rPr>
                <a:t>Tempo de jogo (e habilidade do jogador)</a:t>
              </a:r>
            </a:p>
          </p:txBody>
        </p:sp>
        <p:cxnSp>
          <p:nvCxnSpPr>
            <p:cNvPr id="40" name="Conector de seta reta 39"/>
            <p:cNvCxnSpPr/>
            <p:nvPr/>
          </p:nvCxnSpPr>
          <p:spPr>
            <a:xfrm flipV="1">
              <a:off x="3233357" y="2636912"/>
              <a:ext cx="0" cy="3104728"/>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CaixaDeTexto 40"/>
            <p:cNvSpPr txBox="1"/>
            <p:nvPr/>
          </p:nvSpPr>
          <p:spPr>
            <a:xfrm rot="16200000">
              <a:off x="2169169" y="3953387"/>
              <a:ext cx="1454244" cy="369332"/>
            </a:xfrm>
            <a:prstGeom prst="rect">
              <a:avLst/>
            </a:prstGeom>
            <a:noFill/>
          </p:spPr>
          <p:txBody>
            <a:bodyPr wrap="none" rtlCol="0">
              <a:spAutoFit/>
            </a:bodyPr>
            <a:lstStyle/>
            <a:p>
              <a:r>
                <a:rPr lang="pt-BR" dirty="0">
                  <a:solidFill>
                    <a:schemeClr val="accent4">
                      <a:lumMod val="60000"/>
                      <a:lumOff val="40000"/>
                    </a:schemeClr>
                  </a:solidFill>
                </a:rPr>
                <a:t>Dificuldade</a:t>
              </a:r>
            </a:p>
          </p:txBody>
        </p:sp>
        <p:sp>
          <p:nvSpPr>
            <p:cNvPr id="54" name="CaixaDeTexto 53"/>
            <p:cNvSpPr txBox="1"/>
            <p:nvPr/>
          </p:nvSpPr>
          <p:spPr>
            <a:xfrm>
              <a:off x="3719736" y="3140969"/>
              <a:ext cx="1513556" cy="646331"/>
            </a:xfrm>
            <a:prstGeom prst="rect">
              <a:avLst/>
            </a:prstGeom>
            <a:noFill/>
          </p:spPr>
          <p:txBody>
            <a:bodyPr wrap="none" rtlCol="0">
              <a:spAutoFit/>
            </a:bodyPr>
            <a:lstStyle/>
            <a:p>
              <a:r>
                <a:rPr lang="pt-BR" dirty="0"/>
                <a:t>Muito difícil</a:t>
              </a:r>
            </a:p>
            <a:p>
              <a:r>
                <a:rPr lang="pt-BR" dirty="0"/>
                <a:t>(frustrante)</a:t>
              </a:r>
            </a:p>
          </p:txBody>
        </p:sp>
        <p:sp>
          <p:nvSpPr>
            <p:cNvPr id="55" name="CaixaDeTexto 54"/>
            <p:cNvSpPr txBox="1"/>
            <p:nvPr/>
          </p:nvSpPr>
          <p:spPr>
            <a:xfrm>
              <a:off x="7081757" y="4502057"/>
              <a:ext cx="1532792" cy="646331"/>
            </a:xfrm>
            <a:prstGeom prst="rect">
              <a:avLst/>
            </a:prstGeom>
            <a:noFill/>
          </p:spPr>
          <p:txBody>
            <a:bodyPr wrap="none" rtlCol="0">
              <a:spAutoFit/>
            </a:bodyPr>
            <a:lstStyle/>
            <a:p>
              <a:pPr algn="ctr"/>
              <a:r>
                <a:rPr lang="pt-BR" dirty="0"/>
                <a:t>Muito fácil</a:t>
              </a:r>
            </a:p>
            <a:p>
              <a:pPr algn="ctr"/>
              <a:r>
                <a:rPr lang="pt-BR" dirty="0"/>
                <a:t>(enfadonho)</a:t>
              </a:r>
            </a:p>
          </p:txBody>
        </p:sp>
        <p:sp>
          <p:nvSpPr>
            <p:cNvPr id="60" name="Forma livre 59"/>
            <p:cNvSpPr/>
            <p:nvPr/>
          </p:nvSpPr>
          <p:spPr>
            <a:xfrm rot="20982811">
              <a:off x="3088719" y="3668877"/>
              <a:ext cx="6162675" cy="1186283"/>
            </a:xfrm>
            <a:custGeom>
              <a:avLst/>
              <a:gdLst>
                <a:gd name="connsiteX0" fmla="*/ 0 w 6162675"/>
                <a:gd name="connsiteY0" fmla="*/ 1186283 h 1186283"/>
                <a:gd name="connsiteX1" fmla="*/ 428625 w 6162675"/>
                <a:gd name="connsiteY1" fmla="*/ 891008 h 1186283"/>
                <a:gd name="connsiteX2" fmla="*/ 771525 w 6162675"/>
                <a:gd name="connsiteY2" fmla="*/ 976733 h 1186283"/>
                <a:gd name="connsiteX3" fmla="*/ 1381125 w 6162675"/>
                <a:gd name="connsiteY3" fmla="*/ 605258 h 1186283"/>
                <a:gd name="connsiteX4" fmla="*/ 2095500 w 6162675"/>
                <a:gd name="connsiteY4" fmla="*/ 862433 h 1186283"/>
                <a:gd name="connsiteX5" fmla="*/ 2962275 w 6162675"/>
                <a:gd name="connsiteY5" fmla="*/ 376658 h 1186283"/>
                <a:gd name="connsiteX6" fmla="*/ 4038600 w 6162675"/>
                <a:gd name="connsiteY6" fmla="*/ 624308 h 1186283"/>
                <a:gd name="connsiteX7" fmla="*/ 5048250 w 6162675"/>
                <a:gd name="connsiteY7" fmla="*/ 14708 h 1186283"/>
                <a:gd name="connsiteX8" fmla="*/ 5762625 w 6162675"/>
                <a:gd name="connsiteY8" fmla="*/ 176633 h 1186283"/>
                <a:gd name="connsiteX9" fmla="*/ 6162675 w 6162675"/>
                <a:gd name="connsiteY9" fmla="*/ 33758 h 1186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2675" h="1186283">
                  <a:moveTo>
                    <a:pt x="0" y="1186283"/>
                  </a:moveTo>
                  <a:cubicBezTo>
                    <a:pt x="150019" y="1056108"/>
                    <a:pt x="300038" y="925933"/>
                    <a:pt x="428625" y="891008"/>
                  </a:cubicBezTo>
                  <a:cubicBezTo>
                    <a:pt x="557212" y="856083"/>
                    <a:pt x="612775" y="1024358"/>
                    <a:pt x="771525" y="976733"/>
                  </a:cubicBezTo>
                  <a:cubicBezTo>
                    <a:pt x="930275" y="929108"/>
                    <a:pt x="1160463" y="624308"/>
                    <a:pt x="1381125" y="605258"/>
                  </a:cubicBezTo>
                  <a:cubicBezTo>
                    <a:pt x="1601787" y="586208"/>
                    <a:pt x="1831975" y="900533"/>
                    <a:pt x="2095500" y="862433"/>
                  </a:cubicBezTo>
                  <a:cubicBezTo>
                    <a:pt x="2359025" y="824333"/>
                    <a:pt x="2638425" y="416345"/>
                    <a:pt x="2962275" y="376658"/>
                  </a:cubicBezTo>
                  <a:cubicBezTo>
                    <a:pt x="3286125" y="336970"/>
                    <a:pt x="3690937" y="684633"/>
                    <a:pt x="4038600" y="624308"/>
                  </a:cubicBezTo>
                  <a:cubicBezTo>
                    <a:pt x="4386263" y="563983"/>
                    <a:pt x="4760913" y="89320"/>
                    <a:pt x="5048250" y="14708"/>
                  </a:cubicBezTo>
                  <a:cubicBezTo>
                    <a:pt x="5335587" y="-59904"/>
                    <a:pt x="5576888" y="173458"/>
                    <a:pt x="5762625" y="176633"/>
                  </a:cubicBezTo>
                  <a:cubicBezTo>
                    <a:pt x="5948363" y="179808"/>
                    <a:pt x="6055519" y="106783"/>
                    <a:pt x="6162675" y="33758"/>
                  </a:cubicBezTo>
                </a:path>
              </a:pathLst>
            </a:custGeom>
            <a:ln w="190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Tree>
    <p:extLst>
      <p:ext uri="{BB962C8B-B14F-4D97-AF65-F5344CB8AC3E}">
        <p14:creationId xmlns:p14="http://schemas.microsoft.com/office/powerpoint/2010/main" val="381178076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Introduza </a:t>
            </a:r>
            <a:r>
              <a:rPr lang="pt-BR" dirty="0">
                <a:solidFill>
                  <a:schemeClr val="accent1">
                    <a:lumMod val="75000"/>
                  </a:schemeClr>
                </a:solidFill>
              </a:rPr>
              <a:t>novas habilidades </a:t>
            </a:r>
            <a:r>
              <a:rPr lang="pt-BR" dirty="0"/>
              <a:t>uma por vez e dê </a:t>
            </a:r>
            <a:br>
              <a:rPr lang="pt-BR" dirty="0"/>
            </a:br>
            <a:r>
              <a:rPr lang="pt-BR" dirty="0"/>
              <a:t>aos jogadores a oportunidade de </a:t>
            </a:r>
            <a:r>
              <a:rPr lang="pt-BR" dirty="0">
                <a:solidFill>
                  <a:schemeClr val="accent1">
                    <a:lumMod val="75000"/>
                  </a:schemeClr>
                </a:solidFill>
              </a:rPr>
              <a:t>curtir o domínio </a:t>
            </a:r>
            <a:br>
              <a:rPr lang="pt-BR" dirty="0">
                <a:solidFill>
                  <a:schemeClr val="accent1">
                    <a:lumMod val="75000"/>
                  </a:schemeClr>
                </a:solidFill>
              </a:rPr>
            </a:br>
            <a:r>
              <a:rPr lang="pt-BR" dirty="0">
                <a:solidFill>
                  <a:schemeClr val="accent1">
                    <a:lumMod val="75000"/>
                  </a:schemeClr>
                </a:solidFill>
              </a:rPr>
              <a:t>dessas habilidades</a:t>
            </a:r>
            <a:r>
              <a:rPr lang="pt-BR" dirty="0"/>
              <a:t> antes de apresentar novos desafios</a:t>
            </a:r>
          </a:p>
        </p:txBody>
      </p:sp>
      <p:sp>
        <p:nvSpPr>
          <p:cNvPr id="3" name="Título 2"/>
          <p:cNvSpPr>
            <a:spLocks noGrp="1"/>
          </p:cNvSpPr>
          <p:nvPr>
            <p:ph type="title"/>
          </p:nvPr>
        </p:nvSpPr>
        <p:spPr/>
        <p:txBody>
          <a:bodyPr/>
          <a:lstStyle/>
          <a:p>
            <a:r>
              <a:rPr lang="pt-BR" dirty="0"/>
              <a:t>Dificuldade</a:t>
            </a:r>
          </a:p>
        </p:txBody>
      </p:sp>
      <p:grpSp>
        <p:nvGrpSpPr>
          <p:cNvPr id="4" name="Grupo 3"/>
          <p:cNvGrpSpPr/>
          <p:nvPr/>
        </p:nvGrpSpPr>
        <p:grpSpPr>
          <a:xfrm>
            <a:off x="2279576" y="2996952"/>
            <a:ext cx="6408711" cy="3495739"/>
            <a:chOff x="2783632" y="2636912"/>
            <a:chExt cx="6408711" cy="3999795"/>
          </a:xfrm>
        </p:grpSpPr>
        <p:sp>
          <p:nvSpPr>
            <p:cNvPr id="13" name="Elipse 12"/>
            <p:cNvSpPr/>
            <p:nvPr/>
          </p:nvSpPr>
          <p:spPr>
            <a:xfrm>
              <a:off x="2948391" y="519932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4" name="Elipse 13"/>
            <p:cNvSpPr/>
            <p:nvPr/>
          </p:nvSpPr>
          <p:spPr>
            <a:xfrm>
              <a:off x="3172799" y="505693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5" name="Elipse 14"/>
            <p:cNvSpPr/>
            <p:nvPr/>
          </p:nvSpPr>
          <p:spPr>
            <a:xfrm>
              <a:off x="3172799" y="534334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7" name="Elipse 16"/>
            <p:cNvSpPr/>
            <p:nvPr/>
          </p:nvSpPr>
          <p:spPr>
            <a:xfrm>
              <a:off x="3397207" y="520094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8" name="Elipse 17"/>
            <p:cNvSpPr/>
            <p:nvPr/>
          </p:nvSpPr>
          <p:spPr>
            <a:xfrm>
              <a:off x="3397207" y="491291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9" name="Elipse 18"/>
            <p:cNvSpPr/>
            <p:nvPr/>
          </p:nvSpPr>
          <p:spPr>
            <a:xfrm>
              <a:off x="3397207" y="548087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0" name="Elipse 19"/>
            <p:cNvSpPr/>
            <p:nvPr/>
          </p:nvSpPr>
          <p:spPr>
            <a:xfrm>
              <a:off x="3621615" y="505989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1" name="Elipse 20"/>
            <p:cNvSpPr/>
            <p:nvPr/>
          </p:nvSpPr>
          <p:spPr>
            <a:xfrm>
              <a:off x="3621615" y="535334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2" name="Elipse 21"/>
            <p:cNvSpPr/>
            <p:nvPr/>
          </p:nvSpPr>
          <p:spPr>
            <a:xfrm>
              <a:off x="3812487" y="520715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3" name="Elipse 22"/>
            <p:cNvSpPr/>
            <p:nvPr/>
          </p:nvSpPr>
          <p:spPr>
            <a:xfrm>
              <a:off x="4040226" y="507666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4" name="Elipse 23"/>
            <p:cNvSpPr/>
            <p:nvPr/>
          </p:nvSpPr>
          <p:spPr>
            <a:xfrm>
              <a:off x="4040226" y="536307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5" name="Elipse 24"/>
            <p:cNvSpPr/>
            <p:nvPr/>
          </p:nvSpPr>
          <p:spPr>
            <a:xfrm>
              <a:off x="4264634" y="522068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6" name="Elipse 25"/>
            <p:cNvSpPr/>
            <p:nvPr/>
          </p:nvSpPr>
          <p:spPr>
            <a:xfrm>
              <a:off x="4264634" y="493265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7" name="Elipse 26"/>
            <p:cNvSpPr/>
            <p:nvPr/>
          </p:nvSpPr>
          <p:spPr>
            <a:xfrm>
              <a:off x="4264634" y="550060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8" name="Elipse 27"/>
            <p:cNvSpPr/>
            <p:nvPr/>
          </p:nvSpPr>
          <p:spPr>
            <a:xfrm>
              <a:off x="4489042" y="507963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9" name="Elipse 28"/>
            <p:cNvSpPr/>
            <p:nvPr/>
          </p:nvSpPr>
          <p:spPr>
            <a:xfrm>
              <a:off x="4489042" y="537308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0" name="Elipse 29"/>
            <p:cNvSpPr/>
            <p:nvPr/>
          </p:nvSpPr>
          <p:spPr>
            <a:xfrm>
              <a:off x="4496260" y="478863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1" name="Elipse 30"/>
            <p:cNvSpPr/>
            <p:nvPr/>
          </p:nvSpPr>
          <p:spPr>
            <a:xfrm>
              <a:off x="4494916" y="564462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2" name="Elipse 31"/>
            <p:cNvSpPr/>
            <p:nvPr/>
          </p:nvSpPr>
          <p:spPr>
            <a:xfrm>
              <a:off x="4748591" y="521827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3" name="Elipse 32"/>
            <p:cNvSpPr/>
            <p:nvPr/>
          </p:nvSpPr>
          <p:spPr>
            <a:xfrm>
              <a:off x="4748591" y="493024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4" name="Elipse 33"/>
            <p:cNvSpPr/>
            <p:nvPr/>
          </p:nvSpPr>
          <p:spPr>
            <a:xfrm>
              <a:off x="4748591" y="549819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5" name="Elipse 34"/>
            <p:cNvSpPr/>
            <p:nvPr/>
          </p:nvSpPr>
          <p:spPr>
            <a:xfrm>
              <a:off x="4964615" y="506346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6" name="Elipse 35"/>
            <p:cNvSpPr/>
            <p:nvPr/>
          </p:nvSpPr>
          <p:spPr>
            <a:xfrm>
              <a:off x="4964615" y="534987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7" name="Elipse 36"/>
            <p:cNvSpPr/>
            <p:nvPr/>
          </p:nvSpPr>
          <p:spPr>
            <a:xfrm>
              <a:off x="5180639" y="521285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8" name="Elipse 37"/>
            <p:cNvSpPr/>
            <p:nvPr/>
          </p:nvSpPr>
          <p:spPr>
            <a:xfrm>
              <a:off x="5408378" y="507425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9" name="Elipse 38"/>
            <p:cNvSpPr/>
            <p:nvPr/>
          </p:nvSpPr>
          <p:spPr>
            <a:xfrm>
              <a:off x="5408378" y="536066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2" name="Elipse 41"/>
            <p:cNvSpPr/>
            <p:nvPr/>
          </p:nvSpPr>
          <p:spPr>
            <a:xfrm>
              <a:off x="5632786" y="521827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3" name="Elipse 42"/>
            <p:cNvSpPr/>
            <p:nvPr/>
          </p:nvSpPr>
          <p:spPr>
            <a:xfrm>
              <a:off x="5632786" y="493024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4" name="Elipse 43"/>
            <p:cNvSpPr/>
            <p:nvPr/>
          </p:nvSpPr>
          <p:spPr>
            <a:xfrm>
              <a:off x="5632786" y="549819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5" name="Elipse 44"/>
            <p:cNvSpPr/>
            <p:nvPr/>
          </p:nvSpPr>
          <p:spPr>
            <a:xfrm>
              <a:off x="5857194" y="507722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6" name="Elipse 45"/>
            <p:cNvSpPr/>
            <p:nvPr/>
          </p:nvSpPr>
          <p:spPr>
            <a:xfrm>
              <a:off x="5857194" y="537067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7" name="Elipse 46"/>
            <p:cNvSpPr/>
            <p:nvPr/>
          </p:nvSpPr>
          <p:spPr>
            <a:xfrm>
              <a:off x="5857895" y="478622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8" name="Elipse 47"/>
            <p:cNvSpPr/>
            <p:nvPr/>
          </p:nvSpPr>
          <p:spPr>
            <a:xfrm>
              <a:off x="5863068" y="564221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9" name="Elipse 48"/>
            <p:cNvSpPr/>
            <p:nvPr/>
          </p:nvSpPr>
          <p:spPr>
            <a:xfrm>
              <a:off x="6116743" y="521586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0" name="Elipse 49"/>
            <p:cNvSpPr/>
            <p:nvPr/>
          </p:nvSpPr>
          <p:spPr>
            <a:xfrm>
              <a:off x="6116743" y="492783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1" name="Elipse 50"/>
            <p:cNvSpPr/>
            <p:nvPr/>
          </p:nvSpPr>
          <p:spPr>
            <a:xfrm>
              <a:off x="6116743" y="549578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2" name="Elipse 51"/>
            <p:cNvSpPr/>
            <p:nvPr/>
          </p:nvSpPr>
          <p:spPr>
            <a:xfrm>
              <a:off x="6116743" y="464461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3" name="Elipse 52"/>
            <p:cNvSpPr/>
            <p:nvPr/>
          </p:nvSpPr>
          <p:spPr>
            <a:xfrm>
              <a:off x="6116743" y="577900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6" name="Elipse 55"/>
            <p:cNvSpPr/>
            <p:nvPr/>
          </p:nvSpPr>
          <p:spPr>
            <a:xfrm>
              <a:off x="6404074" y="506707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7" name="Elipse 56"/>
            <p:cNvSpPr/>
            <p:nvPr/>
          </p:nvSpPr>
          <p:spPr>
            <a:xfrm>
              <a:off x="6404074" y="536052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0" name="Elipse 59"/>
            <p:cNvSpPr/>
            <p:nvPr/>
          </p:nvSpPr>
          <p:spPr>
            <a:xfrm>
              <a:off x="6404775" y="477607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1" name="Elipse 60"/>
            <p:cNvSpPr/>
            <p:nvPr/>
          </p:nvSpPr>
          <p:spPr>
            <a:xfrm>
              <a:off x="6409948" y="563206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2" name="Elipse 61"/>
            <p:cNvSpPr/>
            <p:nvPr/>
          </p:nvSpPr>
          <p:spPr>
            <a:xfrm>
              <a:off x="6620799" y="522665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3" name="Elipse 62"/>
            <p:cNvSpPr/>
            <p:nvPr/>
          </p:nvSpPr>
          <p:spPr>
            <a:xfrm>
              <a:off x="6620799" y="493862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4" name="Elipse 63"/>
            <p:cNvSpPr/>
            <p:nvPr/>
          </p:nvSpPr>
          <p:spPr>
            <a:xfrm>
              <a:off x="6620799" y="550658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5" name="Elipse 64"/>
            <p:cNvSpPr/>
            <p:nvPr/>
          </p:nvSpPr>
          <p:spPr>
            <a:xfrm>
              <a:off x="6836823" y="508264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6" name="Elipse 65"/>
            <p:cNvSpPr/>
            <p:nvPr/>
          </p:nvSpPr>
          <p:spPr>
            <a:xfrm>
              <a:off x="6836823" y="536905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7" name="Elipse 66"/>
            <p:cNvSpPr/>
            <p:nvPr/>
          </p:nvSpPr>
          <p:spPr>
            <a:xfrm>
              <a:off x="7052847" y="521906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8" name="Elipse 67"/>
            <p:cNvSpPr/>
            <p:nvPr/>
          </p:nvSpPr>
          <p:spPr>
            <a:xfrm>
              <a:off x="7261625" y="508264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9" name="Elipse 68"/>
            <p:cNvSpPr/>
            <p:nvPr/>
          </p:nvSpPr>
          <p:spPr>
            <a:xfrm>
              <a:off x="7261625" y="536905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0" name="Elipse 69"/>
            <p:cNvSpPr/>
            <p:nvPr/>
          </p:nvSpPr>
          <p:spPr>
            <a:xfrm>
              <a:off x="7486033" y="522665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1" name="Elipse 70"/>
            <p:cNvSpPr/>
            <p:nvPr/>
          </p:nvSpPr>
          <p:spPr>
            <a:xfrm>
              <a:off x="7486033" y="493862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2" name="Elipse 71"/>
            <p:cNvSpPr/>
            <p:nvPr/>
          </p:nvSpPr>
          <p:spPr>
            <a:xfrm>
              <a:off x="7486033" y="550658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3" name="Elipse 72"/>
            <p:cNvSpPr/>
            <p:nvPr/>
          </p:nvSpPr>
          <p:spPr>
            <a:xfrm>
              <a:off x="7710441" y="508560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4" name="Elipse 73"/>
            <p:cNvSpPr/>
            <p:nvPr/>
          </p:nvSpPr>
          <p:spPr>
            <a:xfrm>
              <a:off x="7710441" y="537905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5" name="Elipse 74"/>
            <p:cNvSpPr/>
            <p:nvPr/>
          </p:nvSpPr>
          <p:spPr>
            <a:xfrm>
              <a:off x="7711142" y="479460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6" name="Elipse 75"/>
            <p:cNvSpPr/>
            <p:nvPr/>
          </p:nvSpPr>
          <p:spPr>
            <a:xfrm>
              <a:off x="7716315" y="565059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7" name="Elipse 76"/>
            <p:cNvSpPr/>
            <p:nvPr/>
          </p:nvSpPr>
          <p:spPr>
            <a:xfrm>
              <a:off x="7969990" y="522424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8" name="Elipse 77"/>
            <p:cNvSpPr/>
            <p:nvPr/>
          </p:nvSpPr>
          <p:spPr>
            <a:xfrm>
              <a:off x="7969990" y="493621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9" name="Elipse 78"/>
            <p:cNvSpPr/>
            <p:nvPr/>
          </p:nvSpPr>
          <p:spPr>
            <a:xfrm>
              <a:off x="7969990" y="550417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0" name="Elipse 79"/>
            <p:cNvSpPr/>
            <p:nvPr/>
          </p:nvSpPr>
          <p:spPr>
            <a:xfrm>
              <a:off x="7969990" y="465300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1" name="Elipse 80"/>
            <p:cNvSpPr/>
            <p:nvPr/>
          </p:nvSpPr>
          <p:spPr>
            <a:xfrm>
              <a:off x="7969990" y="578738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2" name="Elipse 81"/>
            <p:cNvSpPr/>
            <p:nvPr/>
          </p:nvSpPr>
          <p:spPr>
            <a:xfrm>
              <a:off x="8257321" y="507545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3" name="Elipse 82"/>
            <p:cNvSpPr/>
            <p:nvPr/>
          </p:nvSpPr>
          <p:spPr>
            <a:xfrm>
              <a:off x="8257321" y="536890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4" name="Elipse 83"/>
            <p:cNvSpPr/>
            <p:nvPr/>
          </p:nvSpPr>
          <p:spPr>
            <a:xfrm>
              <a:off x="8258022" y="478445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5" name="Elipse 84"/>
            <p:cNvSpPr/>
            <p:nvPr/>
          </p:nvSpPr>
          <p:spPr>
            <a:xfrm>
              <a:off x="8263195" y="564044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6" name="Elipse 85"/>
            <p:cNvSpPr/>
            <p:nvPr/>
          </p:nvSpPr>
          <p:spPr>
            <a:xfrm>
              <a:off x="8474046" y="523504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7" name="Elipse 86"/>
            <p:cNvSpPr/>
            <p:nvPr/>
          </p:nvSpPr>
          <p:spPr>
            <a:xfrm>
              <a:off x="8474046" y="494700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8" name="Elipse 87"/>
            <p:cNvSpPr/>
            <p:nvPr/>
          </p:nvSpPr>
          <p:spPr>
            <a:xfrm>
              <a:off x="8474046" y="551496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9" name="Elipse 88"/>
            <p:cNvSpPr/>
            <p:nvPr/>
          </p:nvSpPr>
          <p:spPr>
            <a:xfrm>
              <a:off x="8690070" y="509102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0" name="Elipse 89"/>
            <p:cNvSpPr/>
            <p:nvPr/>
          </p:nvSpPr>
          <p:spPr>
            <a:xfrm>
              <a:off x="8690070" y="537743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1" name="Elipse 90"/>
            <p:cNvSpPr/>
            <p:nvPr/>
          </p:nvSpPr>
          <p:spPr>
            <a:xfrm>
              <a:off x="8906094" y="522744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92" name="Conector reto 91"/>
            <p:cNvCxnSpPr/>
            <p:nvPr/>
          </p:nvCxnSpPr>
          <p:spPr>
            <a:xfrm flipV="1">
              <a:off x="3020399" y="4716626"/>
              <a:ext cx="448816" cy="346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Conector reto 92"/>
            <p:cNvCxnSpPr/>
            <p:nvPr/>
          </p:nvCxnSpPr>
          <p:spPr>
            <a:xfrm>
              <a:off x="3469215" y="4716627"/>
              <a:ext cx="415280" cy="340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Conector reto 93"/>
            <p:cNvCxnSpPr/>
            <p:nvPr/>
          </p:nvCxnSpPr>
          <p:spPr>
            <a:xfrm flipV="1">
              <a:off x="3884496" y="4644619"/>
              <a:ext cx="676555" cy="412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Conector reto 94"/>
            <p:cNvCxnSpPr/>
            <p:nvPr/>
          </p:nvCxnSpPr>
          <p:spPr>
            <a:xfrm>
              <a:off x="4568269" y="4644618"/>
              <a:ext cx="684379" cy="418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Conector reto 95"/>
            <p:cNvCxnSpPr/>
            <p:nvPr/>
          </p:nvCxnSpPr>
          <p:spPr>
            <a:xfrm flipV="1">
              <a:off x="5252647" y="4473509"/>
              <a:ext cx="936104" cy="583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Conector reto 96"/>
            <p:cNvCxnSpPr/>
            <p:nvPr/>
          </p:nvCxnSpPr>
          <p:spPr>
            <a:xfrm>
              <a:off x="6188751" y="4473508"/>
              <a:ext cx="936104" cy="598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Conector reto 97"/>
            <p:cNvCxnSpPr/>
            <p:nvPr/>
          </p:nvCxnSpPr>
          <p:spPr>
            <a:xfrm flipV="1">
              <a:off x="7124856" y="4473508"/>
              <a:ext cx="917143" cy="598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Conector reto 98"/>
            <p:cNvCxnSpPr/>
            <p:nvPr/>
          </p:nvCxnSpPr>
          <p:spPr>
            <a:xfrm>
              <a:off x="8041998" y="4473508"/>
              <a:ext cx="936104" cy="60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Conector reto 99"/>
            <p:cNvCxnSpPr/>
            <p:nvPr/>
          </p:nvCxnSpPr>
          <p:spPr>
            <a:xfrm>
              <a:off x="3020399" y="5451065"/>
              <a:ext cx="448816" cy="325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Conector reto 100"/>
            <p:cNvCxnSpPr/>
            <p:nvPr/>
          </p:nvCxnSpPr>
          <p:spPr>
            <a:xfrm flipV="1">
              <a:off x="3469215" y="5487361"/>
              <a:ext cx="415280" cy="297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Conector reto 101"/>
            <p:cNvCxnSpPr/>
            <p:nvPr/>
          </p:nvCxnSpPr>
          <p:spPr>
            <a:xfrm>
              <a:off x="3884496" y="5487360"/>
              <a:ext cx="682429" cy="444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Conector reto 102"/>
            <p:cNvCxnSpPr/>
            <p:nvPr/>
          </p:nvCxnSpPr>
          <p:spPr>
            <a:xfrm flipV="1">
              <a:off x="4566925" y="5552884"/>
              <a:ext cx="685723" cy="378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Conector reto 103"/>
            <p:cNvCxnSpPr/>
            <p:nvPr/>
          </p:nvCxnSpPr>
          <p:spPr>
            <a:xfrm>
              <a:off x="5252647" y="5552884"/>
              <a:ext cx="936104" cy="576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Conector reto 104"/>
            <p:cNvCxnSpPr/>
            <p:nvPr/>
          </p:nvCxnSpPr>
          <p:spPr>
            <a:xfrm flipV="1">
              <a:off x="6188751" y="5567796"/>
              <a:ext cx="936104" cy="561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Conector reto 105"/>
            <p:cNvCxnSpPr/>
            <p:nvPr/>
          </p:nvCxnSpPr>
          <p:spPr>
            <a:xfrm>
              <a:off x="7124856" y="5567796"/>
              <a:ext cx="917143" cy="561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Conector reto 106"/>
            <p:cNvCxnSpPr/>
            <p:nvPr/>
          </p:nvCxnSpPr>
          <p:spPr>
            <a:xfrm flipV="1">
              <a:off x="8041998" y="5552884"/>
              <a:ext cx="936104" cy="576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Conector de seta reta 111"/>
            <p:cNvCxnSpPr/>
            <p:nvPr/>
          </p:nvCxnSpPr>
          <p:spPr>
            <a:xfrm>
              <a:off x="3884495" y="3847231"/>
              <a:ext cx="0" cy="947377"/>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3" name="Conector de seta reta 112"/>
            <p:cNvCxnSpPr/>
            <p:nvPr/>
          </p:nvCxnSpPr>
          <p:spPr>
            <a:xfrm>
              <a:off x="3020399" y="4133511"/>
              <a:ext cx="0" cy="779406"/>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4" name="Conector de seta reta 113"/>
            <p:cNvCxnSpPr/>
            <p:nvPr/>
          </p:nvCxnSpPr>
          <p:spPr>
            <a:xfrm>
              <a:off x="5252647" y="3501008"/>
              <a:ext cx="0" cy="1293600"/>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5" name="Conector de seta reta 114"/>
            <p:cNvCxnSpPr/>
            <p:nvPr/>
          </p:nvCxnSpPr>
          <p:spPr>
            <a:xfrm>
              <a:off x="7124855" y="3068960"/>
              <a:ext cx="0" cy="1725648"/>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6" name="Conector de seta reta 115"/>
            <p:cNvCxnSpPr/>
            <p:nvPr/>
          </p:nvCxnSpPr>
          <p:spPr>
            <a:xfrm>
              <a:off x="8978102" y="2636912"/>
              <a:ext cx="0" cy="213916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22" name="Conector de seta reta 121"/>
            <p:cNvCxnSpPr/>
            <p:nvPr/>
          </p:nvCxnSpPr>
          <p:spPr>
            <a:xfrm>
              <a:off x="3469215" y="4152685"/>
              <a:ext cx="0" cy="428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Conector de seta reta 123"/>
            <p:cNvCxnSpPr/>
            <p:nvPr/>
          </p:nvCxnSpPr>
          <p:spPr>
            <a:xfrm>
              <a:off x="4546614" y="3847231"/>
              <a:ext cx="0" cy="5178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Conector de seta reta 127"/>
            <p:cNvCxnSpPr/>
            <p:nvPr/>
          </p:nvCxnSpPr>
          <p:spPr>
            <a:xfrm>
              <a:off x="6174315" y="364502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Conector de seta reta 129"/>
            <p:cNvCxnSpPr/>
            <p:nvPr/>
          </p:nvCxnSpPr>
          <p:spPr>
            <a:xfrm>
              <a:off x="8041999" y="3212976"/>
              <a:ext cx="1" cy="590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5" name="CaixaDeTexto 134"/>
            <p:cNvSpPr txBox="1"/>
            <p:nvPr/>
          </p:nvSpPr>
          <p:spPr>
            <a:xfrm>
              <a:off x="2783632" y="3458442"/>
              <a:ext cx="1454245" cy="369332"/>
            </a:xfrm>
            <a:prstGeom prst="rect">
              <a:avLst/>
            </a:prstGeom>
            <a:noFill/>
          </p:spPr>
          <p:txBody>
            <a:bodyPr wrap="none" rtlCol="0">
              <a:spAutoFit/>
            </a:bodyPr>
            <a:lstStyle/>
            <a:p>
              <a:pPr algn="ctr"/>
              <a:r>
                <a:rPr lang="pt-BR" dirty="0">
                  <a:solidFill>
                    <a:schemeClr val="accent4">
                      <a:lumMod val="60000"/>
                      <a:lumOff val="40000"/>
                    </a:schemeClr>
                  </a:solidFill>
                </a:rPr>
                <a:t>Dificuldade</a:t>
              </a:r>
              <a:endParaRPr lang="pt-BR" sz="1400" dirty="0">
                <a:solidFill>
                  <a:schemeClr val="accent4">
                    <a:lumMod val="60000"/>
                    <a:lumOff val="40000"/>
                  </a:schemeClr>
                </a:solidFill>
              </a:endParaRPr>
            </a:p>
          </p:txBody>
        </p:sp>
        <p:sp>
          <p:nvSpPr>
            <p:cNvPr id="136" name="CaixaDeTexto 135"/>
            <p:cNvSpPr txBox="1"/>
            <p:nvPr/>
          </p:nvSpPr>
          <p:spPr>
            <a:xfrm>
              <a:off x="7477629" y="6267375"/>
              <a:ext cx="1141659" cy="369332"/>
            </a:xfrm>
            <a:prstGeom prst="rect">
              <a:avLst/>
            </a:prstGeom>
            <a:noFill/>
          </p:spPr>
          <p:txBody>
            <a:bodyPr wrap="none" rtlCol="0">
              <a:spAutoFit/>
            </a:bodyPr>
            <a:lstStyle/>
            <a:p>
              <a:pPr algn="ctr"/>
              <a:r>
                <a:rPr lang="pt-BR" dirty="0">
                  <a:solidFill>
                    <a:schemeClr val="accent4">
                      <a:lumMod val="60000"/>
                      <a:lumOff val="40000"/>
                    </a:schemeClr>
                  </a:solidFill>
                </a:rPr>
                <a:t>Escolhas</a:t>
              </a:r>
              <a:endParaRPr lang="pt-BR" sz="1400" dirty="0">
                <a:solidFill>
                  <a:schemeClr val="accent4">
                    <a:lumMod val="60000"/>
                    <a:lumOff val="40000"/>
                  </a:schemeClr>
                </a:solidFill>
              </a:endParaRPr>
            </a:p>
          </p:txBody>
        </p:sp>
        <p:sp>
          <p:nvSpPr>
            <p:cNvPr id="6" name="Forma livre 5"/>
            <p:cNvSpPr/>
            <p:nvPr/>
          </p:nvSpPr>
          <p:spPr>
            <a:xfrm>
              <a:off x="2969300" y="2924944"/>
              <a:ext cx="6223043" cy="1533525"/>
            </a:xfrm>
            <a:custGeom>
              <a:avLst/>
              <a:gdLst>
                <a:gd name="connsiteX0" fmla="*/ 0 w 6296025"/>
                <a:gd name="connsiteY0" fmla="*/ 1533525 h 1533525"/>
                <a:gd name="connsiteX1" fmla="*/ 219075 w 6296025"/>
                <a:gd name="connsiteY1" fmla="*/ 1333500 h 1533525"/>
                <a:gd name="connsiteX2" fmla="*/ 485775 w 6296025"/>
                <a:gd name="connsiteY2" fmla="*/ 1419225 h 1533525"/>
                <a:gd name="connsiteX3" fmla="*/ 885825 w 6296025"/>
                <a:gd name="connsiteY3" fmla="*/ 1114425 h 1533525"/>
                <a:gd name="connsiteX4" fmla="*/ 1504950 w 6296025"/>
                <a:gd name="connsiteY4" fmla="*/ 1228725 h 1533525"/>
                <a:gd name="connsiteX5" fmla="*/ 2295525 w 6296025"/>
                <a:gd name="connsiteY5" fmla="*/ 895350 h 1533525"/>
                <a:gd name="connsiteX6" fmla="*/ 3190875 w 6296025"/>
                <a:gd name="connsiteY6" fmla="*/ 1123950 h 1533525"/>
                <a:gd name="connsiteX7" fmla="*/ 4143375 w 6296025"/>
                <a:gd name="connsiteY7" fmla="*/ 647700 h 1533525"/>
                <a:gd name="connsiteX8" fmla="*/ 5076825 w 6296025"/>
                <a:gd name="connsiteY8" fmla="*/ 533400 h 1533525"/>
                <a:gd name="connsiteX9" fmla="*/ 6038850 w 6296025"/>
                <a:gd name="connsiteY9" fmla="*/ 0 h 1533525"/>
                <a:gd name="connsiteX10" fmla="*/ 6038850 w 6296025"/>
                <a:gd name="connsiteY10" fmla="*/ 0 h 1533525"/>
                <a:gd name="connsiteX11" fmla="*/ 6181725 w 6296025"/>
                <a:gd name="connsiteY11" fmla="*/ 85725 h 1533525"/>
                <a:gd name="connsiteX12" fmla="*/ 6296025 w 6296025"/>
                <a:gd name="connsiteY12" fmla="*/ 342900 h 1533525"/>
                <a:gd name="connsiteX0" fmla="*/ 0 w 6181725"/>
                <a:gd name="connsiteY0" fmla="*/ 1533525 h 1533525"/>
                <a:gd name="connsiteX1" fmla="*/ 219075 w 6181725"/>
                <a:gd name="connsiteY1" fmla="*/ 1333500 h 1533525"/>
                <a:gd name="connsiteX2" fmla="*/ 485775 w 6181725"/>
                <a:gd name="connsiteY2" fmla="*/ 1419225 h 1533525"/>
                <a:gd name="connsiteX3" fmla="*/ 885825 w 6181725"/>
                <a:gd name="connsiteY3" fmla="*/ 1114425 h 1533525"/>
                <a:gd name="connsiteX4" fmla="*/ 1504950 w 6181725"/>
                <a:gd name="connsiteY4" fmla="*/ 1228725 h 1533525"/>
                <a:gd name="connsiteX5" fmla="*/ 2295525 w 6181725"/>
                <a:gd name="connsiteY5" fmla="*/ 895350 h 1533525"/>
                <a:gd name="connsiteX6" fmla="*/ 3190875 w 6181725"/>
                <a:gd name="connsiteY6" fmla="*/ 1123950 h 1533525"/>
                <a:gd name="connsiteX7" fmla="*/ 4143375 w 6181725"/>
                <a:gd name="connsiteY7" fmla="*/ 647700 h 1533525"/>
                <a:gd name="connsiteX8" fmla="*/ 5076825 w 6181725"/>
                <a:gd name="connsiteY8" fmla="*/ 533400 h 1533525"/>
                <a:gd name="connsiteX9" fmla="*/ 6038850 w 6181725"/>
                <a:gd name="connsiteY9" fmla="*/ 0 h 1533525"/>
                <a:gd name="connsiteX10" fmla="*/ 6038850 w 6181725"/>
                <a:gd name="connsiteY10" fmla="*/ 0 h 1533525"/>
                <a:gd name="connsiteX11" fmla="*/ 6181725 w 6181725"/>
                <a:gd name="connsiteY11" fmla="*/ 85725 h 1533525"/>
                <a:gd name="connsiteX0" fmla="*/ 0 w 6038850"/>
                <a:gd name="connsiteY0" fmla="*/ 1533525 h 1533525"/>
                <a:gd name="connsiteX1" fmla="*/ 219075 w 6038850"/>
                <a:gd name="connsiteY1" fmla="*/ 1333500 h 1533525"/>
                <a:gd name="connsiteX2" fmla="*/ 485775 w 6038850"/>
                <a:gd name="connsiteY2" fmla="*/ 1419225 h 1533525"/>
                <a:gd name="connsiteX3" fmla="*/ 885825 w 6038850"/>
                <a:gd name="connsiteY3" fmla="*/ 1114425 h 1533525"/>
                <a:gd name="connsiteX4" fmla="*/ 1504950 w 6038850"/>
                <a:gd name="connsiteY4" fmla="*/ 1228725 h 1533525"/>
                <a:gd name="connsiteX5" fmla="*/ 2295525 w 6038850"/>
                <a:gd name="connsiteY5" fmla="*/ 895350 h 1533525"/>
                <a:gd name="connsiteX6" fmla="*/ 3190875 w 6038850"/>
                <a:gd name="connsiteY6" fmla="*/ 1123950 h 1533525"/>
                <a:gd name="connsiteX7" fmla="*/ 4143375 w 6038850"/>
                <a:gd name="connsiteY7" fmla="*/ 6477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885825 w 6038850"/>
                <a:gd name="connsiteY3" fmla="*/ 1114425 h 1533525"/>
                <a:gd name="connsiteX4" fmla="*/ 1504950 w 6038850"/>
                <a:gd name="connsiteY4" fmla="*/ 1228725 h 1533525"/>
                <a:gd name="connsiteX5" fmla="*/ 2295525 w 6038850"/>
                <a:gd name="connsiteY5" fmla="*/ 895350 h 1533525"/>
                <a:gd name="connsiteX6" fmla="*/ 3190875 w 6038850"/>
                <a:gd name="connsiteY6" fmla="*/ 112395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885825 w 6038850"/>
                <a:gd name="connsiteY3" fmla="*/ 1114425 h 1533525"/>
                <a:gd name="connsiteX4" fmla="*/ 1504950 w 6038850"/>
                <a:gd name="connsiteY4" fmla="*/ 122872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923925 w 6038850"/>
                <a:gd name="connsiteY3" fmla="*/ 1181100 h 1533525"/>
                <a:gd name="connsiteX4" fmla="*/ 1504950 w 6038850"/>
                <a:gd name="connsiteY4" fmla="*/ 122872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8850" h="1533525">
                  <a:moveTo>
                    <a:pt x="0" y="1533525"/>
                  </a:moveTo>
                  <a:cubicBezTo>
                    <a:pt x="69056" y="1443037"/>
                    <a:pt x="162970" y="1400174"/>
                    <a:pt x="238125" y="1390650"/>
                  </a:cubicBezTo>
                  <a:cubicBezTo>
                    <a:pt x="313280" y="1381126"/>
                    <a:pt x="421192" y="1448865"/>
                    <a:pt x="514350" y="1419225"/>
                  </a:cubicBezTo>
                  <a:cubicBezTo>
                    <a:pt x="607508" y="1389585"/>
                    <a:pt x="771525" y="1206500"/>
                    <a:pt x="923925" y="1181100"/>
                  </a:cubicBezTo>
                  <a:cubicBezTo>
                    <a:pt x="1076325" y="1155700"/>
                    <a:pt x="1371600" y="1257300"/>
                    <a:pt x="1600200" y="1209675"/>
                  </a:cubicBezTo>
                  <a:cubicBezTo>
                    <a:pt x="1828800" y="1162050"/>
                    <a:pt x="2027238" y="938212"/>
                    <a:pt x="2295525" y="895350"/>
                  </a:cubicBezTo>
                  <a:cubicBezTo>
                    <a:pt x="2563812" y="852488"/>
                    <a:pt x="2898775" y="1020763"/>
                    <a:pt x="3209925" y="952500"/>
                  </a:cubicBezTo>
                  <a:cubicBezTo>
                    <a:pt x="3521075" y="884237"/>
                    <a:pt x="3832225" y="508000"/>
                    <a:pt x="4162425" y="485775"/>
                  </a:cubicBezTo>
                  <a:cubicBezTo>
                    <a:pt x="4492625" y="463550"/>
                    <a:pt x="4764087" y="614363"/>
                    <a:pt x="5076825" y="533400"/>
                  </a:cubicBezTo>
                  <a:cubicBezTo>
                    <a:pt x="5389563" y="452437"/>
                    <a:pt x="6038850" y="0"/>
                    <a:pt x="6038850" y="0"/>
                  </a:cubicBezTo>
                  <a:lnTo>
                    <a:pt x="6038850" y="0"/>
                  </a:lnTo>
                </a:path>
              </a:pathLst>
            </a:custGeom>
            <a:ln w="25400">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Tree>
    <p:extLst>
      <p:ext uri="{BB962C8B-B14F-4D97-AF65-F5344CB8AC3E}">
        <p14:creationId xmlns:p14="http://schemas.microsoft.com/office/powerpoint/2010/main" val="246699379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827992"/>
          </a:xfrm>
        </p:spPr>
        <p:txBody>
          <a:bodyPr>
            <a:normAutofit/>
          </a:bodyPr>
          <a:lstStyle/>
          <a:p>
            <a:r>
              <a:rPr lang="pt-BR" dirty="0"/>
              <a:t>O objetivo é obter um jogo com:</a:t>
            </a:r>
          </a:p>
          <a:p>
            <a:pPr lvl="1"/>
            <a:r>
              <a:rPr lang="pt-BR" dirty="0"/>
              <a:t>Escolhas interessantes</a:t>
            </a:r>
          </a:p>
          <a:p>
            <a:pPr lvl="1"/>
            <a:r>
              <a:rPr lang="pt-BR" dirty="0"/>
              <a:t>Objetivos atrativos</a:t>
            </a:r>
          </a:p>
          <a:p>
            <a:pPr lvl="1"/>
            <a:endParaRPr lang="pt-BR" dirty="0"/>
          </a:p>
          <a:p>
            <a:r>
              <a:rPr lang="pt-BR" dirty="0"/>
              <a:t>Muitas vezes isso é feito através de </a:t>
            </a:r>
            <a:r>
              <a:rPr lang="pt-BR" dirty="0">
                <a:solidFill>
                  <a:schemeClr val="accent1">
                    <a:lumMod val="75000"/>
                  </a:schemeClr>
                </a:solidFill>
              </a:rPr>
              <a:t>narrativas</a:t>
            </a:r>
          </a:p>
          <a:p>
            <a:endParaRPr lang="pt-BR" dirty="0"/>
          </a:p>
          <a:p>
            <a:pPr marL="109728" indent="0" algn="ctr">
              <a:buNone/>
            </a:pPr>
            <a:r>
              <a:rPr lang="pt-BR" dirty="0"/>
              <a:t>"Contar estórias é difícil e leva anos para aperfeiçoar. Desenvolvedores de jogos às vezes se esquecem disso, obtendo resultados desastrosos."</a:t>
            </a:r>
          </a:p>
        </p:txBody>
      </p:sp>
      <p:sp>
        <p:nvSpPr>
          <p:cNvPr id="3" name="Título 2"/>
          <p:cNvSpPr>
            <a:spLocks noGrp="1"/>
          </p:cNvSpPr>
          <p:nvPr>
            <p:ph type="title"/>
          </p:nvPr>
        </p:nvSpPr>
        <p:spPr/>
        <p:txBody>
          <a:bodyPr/>
          <a:lstStyle/>
          <a:p>
            <a:r>
              <a:rPr lang="pt-BR" dirty="0"/>
              <a:t>Estórias e Personagens</a:t>
            </a:r>
          </a:p>
        </p:txBody>
      </p:sp>
    </p:spTree>
    <p:extLst>
      <p:ext uri="{BB962C8B-B14F-4D97-AF65-F5344CB8AC3E}">
        <p14:creationId xmlns:p14="http://schemas.microsoft.com/office/powerpoint/2010/main" val="33918944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9"/>
            <a:ext cx="10972800" cy="4755983"/>
          </a:xfrm>
        </p:spPr>
        <p:txBody>
          <a:bodyPr>
            <a:normAutofit/>
          </a:bodyPr>
          <a:lstStyle/>
          <a:p>
            <a:r>
              <a:rPr lang="pt-BR" dirty="0"/>
              <a:t>O que é uma </a:t>
            </a:r>
            <a:r>
              <a:rPr lang="pt-BR" b="1" dirty="0">
                <a:solidFill>
                  <a:schemeClr val="accent1">
                    <a:lumMod val="75000"/>
                  </a:schemeClr>
                </a:solidFill>
              </a:rPr>
              <a:t>Game </a:t>
            </a:r>
            <a:r>
              <a:rPr lang="pt-BR" b="1" dirty="0" err="1">
                <a:solidFill>
                  <a:schemeClr val="accent1">
                    <a:lumMod val="75000"/>
                  </a:schemeClr>
                </a:solidFill>
              </a:rPr>
              <a:t>Engine</a:t>
            </a:r>
            <a:r>
              <a:rPr lang="pt-BR" dirty="0"/>
              <a:t>?</a:t>
            </a:r>
          </a:p>
          <a:p>
            <a:pPr lvl="1"/>
            <a:r>
              <a:rPr lang="pt-BR" dirty="0"/>
              <a:t>O termo nasceu nos anos 90 com os jogos de tiro em primeira pessoa</a:t>
            </a:r>
          </a:p>
          <a:p>
            <a:pPr lvl="1"/>
            <a:endParaRPr lang="pt-BR" dirty="0"/>
          </a:p>
          <a:p>
            <a:pPr lvl="1"/>
            <a:r>
              <a:rPr lang="pt-BR" dirty="0"/>
              <a:t>O jogo </a:t>
            </a:r>
            <a:r>
              <a:rPr lang="pt-BR" b="1" dirty="0" err="1"/>
              <a:t>Doom</a:t>
            </a:r>
            <a:r>
              <a:rPr lang="pt-BR" dirty="0"/>
              <a:t> foi desenvolvido com </a:t>
            </a:r>
            <a:br>
              <a:rPr lang="pt-BR" dirty="0"/>
            </a:br>
            <a:r>
              <a:rPr lang="pt-BR" dirty="0"/>
              <a:t>uma clara </a:t>
            </a:r>
            <a:r>
              <a:rPr lang="pt-BR" dirty="0">
                <a:solidFill>
                  <a:schemeClr val="accent1">
                    <a:lumMod val="75000"/>
                  </a:schemeClr>
                </a:solidFill>
              </a:rPr>
              <a:t>separação entre os </a:t>
            </a:r>
            <a:br>
              <a:rPr lang="pt-BR" dirty="0">
                <a:solidFill>
                  <a:schemeClr val="accent1">
                    <a:lumMod val="75000"/>
                  </a:schemeClr>
                </a:solidFill>
              </a:rPr>
            </a:br>
            <a:r>
              <a:rPr lang="pt-BR" dirty="0">
                <a:solidFill>
                  <a:schemeClr val="accent1">
                    <a:lumMod val="75000"/>
                  </a:schemeClr>
                </a:solidFill>
              </a:rPr>
              <a:t>componentes</a:t>
            </a:r>
            <a:r>
              <a:rPr lang="pt-BR" dirty="0"/>
              <a:t> de software:</a:t>
            </a:r>
          </a:p>
          <a:p>
            <a:pPr lvl="2"/>
            <a:r>
              <a:rPr lang="pt-BR" dirty="0"/>
              <a:t>Renderização gráfica</a:t>
            </a:r>
          </a:p>
          <a:p>
            <a:pPr lvl="2"/>
            <a:r>
              <a:rPr lang="pt-BR" dirty="0"/>
              <a:t>Detecção de colisão</a:t>
            </a:r>
          </a:p>
          <a:p>
            <a:pPr lvl="2"/>
            <a:r>
              <a:rPr lang="pt-BR" dirty="0"/>
              <a:t>Sistema de áudio</a:t>
            </a:r>
          </a:p>
          <a:p>
            <a:pPr lvl="2"/>
            <a:r>
              <a:rPr lang="pt-BR" dirty="0"/>
              <a:t>Gerenciamento de objetos</a:t>
            </a:r>
          </a:p>
          <a:p>
            <a:pPr lvl="2"/>
            <a:r>
              <a:rPr lang="pt-BR" dirty="0"/>
              <a:t>Regras e mecânicas do jogo</a:t>
            </a:r>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120" y="2852936"/>
            <a:ext cx="3312368" cy="315628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87416309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9"/>
            <a:ext cx="10972800" cy="4972007"/>
          </a:xfrm>
        </p:spPr>
        <p:txBody>
          <a:bodyPr>
            <a:normAutofit/>
          </a:bodyPr>
          <a:lstStyle/>
          <a:p>
            <a:r>
              <a:rPr lang="pt-BR" dirty="0"/>
              <a:t>As engines são </a:t>
            </a:r>
            <a:r>
              <a:rPr lang="pt-BR" dirty="0">
                <a:solidFill>
                  <a:schemeClr val="accent1">
                    <a:lumMod val="75000"/>
                  </a:schemeClr>
                </a:solidFill>
              </a:rPr>
              <a:t>normalmente específicas </a:t>
            </a:r>
            <a:br>
              <a:rPr lang="pt-BR" dirty="0">
                <a:solidFill>
                  <a:schemeClr val="accent1">
                    <a:lumMod val="75000"/>
                  </a:schemeClr>
                </a:solidFill>
              </a:rPr>
            </a:br>
            <a:r>
              <a:rPr lang="pt-BR" dirty="0">
                <a:solidFill>
                  <a:schemeClr val="accent1">
                    <a:lumMod val="75000"/>
                  </a:schemeClr>
                </a:solidFill>
              </a:rPr>
              <a:t>para um gênero</a:t>
            </a:r>
            <a:r>
              <a:rPr lang="pt-BR" dirty="0"/>
              <a:t>:</a:t>
            </a:r>
            <a:br>
              <a:rPr lang="pt-BR" dirty="0"/>
            </a:br>
            <a:endParaRPr lang="pt-BR" dirty="0"/>
          </a:p>
          <a:p>
            <a:pPr lvl="1"/>
            <a:r>
              <a:rPr lang="pt-BR" dirty="0" err="1"/>
              <a:t>First</a:t>
            </a:r>
            <a:r>
              <a:rPr lang="pt-BR" dirty="0"/>
              <a:t>-Person </a:t>
            </a:r>
            <a:r>
              <a:rPr lang="pt-BR" dirty="0" err="1"/>
              <a:t>Shooters</a:t>
            </a:r>
            <a:r>
              <a:rPr lang="pt-BR" dirty="0"/>
              <a:t> (FPS)</a:t>
            </a:r>
          </a:p>
          <a:p>
            <a:pPr lvl="1"/>
            <a:r>
              <a:rPr lang="pt-BR" dirty="0" err="1"/>
              <a:t>Platformers</a:t>
            </a:r>
            <a:endParaRPr lang="pt-BR" dirty="0"/>
          </a:p>
          <a:p>
            <a:pPr lvl="1"/>
            <a:r>
              <a:rPr lang="pt-BR" dirty="0" err="1"/>
              <a:t>Fighting</a:t>
            </a:r>
            <a:r>
              <a:rPr lang="pt-BR" dirty="0"/>
              <a:t> Games</a:t>
            </a:r>
          </a:p>
          <a:p>
            <a:pPr lvl="1"/>
            <a:r>
              <a:rPr lang="pt-BR" dirty="0"/>
              <a:t>Racing Games</a:t>
            </a:r>
          </a:p>
          <a:p>
            <a:pPr lvl="1"/>
            <a:r>
              <a:rPr lang="pt-BR" dirty="0"/>
              <a:t>Real-Time </a:t>
            </a:r>
            <a:r>
              <a:rPr lang="pt-BR" dirty="0" err="1"/>
              <a:t>Strategy</a:t>
            </a:r>
            <a:r>
              <a:rPr lang="pt-BR" dirty="0"/>
              <a:t> (RTS)</a:t>
            </a:r>
          </a:p>
          <a:p>
            <a:pPr lvl="1"/>
            <a:r>
              <a:rPr lang="pt-BR" dirty="0" err="1"/>
              <a:t>Massively</a:t>
            </a:r>
            <a:r>
              <a:rPr lang="pt-BR" dirty="0"/>
              <a:t> </a:t>
            </a:r>
            <a:r>
              <a:rPr lang="pt-BR" dirty="0" err="1"/>
              <a:t>Multiplayer</a:t>
            </a:r>
            <a:r>
              <a:rPr lang="pt-BR" dirty="0"/>
              <a:t> Online Games (MMOG)</a:t>
            </a:r>
          </a:p>
          <a:p>
            <a:pPr lvl="1"/>
            <a:r>
              <a:rPr lang="pt-BR" dirty="0"/>
              <a:t>Sports Games</a:t>
            </a:r>
          </a:p>
          <a:p>
            <a:pPr lvl="1"/>
            <a:r>
              <a:rPr lang="pt-BR" dirty="0"/>
              <a:t>Role </a:t>
            </a:r>
            <a:r>
              <a:rPr lang="pt-BR" dirty="0" err="1"/>
              <a:t>Playing</a:t>
            </a:r>
            <a:r>
              <a:rPr lang="pt-BR" dirty="0"/>
              <a:t> Games (RPG)</a:t>
            </a:r>
          </a:p>
          <a:p>
            <a:pPr lvl="1"/>
            <a:endParaRPr lang="pt-BR" dirty="0"/>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Tree>
    <p:extLst>
      <p:ext uri="{BB962C8B-B14F-4D97-AF65-F5344CB8AC3E}">
        <p14:creationId xmlns:p14="http://schemas.microsoft.com/office/powerpoint/2010/main" val="398408817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err="1">
                <a:solidFill>
                  <a:schemeClr val="accent1">
                    <a:lumMod val="75000"/>
                  </a:schemeClr>
                </a:solidFill>
              </a:rPr>
              <a:t>First</a:t>
            </a:r>
            <a:r>
              <a:rPr lang="pt-BR" dirty="0">
                <a:solidFill>
                  <a:schemeClr val="accent1">
                    <a:lumMod val="75000"/>
                  </a:schemeClr>
                </a:solidFill>
              </a:rPr>
              <a:t>-Person </a:t>
            </a:r>
            <a:r>
              <a:rPr lang="pt-BR" dirty="0" err="1">
                <a:solidFill>
                  <a:schemeClr val="accent1">
                    <a:lumMod val="75000"/>
                  </a:schemeClr>
                </a:solidFill>
              </a:rPr>
              <a:t>Shooters</a:t>
            </a:r>
            <a:r>
              <a:rPr lang="pt-BR" dirty="0"/>
              <a:t> (FPS)</a:t>
            </a:r>
          </a:p>
          <a:p>
            <a:pPr lvl="1"/>
            <a:r>
              <a:rPr lang="pt-BR" sz="2000" dirty="0"/>
              <a:t>Desenho eficiente de grandes mundos virtuais em 3D</a:t>
            </a:r>
          </a:p>
          <a:p>
            <a:pPr lvl="1"/>
            <a:r>
              <a:rPr lang="pt-BR" sz="2000" dirty="0"/>
              <a:t>Mecânica de reação rápida para controle da câmera e mira</a:t>
            </a:r>
          </a:p>
          <a:p>
            <a:pPr lvl="1"/>
            <a:r>
              <a:rPr lang="pt-BR" sz="2000" dirty="0"/>
              <a:t>Animações de alta fidelidade das mãos e armas</a:t>
            </a:r>
          </a:p>
          <a:p>
            <a:pPr lvl="1"/>
            <a:r>
              <a:rPr lang="pt-BR" sz="2000" dirty="0"/>
              <a:t>Um modelo de colisão </a:t>
            </a:r>
            <a:br>
              <a:rPr lang="pt-BR" sz="2000" dirty="0"/>
            </a:br>
            <a:r>
              <a:rPr lang="pt-BR" sz="2000" dirty="0"/>
              <a:t>e movimentação </a:t>
            </a:r>
            <a:br>
              <a:rPr lang="pt-BR" sz="2000" dirty="0"/>
            </a:br>
            <a:r>
              <a:rPr lang="pt-BR" sz="2000" dirty="0"/>
              <a:t>"frouxo"</a:t>
            </a:r>
          </a:p>
          <a:p>
            <a:pPr lvl="1"/>
            <a:r>
              <a:rPr lang="pt-BR" sz="2000" dirty="0"/>
              <a:t>Inteligência artificial </a:t>
            </a:r>
            <a:br>
              <a:rPr lang="pt-BR" sz="2000" dirty="0"/>
            </a:br>
            <a:r>
              <a:rPr lang="pt-BR" sz="2000" dirty="0"/>
              <a:t>para os inimigos</a:t>
            </a:r>
          </a:p>
          <a:p>
            <a:pPr lvl="1"/>
            <a:r>
              <a:rPr lang="pt-BR" sz="2000" dirty="0"/>
              <a:t>Suporte a jogos </a:t>
            </a:r>
            <a:br>
              <a:rPr lang="pt-BR" sz="2000" dirty="0"/>
            </a:br>
            <a:r>
              <a:rPr lang="pt-BR" sz="2000" dirty="0"/>
              <a:t>online suportando </a:t>
            </a:r>
            <a:br>
              <a:rPr lang="pt-BR" sz="2000" dirty="0"/>
            </a:br>
            <a:r>
              <a:rPr lang="pt-BR" sz="2000" dirty="0"/>
              <a:t>vários jogadores </a:t>
            </a:r>
          </a:p>
          <a:p>
            <a:pPr lvl="2"/>
            <a:endParaRPr lang="pt-BR" dirty="0"/>
          </a:p>
          <a:p>
            <a:pPr lvl="1"/>
            <a:endParaRPr lang="pt-BR" dirty="0"/>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pic>
        <p:nvPicPr>
          <p:cNvPr id="4" name="Imagem 3"/>
          <p:cNvPicPr>
            <a:picLocks noChangeAspect="1"/>
          </p:cNvPicPr>
          <p:nvPr/>
        </p:nvPicPr>
        <p:blipFill rotWithShape="1">
          <a:blip r:embed="rId3">
            <a:extLst>
              <a:ext uri="{28A0092B-C50C-407E-A947-70E740481C1C}">
                <a14:useLocalDpi xmlns:a14="http://schemas.microsoft.com/office/drawing/2010/main" val="0"/>
              </a:ext>
            </a:extLst>
          </a:blip>
          <a:srcRect t="8115"/>
          <a:stretch/>
        </p:blipFill>
        <p:spPr>
          <a:xfrm>
            <a:off x="5663952" y="3284985"/>
            <a:ext cx="5124633" cy="2640336"/>
          </a:xfrm>
          <a:prstGeom prst="rect">
            <a:avLst/>
          </a:prstGeom>
          <a:ln>
            <a:noFill/>
          </a:ln>
          <a:effectLst>
            <a:softEdge rad="112500"/>
          </a:effectLst>
        </p:spPr>
      </p:pic>
      <p:sp>
        <p:nvSpPr>
          <p:cNvPr id="5" name="CaixaDeTexto 4"/>
          <p:cNvSpPr txBox="1"/>
          <p:nvPr/>
        </p:nvSpPr>
        <p:spPr>
          <a:xfrm>
            <a:off x="7831293" y="5993794"/>
            <a:ext cx="2962671" cy="307777"/>
          </a:xfrm>
          <a:prstGeom prst="rect">
            <a:avLst/>
          </a:prstGeom>
          <a:noFill/>
        </p:spPr>
        <p:txBody>
          <a:bodyPr wrap="none" rtlCol="0">
            <a:spAutoFit/>
          </a:bodyPr>
          <a:lstStyle/>
          <a:p>
            <a:r>
              <a:rPr lang="pt-BR" sz="1400" dirty="0" err="1">
                <a:solidFill>
                  <a:schemeClr val="accent4">
                    <a:lumMod val="60000"/>
                    <a:lumOff val="40000"/>
                  </a:schemeClr>
                </a:solidFill>
              </a:rPr>
              <a:t>Call</a:t>
            </a:r>
            <a:r>
              <a:rPr lang="pt-BR" sz="1400" dirty="0">
                <a:solidFill>
                  <a:schemeClr val="accent4">
                    <a:lumMod val="60000"/>
                    <a:lumOff val="40000"/>
                  </a:schemeClr>
                </a:solidFill>
              </a:rPr>
              <a:t> </a:t>
            </a:r>
            <a:r>
              <a:rPr lang="pt-BR" sz="1400" dirty="0" err="1">
                <a:solidFill>
                  <a:schemeClr val="accent4">
                    <a:lumMod val="60000"/>
                    <a:lumOff val="40000"/>
                  </a:schemeClr>
                </a:solidFill>
              </a:rPr>
              <a:t>of</a:t>
            </a:r>
            <a:r>
              <a:rPr lang="pt-BR" sz="1400" dirty="0">
                <a:solidFill>
                  <a:schemeClr val="accent4">
                    <a:lumMod val="60000"/>
                    <a:lumOff val="40000"/>
                  </a:schemeClr>
                </a:solidFill>
              </a:rPr>
              <a:t> </a:t>
            </a:r>
            <a:r>
              <a:rPr lang="pt-BR" sz="1400" dirty="0" err="1">
                <a:solidFill>
                  <a:schemeClr val="accent4">
                    <a:lumMod val="60000"/>
                    <a:lumOff val="40000"/>
                  </a:schemeClr>
                </a:solidFill>
              </a:rPr>
              <a:t>Duty</a:t>
            </a:r>
            <a:r>
              <a:rPr lang="pt-BR" sz="1400" dirty="0">
                <a:solidFill>
                  <a:schemeClr val="accent4">
                    <a:lumMod val="60000"/>
                    <a:lumOff val="40000"/>
                  </a:schemeClr>
                </a:solidFill>
              </a:rPr>
              <a:t> – </a:t>
            </a:r>
            <a:r>
              <a:rPr lang="pt-BR" sz="1400" dirty="0" err="1">
                <a:solidFill>
                  <a:schemeClr val="accent4">
                    <a:lumMod val="60000"/>
                    <a:lumOff val="40000"/>
                  </a:schemeClr>
                </a:solidFill>
              </a:rPr>
              <a:t>Modern</a:t>
            </a:r>
            <a:r>
              <a:rPr lang="pt-BR" sz="1400" dirty="0">
                <a:solidFill>
                  <a:schemeClr val="accent4">
                    <a:lumMod val="60000"/>
                    <a:lumOff val="40000"/>
                  </a:schemeClr>
                </a:solidFill>
              </a:rPr>
              <a:t> </a:t>
            </a:r>
            <a:r>
              <a:rPr lang="pt-BR" sz="1400" dirty="0" err="1">
                <a:solidFill>
                  <a:schemeClr val="accent4">
                    <a:lumMod val="60000"/>
                    <a:lumOff val="40000"/>
                  </a:schemeClr>
                </a:solidFill>
              </a:rPr>
              <a:t>Warfare</a:t>
            </a:r>
            <a:r>
              <a:rPr lang="pt-BR" sz="1400" dirty="0">
                <a:solidFill>
                  <a:schemeClr val="accent4">
                    <a:lumMod val="60000"/>
                    <a:lumOff val="40000"/>
                  </a:schemeClr>
                </a:solidFill>
              </a:rPr>
              <a:t> 3</a:t>
            </a:r>
          </a:p>
        </p:txBody>
      </p:sp>
    </p:spTree>
    <p:extLst>
      <p:ext uri="{BB962C8B-B14F-4D97-AF65-F5344CB8AC3E}">
        <p14:creationId xmlns:p14="http://schemas.microsoft.com/office/powerpoint/2010/main" val="2507631774"/>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err="1">
                <a:solidFill>
                  <a:schemeClr val="accent1">
                    <a:lumMod val="75000"/>
                  </a:schemeClr>
                </a:solidFill>
              </a:rPr>
              <a:t>Platformers</a:t>
            </a:r>
            <a:endParaRPr lang="pt-BR" dirty="0"/>
          </a:p>
          <a:p>
            <a:pPr lvl="1"/>
            <a:r>
              <a:rPr lang="pt-BR" sz="2400" dirty="0"/>
              <a:t>Plataformas em movimento com escadas, cordas balançando, objetos flutuando, etc.</a:t>
            </a:r>
          </a:p>
          <a:p>
            <a:pPr lvl="1"/>
            <a:r>
              <a:rPr lang="pt-BR" sz="2400" dirty="0"/>
              <a:t>Elementos de quebra-cabeça envolvendo o ambiente</a:t>
            </a:r>
          </a:p>
          <a:p>
            <a:pPr lvl="1"/>
            <a:r>
              <a:rPr lang="pt-BR" sz="2400" dirty="0"/>
              <a:t>Câmera fixa</a:t>
            </a:r>
            <a:br>
              <a:rPr lang="pt-BR" sz="2400" dirty="0"/>
            </a:br>
            <a:r>
              <a:rPr lang="pt-BR" sz="2400" dirty="0"/>
              <a:t>que sempre </a:t>
            </a:r>
            <a:br>
              <a:rPr lang="pt-BR" sz="2400" dirty="0"/>
            </a:br>
            <a:r>
              <a:rPr lang="pt-BR" sz="2400" dirty="0"/>
              <a:t>mantém foco </a:t>
            </a:r>
            <a:br>
              <a:rPr lang="pt-BR" sz="2400" dirty="0"/>
            </a:br>
            <a:r>
              <a:rPr lang="pt-BR" sz="2400" dirty="0"/>
              <a:t>no personagem</a:t>
            </a:r>
          </a:p>
          <a:p>
            <a:pPr lvl="1"/>
            <a:r>
              <a:rPr lang="pt-BR" sz="2400" dirty="0"/>
              <a:t>Pode usar </a:t>
            </a:r>
            <a:br>
              <a:rPr lang="pt-BR" sz="2400" dirty="0"/>
            </a:br>
            <a:r>
              <a:rPr lang="pt-BR" sz="2400" dirty="0"/>
              <a:t>gráficos 2D</a:t>
            </a:r>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
        <p:nvSpPr>
          <p:cNvPr id="5" name="CaixaDeTexto 4"/>
          <p:cNvSpPr txBox="1"/>
          <p:nvPr/>
        </p:nvSpPr>
        <p:spPr>
          <a:xfrm>
            <a:off x="9144470" y="6217568"/>
            <a:ext cx="1560042" cy="307777"/>
          </a:xfrm>
          <a:prstGeom prst="rect">
            <a:avLst/>
          </a:prstGeom>
          <a:noFill/>
        </p:spPr>
        <p:txBody>
          <a:bodyPr wrap="none" rtlCol="0">
            <a:spAutoFit/>
          </a:bodyPr>
          <a:lstStyle/>
          <a:p>
            <a:r>
              <a:rPr lang="pt-BR" sz="1400" dirty="0" err="1">
                <a:solidFill>
                  <a:schemeClr val="accent4">
                    <a:lumMod val="60000"/>
                    <a:lumOff val="40000"/>
                  </a:schemeClr>
                </a:solidFill>
              </a:rPr>
              <a:t>Rayman</a:t>
            </a:r>
            <a:r>
              <a:rPr lang="pt-BR" sz="1400" dirty="0">
                <a:solidFill>
                  <a:schemeClr val="accent4">
                    <a:lumMod val="60000"/>
                    <a:lumOff val="40000"/>
                  </a:schemeClr>
                </a:solidFill>
              </a:rPr>
              <a:t> </a:t>
            </a:r>
            <a:r>
              <a:rPr lang="pt-BR" sz="1400" dirty="0" err="1">
                <a:solidFill>
                  <a:schemeClr val="accent4">
                    <a:lumMod val="60000"/>
                    <a:lumOff val="40000"/>
                  </a:schemeClr>
                </a:solidFill>
              </a:rPr>
              <a:t>Origins</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176" y="3356993"/>
            <a:ext cx="5085464" cy="2860574"/>
          </a:xfrm>
          <a:prstGeom prst="rect">
            <a:avLst/>
          </a:prstGeom>
          <a:ln>
            <a:noFill/>
          </a:ln>
          <a:effectLst>
            <a:softEdge rad="112500"/>
          </a:effectLst>
        </p:spPr>
      </p:pic>
    </p:spTree>
    <p:extLst>
      <p:ext uri="{BB962C8B-B14F-4D97-AF65-F5344CB8AC3E}">
        <p14:creationId xmlns:p14="http://schemas.microsoft.com/office/powerpoint/2010/main" val="1821198597"/>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9"/>
            <a:ext cx="10972800" cy="4890127"/>
          </a:xfrm>
        </p:spPr>
        <p:txBody>
          <a:bodyPr>
            <a:normAutofit/>
          </a:bodyPr>
          <a:lstStyle/>
          <a:p>
            <a:r>
              <a:rPr lang="pt-BR" dirty="0" err="1">
                <a:solidFill>
                  <a:schemeClr val="accent1">
                    <a:lumMod val="75000"/>
                  </a:schemeClr>
                </a:solidFill>
              </a:rPr>
              <a:t>Fighting</a:t>
            </a:r>
            <a:r>
              <a:rPr lang="pt-BR" dirty="0">
                <a:solidFill>
                  <a:schemeClr val="accent1">
                    <a:lumMod val="75000"/>
                  </a:schemeClr>
                </a:solidFill>
              </a:rPr>
              <a:t> Games</a:t>
            </a:r>
          </a:p>
          <a:p>
            <a:pPr lvl="1"/>
            <a:r>
              <a:rPr lang="pt-BR" sz="2400" dirty="0"/>
              <a:t>Um conjunto rico de animações de luta</a:t>
            </a:r>
          </a:p>
          <a:p>
            <a:pPr lvl="1"/>
            <a:r>
              <a:rPr lang="pt-BR" sz="2400" dirty="0"/>
              <a:t>Detecção de colisão precisa</a:t>
            </a:r>
          </a:p>
          <a:p>
            <a:pPr lvl="1"/>
            <a:r>
              <a:rPr lang="pt-BR" sz="2400" dirty="0"/>
              <a:t>Um sistema de entrada capaz de detectar </a:t>
            </a:r>
            <a:br>
              <a:rPr lang="pt-BR" sz="2400" dirty="0"/>
            </a:br>
            <a:r>
              <a:rPr lang="pt-BR" sz="2400" dirty="0"/>
              <a:t>combinações complexas de </a:t>
            </a:r>
            <a:br>
              <a:rPr lang="pt-BR" sz="2400" dirty="0"/>
            </a:br>
            <a:r>
              <a:rPr lang="pt-BR" sz="2400" dirty="0"/>
              <a:t>pressionamentos </a:t>
            </a:r>
            <a:br>
              <a:rPr lang="pt-BR" sz="2400" dirty="0"/>
            </a:br>
            <a:r>
              <a:rPr lang="pt-BR" sz="2400" dirty="0"/>
              <a:t>de botões e movimentos</a:t>
            </a:r>
            <a:br>
              <a:rPr lang="pt-BR" sz="2400" dirty="0"/>
            </a:br>
            <a:r>
              <a:rPr lang="pt-BR" sz="2400" dirty="0"/>
              <a:t>de alavancas direcionais</a:t>
            </a:r>
          </a:p>
          <a:p>
            <a:pPr lvl="1"/>
            <a:r>
              <a:rPr lang="pt-BR" sz="2400" dirty="0"/>
              <a:t>Planos de fundo </a:t>
            </a:r>
            <a:br>
              <a:rPr lang="pt-BR" sz="2400" dirty="0"/>
            </a:br>
            <a:r>
              <a:rPr lang="pt-BR" sz="2400" dirty="0"/>
              <a:t>relativamente </a:t>
            </a:r>
            <a:br>
              <a:rPr lang="pt-BR" sz="2400" dirty="0"/>
            </a:br>
            <a:r>
              <a:rPr lang="pt-BR" sz="2400" dirty="0"/>
              <a:t>estáticos</a:t>
            </a:r>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
        <p:nvSpPr>
          <p:cNvPr id="5" name="CaixaDeTexto 4"/>
          <p:cNvSpPr txBox="1"/>
          <p:nvPr/>
        </p:nvSpPr>
        <p:spPr>
          <a:xfrm>
            <a:off x="9226350" y="6217568"/>
            <a:ext cx="1471878" cy="307777"/>
          </a:xfrm>
          <a:prstGeom prst="rect">
            <a:avLst/>
          </a:prstGeom>
          <a:noFill/>
        </p:spPr>
        <p:txBody>
          <a:bodyPr wrap="none" rtlCol="0">
            <a:spAutoFit/>
          </a:bodyPr>
          <a:lstStyle/>
          <a:p>
            <a:r>
              <a:rPr lang="pt-BR" sz="1400" dirty="0">
                <a:solidFill>
                  <a:schemeClr val="accent4">
                    <a:lumMod val="60000"/>
                    <a:lumOff val="40000"/>
                  </a:schemeClr>
                </a:solidFill>
              </a:rPr>
              <a:t>Mortal </a:t>
            </a:r>
            <a:r>
              <a:rPr lang="pt-BR" sz="1400" dirty="0" err="1">
                <a:solidFill>
                  <a:schemeClr val="accent4">
                    <a:lumMod val="60000"/>
                    <a:lumOff val="40000"/>
                  </a:schemeClr>
                </a:solidFill>
              </a:rPr>
              <a:t>Kombat</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056" y="3357515"/>
            <a:ext cx="5085464" cy="2859531"/>
          </a:xfrm>
          <a:prstGeom prst="rect">
            <a:avLst/>
          </a:prstGeom>
          <a:ln>
            <a:noFill/>
          </a:ln>
          <a:effectLst>
            <a:softEdge rad="112500"/>
          </a:effectLst>
        </p:spPr>
      </p:pic>
    </p:spTree>
    <p:extLst>
      <p:ext uri="{BB962C8B-B14F-4D97-AF65-F5344CB8AC3E}">
        <p14:creationId xmlns:p14="http://schemas.microsoft.com/office/powerpoint/2010/main" val="404744164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5188032"/>
          </a:xfrm>
        </p:spPr>
        <p:txBody>
          <a:bodyPr>
            <a:normAutofit/>
          </a:bodyPr>
          <a:lstStyle/>
          <a:p>
            <a:r>
              <a:rPr lang="pt-BR" dirty="0">
                <a:solidFill>
                  <a:schemeClr val="accent1">
                    <a:lumMod val="75000"/>
                  </a:schemeClr>
                </a:solidFill>
              </a:rPr>
              <a:t>Racing Games</a:t>
            </a:r>
          </a:p>
          <a:p>
            <a:pPr lvl="1"/>
            <a:r>
              <a:rPr lang="pt-BR" sz="2400" dirty="0"/>
              <a:t>Utilização de cartões 2D para desenhar </a:t>
            </a:r>
            <a:br>
              <a:rPr lang="pt-BR" sz="2400" dirty="0"/>
            </a:br>
            <a:r>
              <a:rPr lang="pt-BR" sz="2400" dirty="0"/>
              <a:t>objetos distantes, como árvores, montanhas, etc.</a:t>
            </a:r>
          </a:p>
          <a:p>
            <a:pPr lvl="1"/>
            <a:r>
              <a:rPr lang="pt-BR" sz="2400" dirty="0"/>
              <a:t>A pista é quebrada em setores para facilitar a determinação </a:t>
            </a:r>
            <a:br>
              <a:rPr lang="pt-BR" sz="2400" dirty="0"/>
            </a:br>
            <a:r>
              <a:rPr lang="pt-BR" sz="2400" dirty="0"/>
              <a:t>de visibilidade e a busca de </a:t>
            </a:r>
            <a:br>
              <a:rPr lang="pt-BR" sz="2400" dirty="0"/>
            </a:br>
            <a:r>
              <a:rPr lang="pt-BR" sz="2400" dirty="0"/>
              <a:t>rotas para os oponentes</a:t>
            </a:r>
          </a:p>
          <a:p>
            <a:pPr lvl="1"/>
            <a:r>
              <a:rPr lang="pt-BR" sz="2400" dirty="0"/>
              <a:t>A câmera pode fornecer </a:t>
            </a:r>
            <a:br>
              <a:rPr lang="pt-BR" sz="2400" dirty="0"/>
            </a:br>
            <a:r>
              <a:rPr lang="pt-BR" sz="2400" dirty="0"/>
              <a:t>uma visão externa</a:t>
            </a:r>
            <a:br>
              <a:rPr lang="pt-BR" sz="2400" dirty="0"/>
            </a:br>
            <a:r>
              <a:rPr lang="pt-BR" sz="2400" dirty="0"/>
              <a:t>ou de dentro do </a:t>
            </a:r>
            <a:br>
              <a:rPr lang="pt-BR" sz="2400" dirty="0"/>
            </a:br>
            <a:r>
              <a:rPr lang="pt-BR" sz="2400" dirty="0"/>
              <a:t>cockpit</a:t>
            </a:r>
          </a:p>
          <a:p>
            <a:pPr lvl="1"/>
            <a:endParaRPr lang="pt-BR" sz="2400" dirty="0"/>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grpSp>
        <p:nvGrpSpPr>
          <p:cNvPr id="4" name="Agrupar 3">
            <a:extLst>
              <a:ext uri="{FF2B5EF4-FFF2-40B4-BE49-F238E27FC236}">
                <a16:creationId xmlns:a16="http://schemas.microsoft.com/office/drawing/2014/main" id="{1BE0F813-AA1E-47BB-A448-3196842D8049}"/>
              </a:ext>
            </a:extLst>
          </p:cNvPr>
          <p:cNvGrpSpPr/>
          <p:nvPr/>
        </p:nvGrpSpPr>
        <p:grpSpPr>
          <a:xfrm>
            <a:off x="5710780" y="3284985"/>
            <a:ext cx="4921724" cy="3384376"/>
            <a:chOff x="5131199" y="3284985"/>
            <a:chExt cx="4921724" cy="3384376"/>
          </a:xfrm>
        </p:grpSpPr>
        <p:sp>
          <p:nvSpPr>
            <p:cNvPr id="5" name="CaixaDeTexto 4"/>
            <p:cNvSpPr txBox="1"/>
            <p:nvPr/>
          </p:nvSpPr>
          <p:spPr>
            <a:xfrm>
              <a:off x="9168184" y="6361584"/>
              <a:ext cx="816249" cy="307777"/>
            </a:xfrm>
            <a:prstGeom prst="rect">
              <a:avLst/>
            </a:prstGeom>
            <a:noFill/>
          </p:spPr>
          <p:txBody>
            <a:bodyPr wrap="none" rtlCol="0">
              <a:spAutoFit/>
            </a:bodyPr>
            <a:lstStyle/>
            <a:p>
              <a:r>
                <a:rPr lang="pt-BR" sz="1400" dirty="0" err="1">
                  <a:solidFill>
                    <a:schemeClr val="accent4">
                      <a:lumMod val="60000"/>
                      <a:lumOff val="40000"/>
                    </a:schemeClr>
                  </a:solidFill>
                </a:rPr>
                <a:t>iRacing</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1199" y="3284985"/>
              <a:ext cx="4921724" cy="3076078"/>
            </a:xfrm>
            <a:prstGeom prst="rect">
              <a:avLst/>
            </a:prstGeom>
            <a:ln>
              <a:noFill/>
            </a:ln>
            <a:effectLst>
              <a:softEdge rad="112500"/>
            </a:effectLst>
          </p:spPr>
        </p:pic>
      </p:grpSp>
    </p:spTree>
    <p:extLst>
      <p:ext uri="{BB962C8B-B14F-4D97-AF65-F5344CB8AC3E}">
        <p14:creationId xmlns:p14="http://schemas.microsoft.com/office/powerpoint/2010/main" val="306473642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O que é um jogo?</a:t>
            </a:r>
            <a:br>
              <a:rPr lang="pt-BR" dirty="0"/>
            </a:br>
            <a:endParaRPr lang="pt-BR" dirty="0"/>
          </a:p>
          <a:p>
            <a:pPr lvl="1"/>
            <a:r>
              <a:rPr lang="pt-BR" dirty="0">
                <a:solidFill>
                  <a:schemeClr val="accent1">
                    <a:lumMod val="75000"/>
                  </a:schemeClr>
                </a:solidFill>
              </a:rPr>
              <a:t>Console ou Computador</a:t>
            </a:r>
            <a:r>
              <a:rPr lang="pt-BR" dirty="0"/>
              <a:t>:</a:t>
            </a:r>
          </a:p>
          <a:p>
            <a:pPr lvl="2"/>
            <a:r>
              <a:rPr lang="pt-BR" dirty="0"/>
              <a:t>Normalmente é constituído de um mundo virtual em duas ou três dimensões contendo um humanoide ou veículo controlado pelo jogador.</a:t>
            </a:r>
            <a:br>
              <a:rPr lang="pt-BR" dirty="0"/>
            </a:br>
            <a:r>
              <a:rPr lang="pt-BR" sz="1800" dirty="0">
                <a:solidFill>
                  <a:schemeClr val="accent1">
                    <a:lumMod val="50000"/>
                  </a:schemeClr>
                </a:solidFill>
              </a:rPr>
              <a:t>- Jason Gregory (Game </a:t>
            </a:r>
            <a:r>
              <a:rPr lang="pt-BR" sz="1800" dirty="0" err="1">
                <a:solidFill>
                  <a:schemeClr val="accent1">
                    <a:lumMod val="50000"/>
                  </a:schemeClr>
                </a:solidFill>
              </a:rPr>
              <a:t>Engine</a:t>
            </a:r>
            <a:r>
              <a:rPr lang="pt-BR" sz="1800" dirty="0">
                <a:solidFill>
                  <a:schemeClr val="accent1">
                    <a:lumMod val="50000"/>
                  </a:schemeClr>
                </a:solidFill>
              </a:rPr>
              <a:t> </a:t>
            </a:r>
            <a:r>
              <a:rPr lang="pt-BR" sz="1800" dirty="0" err="1">
                <a:solidFill>
                  <a:schemeClr val="accent1">
                    <a:lumMod val="50000"/>
                  </a:schemeClr>
                </a:solidFill>
              </a:rPr>
              <a:t>Architecture</a:t>
            </a:r>
            <a:r>
              <a:rPr lang="pt-BR" sz="1800" dirty="0">
                <a:solidFill>
                  <a:schemeClr val="accent1">
                    <a:lumMod val="50000"/>
                  </a:schemeClr>
                </a:solidFill>
              </a:rPr>
              <a:t>)</a:t>
            </a:r>
            <a:endParaRPr lang="pt-BR" dirty="0">
              <a:solidFill>
                <a:schemeClr val="accent1">
                  <a:lumMod val="50000"/>
                </a:schemeClr>
              </a:solidFill>
            </a:endParaRPr>
          </a:p>
          <a:p>
            <a:endParaRPr lang="pt-BR" dirty="0"/>
          </a:p>
          <a:p>
            <a:pPr lvl="1"/>
            <a:r>
              <a:rPr lang="pt-BR" dirty="0">
                <a:solidFill>
                  <a:schemeClr val="accent1">
                    <a:lumMod val="75000"/>
                  </a:schemeClr>
                </a:solidFill>
              </a:rPr>
              <a:t>Teoria da Diversão</a:t>
            </a:r>
            <a:r>
              <a:rPr lang="pt-BR" dirty="0"/>
              <a:t>:</a:t>
            </a:r>
          </a:p>
          <a:p>
            <a:pPr lvl="2"/>
            <a:r>
              <a:rPr lang="pt-BR" dirty="0"/>
              <a:t>É uma experiência interativa que fornece ao jogador uma sequência crescente de desafios que ele eventualmente domina.</a:t>
            </a:r>
            <a:br>
              <a:rPr lang="pt-BR" dirty="0"/>
            </a:br>
            <a:r>
              <a:rPr lang="pt-BR" sz="1800" dirty="0">
                <a:solidFill>
                  <a:schemeClr val="accent1">
                    <a:lumMod val="50000"/>
                  </a:schemeClr>
                </a:solidFill>
              </a:rPr>
              <a:t>- </a:t>
            </a:r>
            <a:r>
              <a:rPr lang="pt-BR" sz="1800" dirty="0" err="1">
                <a:solidFill>
                  <a:schemeClr val="accent1">
                    <a:lumMod val="50000"/>
                  </a:schemeClr>
                </a:solidFill>
              </a:rPr>
              <a:t>Raph</a:t>
            </a:r>
            <a:r>
              <a:rPr lang="pt-BR" sz="1800" dirty="0">
                <a:solidFill>
                  <a:schemeClr val="accent1">
                    <a:lumMod val="50000"/>
                  </a:schemeClr>
                </a:solidFill>
              </a:rPr>
              <a:t> </a:t>
            </a:r>
            <a:r>
              <a:rPr lang="pt-BR" sz="1800" dirty="0" err="1">
                <a:solidFill>
                  <a:schemeClr val="accent1">
                    <a:lumMod val="50000"/>
                  </a:schemeClr>
                </a:solidFill>
              </a:rPr>
              <a:t>Koster</a:t>
            </a:r>
            <a:r>
              <a:rPr lang="pt-BR" sz="1800" dirty="0">
                <a:solidFill>
                  <a:schemeClr val="accent1">
                    <a:lumMod val="50000"/>
                  </a:schemeClr>
                </a:solidFill>
              </a:rPr>
              <a:t> (</a:t>
            </a:r>
            <a:r>
              <a:rPr lang="pt-BR" sz="1800" dirty="0" err="1">
                <a:solidFill>
                  <a:schemeClr val="accent1">
                    <a:lumMod val="50000"/>
                  </a:schemeClr>
                </a:solidFill>
              </a:rPr>
              <a:t>Theory</a:t>
            </a:r>
            <a:r>
              <a:rPr lang="pt-BR" sz="1800" dirty="0">
                <a:solidFill>
                  <a:schemeClr val="accent1">
                    <a:lumMod val="50000"/>
                  </a:schemeClr>
                </a:solidFill>
              </a:rPr>
              <a:t> </a:t>
            </a:r>
            <a:r>
              <a:rPr lang="pt-BR" sz="1800" dirty="0" err="1">
                <a:solidFill>
                  <a:schemeClr val="accent1">
                    <a:lumMod val="50000"/>
                  </a:schemeClr>
                </a:solidFill>
              </a:rPr>
              <a:t>of</a:t>
            </a:r>
            <a:r>
              <a:rPr lang="pt-BR" sz="1800" dirty="0">
                <a:solidFill>
                  <a:schemeClr val="accent1">
                    <a:lumMod val="50000"/>
                  </a:schemeClr>
                </a:solidFill>
              </a:rPr>
              <a:t> </a:t>
            </a:r>
            <a:r>
              <a:rPr lang="pt-BR" sz="1800" dirty="0" err="1">
                <a:solidFill>
                  <a:schemeClr val="accent1">
                    <a:lumMod val="50000"/>
                  </a:schemeClr>
                </a:solidFill>
              </a:rPr>
              <a:t>Fun</a:t>
            </a:r>
            <a:r>
              <a:rPr lang="pt-BR" sz="1800" dirty="0">
                <a:solidFill>
                  <a:schemeClr val="accent1">
                    <a:lumMod val="50000"/>
                  </a:schemeClr>
                </a:solidFill>
              </a:rPr>
              <a:t> for Game Design)</a:t>
            </a:r>
          </a:p>
        </p:txBody>
      </p:sp>
      <p:sp>
        <p:nvSpPr>
          <p:cNvPr id="3" name="Título 2"/>
          <p:cNvSpPr>
            <a:spLocks noGrp="1"/>
          </p:cNvSpPr>
          <p:nvPr>
            <p:ph type="title"/>
          </p:nvPr>
        </p:nvSpPr>
        <p:spPr/>
        <p:txBody>
          <a:bodyPr/>
          <a:lstStyle/>
          <a:p>
            <a:r>
              <a:rPr lang="pt-BR" dirty="0"/>
              <a:t>Introdução</a:t>
            </a:r>
          </a:p>
        </p:txBody>
      </p:sp>
    </p:spTree>
    <p:extLst>
      <p:ext uri="{BB962C8B-B14F-4D97-AF65-F5344CB8AC3E}">
        <p14:creationId xmlns:p14="http://schemas.microsoft.com/office/powerpoint/2010/main" val="3825172895"/>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5188032"/>
          </a:xfrm>
        </p:spPr>
        <p:txBody>
          <a:bodyPr>
            <a:normAutofit/>
          </a:bodyPr>
          <a:lstStyle/>
          <a:p>
            <a:r>
              <a:rPr lang="pt-BR" dirty="0">
                <a:solidFill>
                  <a:schemeClr val="accent1">
                    <a:lumMod val="75000"/>
                  </a:schemeClr>
                </a:solidFill>
              </a:rPr>
              <a:t>Real Time </a:t>
            </a:r>
            <a:r>
              <a:rPr lang="pt-BR" dirty="0" err="1">
                <a:solidFill>
                  <a:schemeClr val="accent1">
                    <a:lumMod val="75000"/>
                  </a:schemeClr>
                </a:solidFill>
              </a:rPr>
              <a:t>Strategy</a:t>
            </a:r>
            <a:r>
              <a:rPr lang="pt-BR" dirty="0">
                <a:solidFill>
                  <a:schemeClr val="accent1">
                    <a:lumMod val="75000"/>
                  </a:schemeClr>
                </a:solidFill>
              </a:rPr>
              <a:t> </a:t>
            </a:r>
            <a:r>
              <a:rPr lang="pt-BR" dirty="0"/>
              <a:t>(RTS)</a:t>
            </a:r>
          </a:p>
          <a:p>
            <a:pPr lvl="1"/>
            <a:r>
              <a:rPr lang="pt-BR" sz="2400" dirty="0"/>
              <a:t>Grande número de unidades desenhadas por vez</a:t>
            </a:r>
          </a:p>
          <a:p>
            <a:pPr lvl="1"/>
            <a:r>
              <a:rPr lang="pt-BR" sz="2400" dirty="0"/>
              <a:t>Texturas com baixa resolução</a:t>
            </a:r>
          </a:p>
          <a:p>
            <a:pPr lvl="1"/>
            <a:r>
              <a:rPr lang="pt-BR" sz="2400" dirty="0"/>
              <a:t>Desenho de terrenos complexos</a:t>
            </a:r>
          </a:p>
          <a:p>
            <a:pPr lvl="1"/>
            <a:r>
              <a:rPr lang="pt-BR" sz="2400" dirty="0"/>
              <a:t>Construção de</a:t>
            </a:r>
            <a:br>
              <a:rPr lang="pt-BR" sz="2400" dirty="0"/>
            </a:br>
            <a:r>
              <a:rPr lang="pt-BR" sz="2400" dirty="0"/>
              <a:t>novas estruturas</a:t>
            </a:r>
            <a:br>
              <a:rPr lang="pt-BR" sz="2400" dirty="0"/>
            </a:br>
            <a:r>
              <a:rPr lang="pt-BR" sz="2400" dirty="0"/>
              <a:t>e unidades</a:t>
            </a:r>
          </a:p>
          <a:p>
            <a:pPr lvl="1"/>
            <a:r>
              <a:rPr lang="pt-BR" sz="2400" dirty="0"/>
              <a:t>Interface baseada</a:t>
            </a:r>
            <a:br>
              <a:rPr lang="pt-BR" sz="2400" dirty="0"/>
            </a:br>
            <a:r>
              <a:rPr lang="pt-BR" sz="2400" dirty="0"/>
              <a:t>em seleção de </a:t>
            </a:r>
            <a:br>
              <a:rPr lang="pt-BR" sz="2400" dirty="0"/>
            </a:br>
            <a:r>
              <a:rPr lang="pt-BR" sz="2400" dirty="0"/>
              <a:t>regiões com </a:t>
            </a:r>
            <a:br>
              <a:rPr lang="pt-BR" sz="2400" dirty="0"/>
            </a:br>
            <a:r>
              <a:rPr lang="pt-BR" sz="2400" dirty="0"/>
              <a:t>mouse ou controle</a:t>
            </a:r>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
        <p:nvSpPr>
          <p:cNvPr id="5" name="CaixaDeTexto 4"/>
          <p:cNvSpPr txBox="1"/>
          <p:nvPr/>
        </p:nvSpPr>
        <p:spPr>
          <a:xfrm>
            <a:off x="8877730" y="6080288"/>
            <a:ext cx="1899879" cy="307777"/>
          </a:xfrm>
          <a:prstGeom prst="rect">
            <a:avLst/>
          </a:prstGeom>
          <a:noFill/>
        </p:spPr>
        <p:txBody>
          <a:bodyPr wrap="none" rtlCol="0">
            <a:spAutoFit/>
          </a:bodyPr>
          <a:lstStyle/>
          <a:p>
            <a:r>
              <a:rPr lang="pt-BR" sz="1400" dirty="0" err="1">
                <a:solidFill>
                  <a:schemeClr val="accent4">
                    <a:lumMod val="60000"/>
                    <a:lumOff val="40000"/>
                  </a:schemeClr>
                </a:solidFill>
              </a:rPr>
              <a:t>Company</a:t>
            </a:r>
            <a:r>
              <a:rPr lang="pt-BR" sz="1400" dirty="0">
                <a:solidFill>
                  <a:schemeClr val="accent4">
                    <a:lumMod val="60000"/>
                    <a:lumOff val="40000"/>
                  </a:schemeClr>
                </a:solidFill>
              </a:rPr>
              <a:t> </a:t>
            </a:r>
            <a:r>
              <a:rPr lang="pt-BR" sz="1400" dirty="0" err="1">
                <a:solidFill>
                  <a:schemeClr val="accent4">
                    <a:lumMod val="60000"/>
                    <a:lumOff val="40000"/>
                  </a:schemeClr>
                </a:solidFill>
              </a:rPr>
              <a:t>of</a:t>
            </a:r>
            <a:r>
              <a:rPr lang="pt-BR" sz="1400" dirty="0">
                <a:solidFill>
                  <a:schemeClr val="accent4">
                    <a:lumMod val="60000"/>
                    <a:lumOff val="40000"/>
                  </a:schemeClr>
                </a:solidFill>
              </a:rPr>
              <a:t> </a:t>
            </a:r>
            <a:r>
              <a:rPr lang="pt-BR" sz="1400" dirty="0" err="1">
                <a:solidFill>
                  <a:schemeClr val="accent4">
                    <a:lumMod val="60000"/>
                    <a:lumOff val="40000"/>
                  </a:schemeClr>
                </a:solidFill>
              </a:rPr>
              <a:t>Heroes</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4032" y="2564904"/>
            <a:ext cx="4393576" cy="3514861"/>
          </a:xfrm>
          <a:prstGeom prst="rect">
            <a:avLst/>
          </a:prstGeom>
          <a:ln>
            <a:noFill/>
          </a:ln>
          <a:effectLst>
            <a:softEdge rad="112500"/>
          </a:effectLst>
        </p:spPr>
      </p:pic>
    </p:spTree>
    <p:extLst>
      <p:ext uri="{BB962C8B-B14F-4D97-AF65-F5344CB8AC3E}">
        <p14:creationId xmlns:p14="http://schemas.microsoft.com/office/powerpoint/2010/main" val="2344166050"/>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spcAft>
                <a:spcPts val="1800"/>
              </a:spcAft>
            </a:pPr>
            <a:r>
              <a:rPr lang="pt-BR" dirty="0"/>
              <a:t>A distinção entre um </a:t>
            </a:r>
            <a:r>
              <a:rPr lang="pt-BR" dirty="0">
                <a:solidFill>
                  <a:schemeClr val="accent1">
                    <a:lumMod val="75000"/>
                  </a:schemeClr>
                </a:solidFill>
              </a:rPr>
              <a:t>jogo</a:t>
            </a:r>
            <a:r>
              <a:rPr lang="pt-BR" dirty="0"/>
              <a:t> e sua </a:t>
            </a:r>
            <a:r>
              <a:rPr lang="pt-BR" dirty="0" err="1">
                <a:solidFill>
                  <a:schemeClr val="accent1">
                    <a:lumMod val="75000"/>
                  </a:schemeClr>
                </a:solidFill>
              </a:rPr>
              <a:t>engine</a:t>
            </a:r>
            <a:r>
              <a:rPr lang="pt-BR" dirty="0"/>
              <a:t> </a:t>
            </a:r>
            <a:br>
              <a:rPr lang="pt-BR" dirty="0"/>
            </a:br>
            <a:r>
              <a:rPr lang="pt-BR" dirty="0"/>
              <a:t>muitas vezes não é clara</a:t>
            </a:r>
          </a:p>
          <a:p>
            <a:pPr lvl="1"/>
            <a:r>
              <a:rPr lang="pt-BR" dirty="0"/>
              <a:t>Quando a lógica e regras do jogo são definidas em linhas de código, ou aplica-se casos especiais para desenhar ou mover certos objetos, fica impossível reusar o código</a:t>
            </a:r>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grpSp>
        <p:nvGrpSpPr>
          <p:cNvPr id="5" name="Grupo 4"/>
          <p:cNvGrpSpPr/>
          <p:nvPr/>
        </p:nvGrpSpPr>
        <p:grpSpPr>
          <a:xfrm>
            <a:off x="1343472" y="4145906"/>
            <a:ext cx="9217024" cy="1875382"/>
            <a:chOff x="1883532" y="3904618"/>
            <a:chExt cx="8676964" cy="1875382"/>
          </a:xfrm>
        </p:grpSpPr>
        <p:cxnSp>
          <p:nvCxnSpPr>
            <p:cNvPr id="7" name="Conector de seta reta 6"/>
            <p:cNvCxnSpPr/>
            <p:nvPr/>
          </p:nvCxnSpPr>
          <p:spPr>
            <a:xfrm>
              <a:off x="1955540" y="5098527"/>
              <a:ext cx="8388932"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2567608" y="5026519"/>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a:off x="4079776" y="5026519"/>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5951984" y="5021218"/>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9696400" y="5026519"/>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1883532" y="3913610"/>
              <a:ext cx="1368152" cy="738664"/>
            </a:xfrm>
            <a:prstGeom prst="rect">
              <a:avLst/>
            </a:prstGeom>
            <a:noFill/>
          </p:spPr>
          <p:txBody>
            <a:bodyPr wrap="square" rtlCol="0">
              <a:spAutoFit/>
            </a:bodyPr>
            <a:lstStyle/>
            <a:p>
              <a:pPr algn="ctr"/>
              <a:r>
                <a:rPr lang="pt-BR" sz="1400" dirty="0">
                  <a:solidFill>
                    <a:schemeClr val="bg1">
                      <a:lumMod val="75000"/>
                    </a:schemeClr>
                  </a:solidFill>
                </a:rPr>
                <a:t>Não pode ser usado em outro jogo</a:t>
              </a:r>
            </a:p>
          </p:txBody>
        </p:sp>
        <p:sp>
          <p:nvSpPr>
            <p:cNvPr id="14" name="CaixaDeTexto 13"/>
            <p:cNvSpPr txBox="1"/>
            <p:nvPr/>
          </p:nvSpPr>
          <p:spPr>
            <a:xfrm>
              <a:off x="1955540" y="5184667"/>
              <a:ext cx="1224136" cy="523220"/>
            </a:xfrm>
            <a:prstGeom prst="rect">
              <a:avLst/>
            </a:prstGeom>
            <a:noFill/>
          </p:spPr>
          <p:txBody>
            <a:bodyPr wrap="square" rtlCol="0">
              <a:spAutoFit/>
            </a:bodyPr>
            <a:lstStyle/>
            <a:p>
              <a:pPr algn="ctr"/>
              <a:r>
                <a:rPr lang="pt-BR" sz="1400" dirty="0">
                  <a:solidFill>
                    <a:schemeClr val="accent1">
                      <a:lumMod val="75000"/>
                    </a:schemeClr>
                  </a:solidFill>
                </a:rPr>
                <a:t>Motor do </a:t>
              </a:r>
              <a:r>
                <a:rPr lang="pt-BR" sz="1400" dirty="0" err="1">
                  <a:solidFill>
                    <a:schemeClr val="accent1">
                      <a:lumMod val="75000"/>
                    </a:schemeClr>
                  </a:solidFill>
                </a:rPr>
                <a:t>PacMan</a:t>
              </a:r>
              <a:endParaRPr lang="pt-BR" sz="1400" dirty="0">
                <a:solidFill>
                  <a:schemeClr val="accent1">
                    <a:lumMod val="75000"/>
                  </a:schemeClr>
                </a:solidFill>
              </a:endParaRPr>
            </a:p>
          </p:txBody>
        </p:sp>
        <p:sp>
          <p:nvSpPr>
            <p:cNvPr id="15" name="CaixaDeTexto 14"/>
            <p:cNvSpPr txBox="1"/>
            <p:nvPr/>
          </p:nvSpPr>
          <p:spPr>
            <a:xfrm>
              <a:off x="3395700" y="3924810"/>
              <a:ext cx="1476162" cy="738664"/>
            </a:xfrm>
            <a:prstGeom prst="rect">
              <a:avLst/>
            </a:prstGeom>
            <a:noFill/>
          </p:spPr>
          <p:txBody>
            <a:bodyPr wrap="square" rtlCol="0">
              <a:spAutoFit/>
            </a:bodyPr>
            <a:lstStyle/>
            <a:p>
              <a:pPr algn="ctr"/>
              <a:r>
                <a:rPr lang="pt-BR" sz="1400" dirty="0">
                  <a:solidFill>
                    <a:schemeClr val="bg1">
                      <a:lumMod val="75000"/>
                    </a:schemeClr>
                  </a:solidFill>
                </a:rPr>
                <a:t>Pode ser adaptado para jogos similares</a:t>
              </a:r>
            </a:p>
          </p:txBody>
        </p:sp>
        <p:sp>
          <p:nvSpPr>
            <p:cNvPr id="16" name="CaixaDeTexto 15"/>
            <p:cNvSpPr txBox="1"/>
            <p:nvPr/>
          </p:nvSpPr>
          <p:spPr>
            <a:xfrm>
              <a:off x="3467708" y="5197972"/>
              <a:ext cx="1224136" cy="523220"/>
            </a:xfrm>
            <a:prstGeom prst="rect">
              <a:avLst/>
            </a:prstGeom>
            <a:noFill/>
          </p:spPr>
          <p:txBody>
            <a:bodyPr wrap="square" rtlCol="0">
              <a:spAutoFit/>
            </a:bodyPr>
            <a:lstStyle/>
            <a:p>
              <a:pPr algn="ctr"/>
              <a:r>
                <a:rPr lang="pt-BR" sz="1400" dirty="0">
                  <a:solidFill>
                    <a:schemeClr val="accent1">
                      <a:lumMod val="75000"/>
                    </a:schemeClr>
                  </a:solidFill>
                </a:rPr>
                <a:t>Motor do </a:t>
              </a:r>
              <a:r>
                <a:rPr lang="pt-BR" sz="1400" dirty="0" err="1">
                  <a:solidFill>
                    <a:schemeClr val="accent1">
                      <a:lumMod val="75000"/>
                    </a:schemeClr>
                  </a:solidFill>
                </a:rPr>
                <a:t>Doom</a:t>
              </a:r>
              <a:endParaRPr lang="pt-BR" sz="1400" dirty="0">
                <a:solidFill>
                  <a:schemeClr val="accent1">
                    <a:lumMod val="75000"/>
                  </a:schemeClr>
                </a:solidFill>
              </a:endParaRPr>
            </a:p>
          </p:txBody>
        </p:sp>
        <p:sp>
          <p:nvSpPr>
            <p:cNvPr id="17" name="CaixaDeTexto 16"/>
            <p:cNvSpPr txBox="1"/>
            <p:nvPr/>
          </p:nvSpPr>
          <p:spPr>
            <a:xfrm>
              <a:off x="5087888" y="3924810"/>
              <a:ext cx="1728192" cy="954107"/>
            </a:xfrm>
            <a:prstGeom prst="rect">
              <a:avLst/>
            </a:prstGeom>
            <a:noFill/>
          </p:spPr>
          <p:txBody>
            <a:bodyPr wrap="square" rtlCol="0">
              <a:spAutoFit/>
            </a:bodyPr>
            <a:lstStyle/>
            <a:p>
              <a:pPr algn="ctr"/>
              <a:r>
                <a:rPr lang="pt-BR" sz="1400" dirty="0">
                  <a:solidFill>
                    <a:schemeClr val="bg1">
                      <a:lumMod val="75000"/>
                    </a:schemeClr>
                  </a:solidFill>
                </a:rPr>
                <a:t>Pode ser modificado para qualquer jogo do mesmo gênero</a:t>
              </a:r>
            </a:p>
          </p:txBody>
        </p:sp>
        <p:sp>
          <p:nvSpPr>
            <p:cNvPr id="18" name="CaixaDeTexto 17"/>
            <p:cNvSpPr txBox="1"/>
            <p:nvPr/>
          </p:nvSpPr>
          <p:spPr>
            <a:xfrm>
              <a:off x="5339916" y="5230833"/>
              <a:ext cx="1224136" cy="523220"/>
            </a:xfrm>
            <a:prstGeom prst="rect">
              <a:avLst/>
            </a:prstGeom>
            <a:noFill/>
          </p:spPr>
          <p:txBody>
            <a:bodyPr wrap="square" rtlCol="0">
              <a:spAutoFit/>
            </a:bodyPr>
            <a:lstStyle/>
            <a:p>
              <a:pPr algn="ctr"/>
              <a:r>
                <a:rPr lang="pt-BR" sz="1400" dirty="0">
                  <a:solidFill>
                    <a:schemeClr val="accent1">
                      <a:lumMod val="75000"/>
                    </a:schemeClr>
                  </a:solidFill>
                </a:rPr>
                <a:t>Motor do </a:t>
              </a:r>
              <a:r>
                <a:rPr lang="pt-BR" sz="1400" dirty="0" err="1">
                  <a:solidFill>
                    <a:schemeClr val="accent1">
                      <a:lumMod val="75000"/>
                    </a:schemeClr>
                  </a:solidFill>
                </a:rPr>
                <a:t>Quake</a:t>
              </a:r>
              <a:r>
                <a:rPr lang="pt-BR" sz="1400" dirty="0">
                  <a:solidFill>
                    <a:schemeClr val="accent1">
                      <a:lumMod val="75000"/>
                    </a:schemeClr>
                  </a:solidFill>
                </a:rPr>
                <a:t> III</a:t>
              </a:r>
            </a:p>
          </p:txBody>
        </p:sp>
        <p:sp>
          <p:nvSpPr>
            <p:cNvPr id="19" name="CaixaDeTexto 18"/>
            <p:cNvSpPr txBox="1"/>
            <p:nvPr/>
          </p:nvSpPr>
          <p:spPr>
            <a:xfrm>
              <a:off x="8832304" y="3909726"/>
              <a:ext cx="1728192" cy="738664"/>
            </a:xfrm>
            <a:prstGeom prst="rect">
              <a:avLst/>
            </a:prstGeom>
            <a:noFill/>
          </p:spPr>
          <p:txBody>
            <a:bodyPr wrap="square" rtlCol="0">
              <a:spAutoFit/>
            </a:bodyPr>
            <a:lstStyle/>
            <a:p>
              <a:pPr algn="ctr"/>
              <a:r>
                <a:rPr lang="pt-BR" sz="1400" dirty="0">
                  <a:solidFill>
                    <a:schemeClr val="bg1">
                      <a:lumMod val="75000"/>
                    </a:schemeClr>
                  </a:solidFill>
                </a:rPr>
                <a:t>Pode ser usado para qualquer jogo imaginável</a:t>
              </a:r>
            </a:p>
          </p:txBody>
        </p:sp>
        <p:sp>
          <p:nvSpPr>
            <p:cNvPr id="20" name="CaixaDeTexto 19"/>
            <p:cNvSpPr txBox="1"/>
            <p:nvPr/>
          </p:nvSpPr>
          <p:spPr>
            <a:xfrm>
              <a:off x="8990948" y="5256780"/>
              <a:ext cx="1410903" cy="523220"/>
            </a:xfrm>
            <a:prstGeom prst="rect">
              <a:avLst/>
            </a:prstGeom>
            <a:noFill/>
          </p:spPr>
          <p:txBody>
            <a:bodyPr wrap="square" rtlCol="0">
              <a:spAutoFit/>
            </a:bodyPr>
            <a:lstStyle/>
            <a:p>
              <a:pPr algn="ctr"/>
              <a:r>
                <a:rPr lang="pt-BR" sz="1400" dirty="0">
                  <a:solidFill>
                    <a:schemeClr val="accent1">
                      <a:lumMod val="75000"/>
                    </a:schemeClr>
                  </a:solidFill>
                </a:rPr>
                <a:t>Provavelmente Impossível</a:t>
              </a:r>
            </a:p>
          </p:txBody>
        </p:sp>
        <p:sp>
          <p:nvSpPr>
            <p:cNvPr id="21" name="CaixaDeTexto 20"/>
            <p:cNvSpPr txBox="1"/>
            <p:nvPr/>
          </p:nvSpPr>
          <p:spPr>
            <a:xfrm>
              <a:off x="7392144" y="5242544"/>
              <a:ext cx="1224136" cy="523220"/>
            </a:xfrm>
            <a:prstGeom prst="rect">
              <a:avLst/>
            </a:prstGeom>
            <a:noFill/>
          </p:spPr>
          <p:txBody>
            <a:bodyPr wrap="square" rtlCol="0">
              <a:spAutoFit/>
            </a:bodyPr>
            <a:lstStyle/>
            <a:p>
              <a:pPr algn="ctr"/>
              <a:r>
                <a:rPr lang="pt-BR" sz="1400" dirty="0">
                  <a:solidFill>
                    <a:schemeClr val="accent1">
                      <a:lumMod val="75000"/>
                    </a:schemeClr>
                  </a:solidFill>
                </a:rPr>
                <a:t>Motor</a:t>
              </a:r>
              <a:br>
                <a:rPr lang="pt-BR" sz="1400" dirty="0">
                  <a:solidFill>
                    <a:schemeClr val="accent1">
                      <a:lumMod val="75000"/>
                    </a:schemeClr>
                  </a:solidFill>
                </a:rPr>
              </a:br>
              <a:r>
                <a:rPr lang="pt-BR" sz="1400" dirty="0" err="1">
                  <a:solidFill>
                    <a:schemeClr val="accent1">
                      <a:lumMod val="75000"/>
                    </a:schemeClr>
                  </a:solidFill>
                </a:rPr>
                <a:t>Unity</a:t>
              </a:r>
              <a:r>
                <a:rPr lang="pt-BR" sz="1400" dirty="0">
                  <a:solidFill>
                    <a:schemeClr val="accent1">
                      <a:lumMod val="75000"/>
                    </a:schemeClr>
                  </a:solidFill>
                </a:rPr>
                <a:t>/</a:t>
              </a:r>
              <a:r>
                <a:rPr lang="pt-BR" sz="1400" dirty="0" err="1">
                  <a:solidFill>
                    <a:schemeClr val="accent1">
                      <a:lumMod val="75000"/>
                    </a:schemeClr>
                  </a:solidFill>
                </a:rPr>
                <a:t>Unreal</a:t>
              </a:r>
              <a:endParaRPr lang="pt-BR" sz="1400" dirty="0">
                <a:solidFill>
                  <a:schemeClr val="accent1">
                    <a:lumMod val="75000"/>
                  </a:schemeClr>
                </a:solidFill>
              </a:endParaRPr>
            </a:p>
          </p:txBody>
        </p:sp>
        <p:cxnSp>
          <p:nvCxnSpPr>
            <p:cNvPr id="22" name="Conector reto 21"/>
            <p:cNvCxnSpPr/>
            <p:nvPr/>
          </p:nvCxnSpPr>
          <p:spPr>
            <a:xfrm>
              <a:off x="7968208" y="5029602"/>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CaixaDeTexto 22"/>
            <p:cNvSpPr txBox="1"/>
            <p:nvPr/>
          </p:nvSpPr>
          <p:spPr>
            <a:xfrm>
              <a:off x="7032104" y="3904618"/>
              <a:ext cx="1728192" cy="954107"/>
            </a:xfrm>
            <a:prstGeom prst="rect">
              <a:avLst/>
            </a:prstGeom>
            <a:noFill/>
          </p:spPr>
          <p:txBody>
            <a:bodyPr wrap="square" rtlCol="0">
              <a:spAutoFit/>
            </a:bodyPr>
            <a:lstStyle/>
            <a:p>
              <a:pPr algn="ctr"/>
              <a:r>
                <a:rPr lang="pt-BR" sz="1400" dirty="0">
                  <a:solidFill>
                    <a:schemeClr val="bg1">
                      <a:lumMod val="75000"/>
                    </a:schemeClr>
                  </a:solidFill>
                </a:rPr>
                <a:t>Pode ser usado por muitos jogos com poucas modificações</a:t>
              </a:r>
            </a:p>
          </p:txBody>
        </p:sp>
      </p:grpSp>
    </p:spTree>
    <p:extLst>
      <p:ext uri="{BB962C8B-B14F-4D97-AF65-F5344CB8AC3E}">
        <p14:creationId xmlns:p14="http://schemas.microsoft.com/office/powerpoint/2010/main" val="2964675404"/>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O curso mostrará como </a:t>
            </a:r>
            <a:r>
              <a:rPr lang="pt-BR" dirty="0">
                <a:solidFill>
                  <a:schemeClr val="accent1">
                    <a:lumMod val="75000"/>
                  </a:schemeClr>
                </a:solidFill>
              </a:rPr>
              <a:t>construir um motor</a:t>
            </a:r>
            <a:r>
              <a:rPr lang="pt-BR" dirty="0"/>
              <a:t> </a:t>
            </a:r>
            <a:br>
              <a:rPr lang="pt-BR" dirty="0"/>
            </a:br>
            <a:r>
              <a:rPr lang="pt-BR" dirty="0"/>
              <a:t>básico para produzir jogos 2D:</a:t>
            </a:r>
            <a:br>
              <a:rPr lang="pt-BR" dirty="0"/>
            </a:br>
            <a:endParaRPr lang="pt-BR" dirty="0"/>
          </a:p>
          <a:p>
            <a:pPr lvl="1"/>
            <a:r>
              <a:rPr lang="pt-BR" dirty="0"/>
              <a:t>No sistema operacional Windows</a:t>
            </a:r>
          </a:p>
          <a:p>
            <a:pPr lvl="1"/>
            <a:r>
              <a:rPr lang="pt-BR" dirty="0"/>
              <a:t>Na linguagem de programação C++</a:t>
            </a:r>
          </a:p>
          <a:p>
            <a:pPr lvl="1"/>
            <a:r>
              <a:rPr lang="pt-BR" dirty="0"/>
              <a:t>Com a biblioteca DirectX</a:t>
            </a:r>
          </a:p>
          <a:p>
            <a:pPr lvl="1"/>
            <a:r>
              <a:rPr lang="pt-BR" dirty="0"/>
              <a:t>Utilizando o Visual Studio</a:t>
            </a:r>
          </a:p>
          <a:p>
            <a:pPr lvl="1"/>
            <a:endParaRPr lang="pt-BR" dirty="0"/>
          </a:p>
          <a:p>
            <a:r>
              <a:rPr lang="pt-BR" dirty="0"/>
              <a:t>Isso é suficiente para construir jogos simples e prototipar idéias de novos jogos</a:t>
            </a:r>
          </a:p>
        </p:txBody>
      </p:sp>
      <p:sp>
        <p:nvSpPr>
          <p:cNvPr id="3" name="Título 2"/>
          <p:cNvSpPr>
            <a:spLocks noGrp="1"/>
          </p:cNvSpPr>
          <p:nvPr>
            <p:ph type="title"/>
          </p:nvPr>
        </p:nvSpPr>
        <p:spPr/>
        <p:txBody>
          <a:bodyPr/>
          <a:lstStyle/>
          <a:p>
            <a:r>
              <a:rPr lang="pt-BR"/>
              <a:t>Motor </a:t>
            </a:r>
            <a:r>
              <a:rPr lang="pt-BR" dirty="0"/>
              <a:t>do Curso</a:t>
            </a:r>
          </a:p>
        </p:txBody>
      </p:sp>
    </p:spTree>
    <p:extLst>
      <p:ext uri="{BB962C8B-B14F-4D97-AF65-F5344CB8AC3E}">
        <p14:creationId xmlns:p14="http://schemas.microsoft.com/office/powerpoint/2010/main" val="4187815433"/>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Ideias não são boas se não forem </a:t>
            </a:r>
            <a:br>
              <a:rPr lang="pt-BR" dirty="0"/>
            </a:br>
            <a:r>
              <a:rPr lang="pt-BR" dirty="0">
                <a:solidFill>
                  <a:schemeClr val="accent1">
                    <a:lumMod val="75000"/>
                  </a:schemeClr>
                </a:solidFill>
              </a:rPr>
              <a:t>testadas através de um protótipo</a:t>
            </a:r>
            <a:endParaRPr lang="pt-BR" dirty="0"/>
          </a:p>
          <a:p>
            <a:pPr marL="109728" indent="0">
              <a:buNone/>
            </a:pPr>
            <a:endParaRPr lang="pt-BR" dirty="0"/>
          </a:p>
          <a:p>
            <a:pPr marL="393192" lvl="1" indent="0" algn="ctr">
              <a:buNone/>
            </a:pPr>
            <a:r>
              <a:rPr lang="pt-BR" dirty="0"/>
              <a:t>"Sid Meyer escreveu o protótipo do jogo </a:t>
            </a:r>
            <a:r>
              <a:rPr lang="pt-BR" dirty="0" err="1"/>
              <a:t>Railroads</a:t>
            </a:r>
            <a:r>
              <a:rPr lang="pt-BR" dirty="0"/>
              <a:t> sozinho e inteiramente em linguagem C. Ele não tinha um artista, então pegou um programa 3D e fez a sua própria arte, muitas vezes usando imagens e sons de produtos anteriores ou da internet. Ele criou algo que mostrou quão divertido seria o jogo."</a:t>
            </a:r>
            <a:br>
              <a:rPr lang="pt-BR" dirty="0"/>
            </a:br>
            <a:br>
              <a:rPr lang="pt-BR" dirty="0"/>
            </a:br>
            <a:r>
              <a:rPr lang="pt-BR" sz="1800" dirty="0"/>
              <a:t>- </a:t>
            </a:r>
            <a:r>
              <a:rPr lang="pt-BR" sz="1800" dirty="0">
                <a:solidFill>
                  <a:schemeClr val="accent1">
                    <a:lumMod val="50000"/>
                  </a:schemeClr>
                </a:solidFill>
              </a:rPr>
              <a:t>Barry E. </a:t>
            </a:r>
            <a:r>
              <a:rPr lang="pt-BR" sz="1800" dirty="0" err="1">
                <a:solidFill>
                  <a:schemeClr val="accent1">
                    <a:lumMod val="50000"/>
                  </a:schemeClr>
                </a:solidFill>
              </a:rPr>
              <a:t>Caudill</a:t>
            </a:r>
            <a:r>
              <a:rPr lang="pt-BR" sz="1800" dirty="0">
                <a:solidFill>
                  <a:schemeClr val="accent1">
                    <a:lumMod val="50000"/>
                  </a:schemeClr>
                </a:solidFill>
              </a:rPr>
              <a:t> (</a:t>
            </a:r>
            <a:r>
              <a:rPr lang="pt-BR" sz="1800" dirty="0" err="1">
                <a:solidFill>
                  <a:schemeClr val="accent1">
                    <a:lumMod val="50000"/>
                  </a:schemeClr>
                </a:solidFill>
              </a:rPr>
              <a:t>Firaxis</a:t>
            </a:r>
            <a:r>
              <a:rPr lang="pt-BR" sz="1800" dirty="0">
                <a:solidFill>
                  <a:schemeClr val="accent1">
                    <a:lumMod val="50000"/>
                  </a:schemeClr>
                </a:solidFill>
              </a:rPr>
              <a:t> Games)</a:t>
            </a:r>
          </a:p>
        </p:txBody>
      </p:sp>
      <p:sp>
        <p:nvSpPr>
          <p:cNvPr id="3" name="Título 2"/>
          <p:cNvSpPr>
            <a:spLocks noGrp="1"/>
          </p:cNvSpPr>
          <p:nvPr>
            <p:ph type="title"/>
          </p:nvPr>
        </p:nvSpPr>
        <p:spPr/>
        <p:txBody>
          <a:bodyPr/>
          <a:lstStyle/>
          <a:p>
            <a:r>
              <a:rPr lang="pt-BR" dirty="0"/>
              <a:t>Conclusão</a:t>
            </a:r>
          </a:p>
        </p:txBody>
      </p:sp>
    </p:spTree>
    <p:extLst>
      <p:ext uri="{BB962C8B-B14F-4D97-AF65-F5344CB8AC3E}">
        <p14:creationId xmlns:p14="http://schemas.microsoft.com/office/powerpoint/2010/main" val="184471173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79376" y="1481329"/>
            <a:ext cx="10972800" cy="4525963"/>
          </a:xfrm>
        </p:spPr>
        <p:txBody>
          <a:bodyPr>
            <a:normAutofit/>
          </a:bodyPr>
          <a:lstStyle/>
          <a:p>
            <a:pPr marL="109728" indent="0" algn="ctr">
              <a:buNone/>
            </a:pPr>
            <a:br>
              <a:rPr lang="pt-BR" dirty="0"/>
            </a:br>
            <a:r>
              <a:rPr lang="pt-BR" sz="2400" dirty="0"/>
              <a:t>"Jogos são simulações de tempo real </a:t>
            </a:r>
            <a:br>
              <a:rPr lang="pt-BR" sz="2400" dirty="0"/>
            </a:br>
            <a:r>
              <a:rPr lang="pt-BR" sz="2400" dirty="0"/>
              <a:t>baseadas em agentes"</a:t>
            </a:r>
            <a:br>
              <a:rPr lang="pt-BR" dirty="0"/>
            </a:br>
            <a:endParaRPr lang="pt-BR" dirty="0"/>
          </a:p>
          <a:p>
            <a:pPr lvl="1"/>
            <a:endParaRPr lang="pt-BR" sz="2000" dirty="0">
              <a:solidFill>
                <a:schemeClr val="accent1">
                  <a:lumMod val="75000"/>
                </a:schemeClr>
              </a:solidFill>
            </a:endParaRPr>
          </a:p>
        </p:txBody>
      </p:sp>
      <p:sp>
        <p:nvSpPr>
          <p:cNvPr id="3" name="Título 2"/>
          <p:cNvSpPr>
            <a:spLocks noGrp="1"/>
          </p:cNvSpPr>
          <p:nvPr>
            <p:ph type="title"/>
          </p:nvPr>
        </p:nvSpPr>
        <p:spPr/>
        <p:txBody>
          <a:bodyPr/>
          <a:lstStyle/>
          <a:p>
            <a:r>
              <a:rPr lang="pt-BR" dirty="0"/>
              <a:t>Introdução</a:t>
            </a:r>
          </a:p>
        </p:txBody>
      </p:sp>
      <p:graphicFrame>
        <p:nvGraphicFramePr>
          <p:cNvPr id="5" name="Tabela 5">
            <a:extLst>
              <a:ext uri="{FF2B5EF4-FFF2-40B4-BE49-F238E27FC236}">
                <a16:creationId xmlns:a16="http://schemas.microsoft.com/office/drawing/2014/main" id="{31E1DB1B-0778-4F4C-9140-0A21A28EF4DA}"/>
              </a:ext>
            </a:extLst>
          </p:cNvPr>
          <p:cNvGraphicFramePr>
            <a:graphicFrameLocks noGrp="1"/>
          </p:cNvGraphicFramePr>
          <p:nvPr>
            <p:extLst>
              <p:ext uri="{D42A27DB-BD31-4B8C-83A1-F6EECF244321}">
                <p14:modId xmlns:p14="http://schemas.microsoft.com/office/powerpoint/2010/main" val="1264957679"/>
              </p:ext>
            </p:extLst>
          </p:nvPr>
        </p:nvGraphicFramePr>
        <p:xfrm>
          <a:off x="745196" y="3294572"/>
          <a:ext cx="10441160" cy="2712720"/>
        </p:xfrm>
        <a:graphic>
          <a:graphicData uri="http://schemas.openxmlformats.org/drawingml/2006/table">
            <a:tbl>
              <a:tblPr firstRow="1" bandRow="1">
                <a:tableStyleId>{2D5ABB26-0587-4C30-8999-92F81FD0307C}</a:tableStyleId>
              </a:tblPr>
              <a:tblGrid>
                <a:gridCol w="3063391">
                  <a:extLst>
                    <a:ext uri="{9D8B030D-6E8A-4147-A177-3AD203B41FA5}">
                      <a16:colId xmlns:a16="http://schemas.microsoft.com/office/drawing/2014/main" val="3407480704"/>
                    </a:ext>
                  </a:extLst>
                </a:gridCol>
                <a:gridCol w="7377769">
                  <a:extLst>
                    <a:ext uri="{9D8B030D-6E8A-4147-A177-3AD203B41FA5}">
                      <a16:colId xmlns:a16="http://schemas.microsoft.com/office/drawing/2014/main" val="23732999"/>
                    </a:ext>
                  </a:extLst>
                </a:gridCol>
              </a:tblGrid>
              <a:tr h="370840">
                <a:tc>
                  <a:txBody>
                    <a:bodyPr/>
                    <a:lstStyle/>
                    <a:p>
                      <a:pPr algn="r"/>
                      <a:r>
                        <a:rPr lang="pt-BR" sz="2000" dirty="0">
                          <a:solidFill>
                            <a:schemeClr val="accent1">
                              <a:lumMod val="75000"/>
                            </a:schemeClr>
                          </a:solidFill>
                        </a:rPr>
                        <a:t>Simulações:</a:t>
                      </a:r>
                      <a:endParaRPr lang="pt-BR" sz="2000" dirty="0"/>
                    </a:p>
                  </a:txBody>
                  <a:tcPr/>
                </a:tc>
                <a:tc>
                  <a:txBody>
                    <a:bodyPr/>
                    <a:lstStyle/>
                    <a:p>
                      <a:r>
                        <a:rPr lang="pt-BR" sz="2000" dirty="0">
                          <a:solidFill>
                            <a:schemeClr val="tx2">
                              <a:lumMod val="60000"/>
                              <a:lumOff val="40000"/>
                            </a:schemeClr>
                          </a:solidFill>
                        </a:rPr>
                        <a:t>normalmente algum subconjunto do mundo real </a:t>
                      </a:r>
                      <a:br>
                        <a:rPr lang="pt-BR" sz="2000" dirty="0">
                          <a:solidFill>
                            <a:schemeClr val="tx2">
                              <a:lumMod val="60000"/>
                              <a:lumOff val="40000"/>
                            </a:schemeClr>
                          </a:solidFill>
                        </a:rPr>
                      </a:br>
                      <a:r>
                        <a:rPr lang="pt-BR" sz="2000" dirty="0">
                          <a:solidFill>
                            <a:schemeClr val="tx2">
                              <a:lumMod val="60000"/>
                              <a:lumOff val="40000"/>
                            </a:schemeClr>
                          </a:solidFill>
                        </a:rPr>
                        <a:t>ou imaginário é modelado matematicamente</a:t>
                      </a:r>
                      <a:br>
                        <a:rPr lang="pt-BR" sz="2000" dirty="0">
                          <a:solidFill>
                            <a:schemeClr val="tx2">
                              <a:lumMod val="60000"/>
                              <a:lumOff val="40000"/>
                            </a:schemeClr>
                          </a:solidFill>
                        </a:rPr>
                      </a:br>
                      <a:endParaRPr lang="pt-BR" sz="2000" dirty="0">
                        <a:solidFill>
                          <a:schemeClr val="tx2">
                            <a:lumMod val="60000"/>
                            <a:lumOff val="40000"/>
                          </a:schemeClr>
                        </a:solidFill>
                      </a:endParaRPr>
                    </a:p>
                  </a:txBody>
                  <a:tcPr/>
                </a:tc>
                <a:extLst>
                  <a:ext uri="{0D108BD9-81ED-4DB2-BD59-A6C34878D82A}">
                    <a16:rowId xmlns:a16="http://schemas.microsoft.com/office/drawing/2014/main" val="1981101885"/>
                  </a:ext>
                </a:extLst>
              </a:tr>
              <a:tr h="370840">
                <a:tc>
                  <a:txBody>
                    <a:bodyPr/>
                    <a:lstStyle/>
                    <a:p>
                      <a:pPr algn="r"/>
                      <a:r>
                        <a:rPr lang="pt-BR" sz="2000" dirty="0">
                          <a:solidFill>
                            <a:schemeClr val="accent1">
                              <a:lumMod val="75000"/>
                            </a:schemeClr>
                          </a:solidFill>
                        </a:rPr>
                        <a:t>Tempo real:</a:t>
                      </a:r>
                      <a:endParaRPr lang="pt-BR" sz="2000" dirty="0"/>
                    </a:p>
                  </a:txBody>
                  <a:tcPr/>
                </a:tc>
                <a:tc>
                  <a:txBody>
                    <a:bodyPr/>
                    <a:lstStyle/>
                    <a:p>
                      <a:r>
                        <a:rPr lang="pt-BR" sz="2000" dirty="0">
                          <a:solidFill>
                            <a:schemeClr val="tx2">
                              <a:lumMod val="60000"/>
                              <a:lumOff val="40000"/>
                            </a:schemeClr>
                          </a:solidFill>
                        </a:rPr>
                        <a:t>a tela deve ser atualizada a pelo menos 30 quadros </a:t>
                      </a:r>
                      <a:br>
                        <a:rPr lang="pt-BR" sz="2000" dirty="0">
                          <a:solidFill>
                            <a:schemeClr val="tx2">
                              <a:lumMod val="60000"/>
                              <a:lumOff val="40000"/>
                            </a:schemeClr>
                          </a:solidFill>
                        </a:rPr>
                      </a:br>
                      <a:r>
                        <a:rPr lang="pt-BR" sz="2000" dirty="0">
                          <a:solidFill>
                            <a:schemeClr val="tx2">
                              <a:lumMod val="60000"/>
                              <a:lumOff val="40000"/>
                            </a:schemeClr>
                          </a:solidFill>
                        </a:rPr>
                        <a:t>por segundos para fornecer a ilusão de movimento</a:t>
                      </a:r>
                      <a:br>
                        <a:rPr lang="pt-BR" sz="2000" dirty="0">
                          <a:solidFill>
                            <a:schemeClr val="tx2">
                              <a:lumMod val="60000"/>
                              <a:lumOff val="40000"/>
                            </a:schemeClr>
                          </a:solidFill>
                        </a:rPr>
                      </a:br>
                      <a:endParaRPr lang="pt-BR" sz="2000" dirty="0">
                        <a:solidFill>
                          <a:schemeClr val="tx2">
                            <a:lumMod val="60000"/>
                            <a:lumOff val="40000"/>
                          </a:schemeClr>
                        </a:solidFill>
                      </a:endParaRPr>
                    </a:p>
                  </a:txBody>
                  <a:tcPr/>
                </a:tc>
                <a:extLst>
                  <a:ext uri="{0D108BD9-81ED-4DB2-BD59-A6C34878D82A}">
                    <a16:rowId xmlns:a16="http://schemas.microsoft.com/office/drawing/2014/main" val="605891788"/>
                  </a:ext>
                </a:extLst>
              </a:tr>
              <a:tr h="370840">
                <a:tc>
                  <a:txBody>
                    <a:bodyPr/>
                    <a:lstStyle/>
                    <a:p>
                      <a:pPr algn="r"/>
                      <a:r>
                        <a:rPr lang="pt-BR" sz="2000" dirty="0">
                          <a:solidFill>
                            <a:schemeClr val="accent1">
                              <a:lumMod val="75000"/>
                            </a:schemeClr>
                          </a:solidFill>
                        </a:rPr>
                        <a:t>Baseadas em agentes:</a:t>
                      </a:r>
                      <a:endParaRPr lang="pt-BR" sz="2000" dirty="0"/>
                    </a:p>
                  </a:txBody>
                  <a:tcPr/>
                </a:tc>
                <a:tc>
                  <a:txBody>
                    <a:bodyPr/>
                    <a:lstStyle/>
                    <a:p>
                      <a:r>
                        <a:rPr lang="pt-BR" sz="2000" dirty="0">
                          <a:solidFill>
                            <a:schemeClr val="tx2">
                              <a:lumMod val="60000"/>
                              <a:lumOff val="40000"/>
                            </a:schemeClr>
                          </a:solidFill>
                        </a:rPr>
                        <a:t>um número de entidades diferentes interage entre si. </a:t>
                      </a:r>
                      <a:br>
                        <a:rPr lang="pt-BR" sz="2000" dirty="0">
                          <a:solidFill>
                            <a:schemeClr val="tx2">
                              <a:lumMod val="60000"/>
                              <a:lumOff val="40000"/>
                            </a:schemeClr>
                          </a:solidFill>
                        </a:rPr>
                      </a:br>
                      <a:r>
                        <a:rPr lang="pt-BR" sz="2000" dirty="0">
                          <a:solidFill>
                            <a:schemeClr val="tx2">
                              <a:lumMod val="60000"/>
                              <a:lumOff val="40000"/>
                            </a:schemeClr>
                          </a:solidFill>
                        </a:rPr>
                        <a:t>Os agentes são personagens, veículos, obstáculos, etc.</a:t>
                      </a:r>
                    </a:p>
                  </a:txBody>
                  <a:tcPr/>
                </a:tc>
                <a:extLst>
                  <a:ext uri="{0D108BD9-81ED-4DB2-BD59-A6C34878D82A}">
                    <a16:rowId xmlns:a16="http://schemas.microsoft.com/office/drawing/2014/main" val="3707308476"/>
                  </a:ext>
                </a:extLst>
              </a:tr>
            </a:tbl>
          </a:graphicData>
        </a:graphic>
      </p:graphicFrame>
      <p:sp>
        <p:nvSpPr>
          <p:cNvPr id="6" name="Retângulo: Cantos Arredondados 5">
            <a:extLst>
              <a:ext uri="{FF2B5EF4-FFF2-40B4-BE49-F238E27FC236}">
                <a16:creationId xmlns:a16="http://schemas.microsoft.com/office/drawing/2014/main" id="{10467B17-1DE6-4369-AE55-98696AAE2236}"/>
              </a:ext>
            </a:extLst>
          </p:cNvPr>
          <p:cNvSpPr/>
          <p:nvPr/>
        </p:nvSpPr>
        <p:spPr>
          <a:xfrm>
            <a:off x="2927648" y="1700808"/>
            <a:ext cx="6264696" cy="1224136"/>
          </a:xfrm>
          <a:prstGeom prst="roundRect">
            <a:avLst/>
          </a:prstGeom>
          <a:no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969628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972008"/>
          </a:xfrm>
        </p:spPr>
        <p:txBody>
          <a:bodyPr>
            <a:normAutofit/>
          </a:bodyPr>
          <a:lstStyle/>
          <a:p>
            <a:pPr>
              <a:spcAft>
                <a:spcPts val="1800"/>
              </a:spcAft>
            </a:pPr>
            <a:r>
              <a:rPr lang="pt-BR" dirty="0"/>
              <a:t>Quais os passos para desenvolver um jogo?</a:t>
            </a:r>
          </a:p>
          <a:p>
            <a:pPr lvl="1"/>
            <a:r>
              <a:rPr lang="pt-BR" dirty="0">
                <a:solidFill>
                  <a:schemeClr val="accent1">
                    <a:lumMod val="75000"/>
                  </a:schemeClr>
                </a:solidFill>
              </a:rPr>
              <a:t>Projetar e planejar</a:t>
            </a:r>
            <a:r>
              <a:rPr lang="pt-BR" dirty="0"/>
              <a:t> o jogo</a:t>
            </a:r>
          </a:p>
          <a:p>
            <a:pPr lvl="2"/>
            <a:r>
              <a:rPr lang="pt-BR" dirty="0"/>
              <a:t>Estória</a:t>
            </a:r>
          </a:p>
          <a:p>
            <a:pPr lvl="2"/>
            <a:r>
              <a:rPr lang="pt-BR" dirty="0"/>
              <a:t>Personagens </a:t>
            </a:r>
          </a:p>
          <a:p>
            <a:pPr lvl="2"/>
            <a:r>
              <a:rPr lang="pt-BR" dirty="0"/>
              <a:t>Mecânicas, etc. </a:t>
            </a:r>
          </a:p>
          <a:p>
            <a:pPr lvl="1"/>
            <a:r>
              <a:rPr lang="pt-BR" dirty="0"/>
              <a:t>Criar ou usar um </a:t>
            </a:r>
            <a:r>
              <a:rPr lang="pt-BR" dirty="0">
                <a:solidFill>
                  <a:schemeClr val="accent1">
                    <a:lumMod val="75000"/>
                  </a:schemeClr>
                </a:solidFill>
              </a:rPr>
              <a:t>motor de jogo </a:t>
            </a:r>
          </a:p>
          <a:p>
            <a:pPr lvl="1"/>
            <a:r>
              <a:rPr lang="pt-BR" dirty="0"/>
              <a:t>Construir a </a:t>
            </a:r>
            <a:r>
              <a:rPr lang="pt-BR" dirty="0">
                <a:solidFill>
                  <a:schemeClr val="accent1">
                    <a:lumMod val="75000"/>
                  </a:schemeClr>
                </a:solidFill>
              </a:rPr>
              <a:t>arte gráfica</a:t>
            </a:r>
            <a:r>
              <a:rPr lang="pt-BR" dirty="0"/>
              <a:t> dos cenários</a:t>
            </a:r>
          </a:p>
          <a:p>
            <a:pPr lvl="1"/>
            <a:r>
              <a:rPr lang="pt-BR" dirty="0"/>
              <a:t>Modelar e animar os </a:t>
            </a:r>
            <a:r>
              <a:rPr lang="pt-BR" dirty="0">
                <a:solidFill>
                  <a:schemeClr val="accent1">
                    <a:lumMod val="75000"/>
                  </a:schemeClr>
                </a:solidFill>
              </a:rPr>
              <a:t>objetos</a:t>
            </a:r>
            <a:r>
              <a:rPr lang="pt-BR" dirty="0"/>
              <a:t> e o </a:t>
            </a:r>
            <a:r>
              <a:rPr lang="pt-BR" dirty="0">
                <a:solidFill>
                  <a:schemeClr val="accent1">
                    <a:lumMod val="75000"/>
                  </a:schemeClr>
                </a:solidFill>
              </a:rPr>
              <a:t>mundo virtual</a:t>
            </a:r>
          </a:p>
          <a:p>
            <a:pPr lvl="1"/>
            <a:r>
              <a:rPr lang="pt-BR" dirty="0"/>
              <a:t>Compor as </a:t>
            </a:r>
            <a:r>
              <a:rPr lang="pt-BR" dirty="0">
                <a:solidFill>
                  <a:schemeClr val="accent1">
                    <a:lumMod val="75000"/>
                  </a:schemeClr>
                </a:solidFill>
              </a:rPr>
              <a:t>músicas </a:t>
            </a:r>
            <a:r>
              <a:rPr lang="pt-BR" dirty="0"/>
              <a:t>e</a:t>
            </a:r>
            <a:r>
              <a:rPr lang="pt-BR" dirty="0">
                <a:solidFill>
                  <a:schemeClr val="accent1">
                    <a:lumMod val="75000"/>
                  </a:schemeClr>
                </a:solidFill>
              </a:rPr>
              <a:t> efeitos sonoros</a:t>
            </a:r>
          </a:p>
          <a:p>
            <a:pPr lvl="1"/>
            <a:r>
              <a:rPr lang="pt-BR" dirty="0">
                <a:solidFill>
                  <a:schemeClr val="accent1">
                    <a:lumMod val="75000"/>
                  </a:schemeClr>
                </a:solidFill>
              </a:rPr>
              <a:t>Programar</a:t>
            </a:r>
            <a:r>
              <a:rPr lang="pt-BR" dirty="0"/>
              <a:t> o jogo</a:t>
            </a:r>
          </a:p>
        </p:txBody>
      </p:sp>
      <p:sp>
        <p:nvSpPr>
          <p:cNvPr id="3" name="Título 2"/>
          <p:cNvSpPr>
            <a:spLocks noGrp="1"/>
          </p:cNvSpPr>
          <p:nvPr>
            <p:ph type="title"/>
          </p:nvPr>
        </p:nvSpPr>
        <p:spPr/>
        <p:txBody>
          <a:bodyPr/>
          <a:lstStyle/>
          <a:p>
            <a:r>
              <a:rPr lang="pt-BR" dirty="0"/>
              <a:t>Processo de Desenvolvimento</a:t>
            </a:r>
          </a:p>
        </p:txBody>
      </p:sp>
    </p:spTree>
    <p:extLst>
      <p:ext uri="{BB962C8B-B14F-4D97-AF65-F5344CB8AC3E}">
        <p14:creationId xmlns:p14="http://schemas.microsoft.com/office/powerpoint/2010/main" val="95054442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As trilhas possíveis para um desenvolvedor:</a:t>
            </a:r>
          </a:p>
          <a:p>
            <a:endParaRPr lang="pt-BR" dirty="0"/>
          </a:p>
        </p:txBody>
      </p:sp>
      <p:sp>
        <p:nvSpPr>
          <p:cNvPr id="3" name="Título 2"/>
          <p:cNvSpPr>
            <a:spLocks noGrp="1"/>
          </p:cNvSpPr>
          <p:nvPr>
            <p:ph type="title"/>
          </p:nvPr>
        </p:nvSpPr>
        <p:spPr/>
        <p:txBody>
          <a:bodyPr/>
          <a:lstStyle/>
          <a:p>
            <a:r>
              <a:rPr lang="pt-BR" dirty="0"/>
              <a:t>Processo de Desenvolvimento</a:t>
            </a:r>
          </a:p>
        </p:txBody>
      </p:sp>
      <p:grpSp>
        <p:nvGrpSpPr>
          <p:cNvPr id="11" name="Grupo 10"/>
          <p:cNvGrpSpPr/>
          <p:nvPr/>
        </p:nvGrpSpPr>
        <p:grpSpPr>
          <a:xfrm>
            <a:off x="1631504" y="2420888"/>
            <a:ext cx="8568952" cy="3015044"/>
            <a:chOff x="2047708" y="2420888"/>
            <a:chExt cx="8568952" cy="3015044"/>
          </a:xfrm>
        </p:grpSpPr>
        <p:cxnSp>
          <p:nvCxnSpPr>
            <p:cNvPr id="13" name="Conector reto 12"/>
            <p:cNvCxnSpPr>
              <a:cxnSpLocks/>
              <a:stCxn id="16" idx="3"/>
            </p:cNvCxnSpPr>
            <p:nvPr/>
          </p:nvCxnSpPr>
          <p:spPr>
            <a:xfrm flipV="1">
              <a:off x="3694314" y="3510535"/>
              <a:ext cx="6914886" cy="818"/>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4" name="Conector reto 13"/>
            <p:cNvCxnSpPr>
              <a:cxnSpLocks/>
              <a:stCxn id="17" idx="3"/>
            </p:cNvCxnSpPr>
            <p:nvPr/>
          </p:nvCxnSpPr>
          <p:spPr>
            <a:xfrm>
              <a:off x="3960412" y="4355812"/>
              <a:ext cx="6648788"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5" name="Conector reto 14"/>
            <p:cNvCxnSpPr>
              <a:cxnSpLocks/>
              <a:stCxn id="18" idx="3"/>
            </p:cNvCxnSpPr>
            <p:nvPr/>
          </p:nvCxnSpPr>
          <p:spPr>
            <a:xfrm flipV="1">
              <a:off x="3920338" y="5138202"/>
              <a:ext cx="6696322" cy="9698"/>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 name="Conector reto 11"/>
            <p:cNvCxnSpPr>
              <a:cxnSpLocks/>
              <a:stCxn id="10" idx="3"/>
            </p:cNvCxnSpPr>
            <p:nvPr/>
          </p:nvCxnSpPr>
          <p:spPr>
            <a:xfrm>
              <a:off x="4248952" y="2708920"/>
              <a:ext cx="6360247"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 name="Retângulo 3"/>
            <p:cNvSpPr/>
            <p:nvPr/>
          </p:nvSpPr>
          <p:spPr>
            <a:xfrm>
              <a:off x="6656220" y="2420888"/>
              <a:ext cx="1664568" cy="5760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Projeto do Jogo</a:t>
              </a:r>
              <a:br>
                <a:rPr lang="pt-BR" sz="1200" dirty="0"/>
              </a:br>
              <a:r>
                <a:rPr lang="pt-BR" sz="1200" dirty="0"/>
                <a:t>(Game Design)</a:t>
              </a:r>
            </a:p>
          </p:txBody>
        </p:sp>
        <p:sp>
          <p:nvSpPr>
            <p:cNvPr id="5" name="Retângulo 4"/>
            <p:cNvSpPr/>
            <p:nvPr/>
          </p:nvSpPr>
          <p:spPr>
            <a:xfrm>
              <a:off x="4784012" y="3170953"/>
              <a:ext cx="1664568" cy="6808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Arquitetura e </a:t>
              </a:r>
              <a:br>
                <a:rPr lang="pt-BR" sz="1200" dirty="0"/>
              </a:br>
              <a:r>
                <a:rPr lang="pt-BR" sz="1200" dirty="0"/>
                <a:t>Motor do Jogo</a:t>
              </a:r>
            </a:p>
          </p:txBody>
        </p:sp>
        <p:sp>
          <p:nvSpPr>
            <p:cNvPr id="6" name="Retângulo 5"/>
            <p:cNvSpPr/>
            <p:nvPr/>
          </p:nvSpPr>
          <p:spPr>
            <a:xfrm>
              <a:off x="6656220" y="3170952"/>
              <a:ext cx="1664568" cy="6808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Matemática, Física e Detecção de Colisão</a:t>
              </a:r>
              <a:endParaRPr lang="pt-BR" sz="1050" dirty="0"/>
            </a:p>
          </p:txBody>
        </p:sp>
        <p:sp>
          <p:nvSpPr>
            <p:cNvPr id="7" name="Retângulo 6"/>
            <p:cNvSpPr/>
            <p:nvPr/>
          </p:nvSpPr>
          <p:spPr>
            <a:xfrm>
              <a:off x="8528428" y="3170953"/>
              <a:ext cx="1664568" cy="6808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Gráficos, Animação, IA, Áudio, Rede</a:t>
              </a:r>
            </a:p>
          </p:txBody>
        </p:sp>
        <p:sp>
          <p:nvSpPr>
            <p:cNvPr id="8" name="Retângulo 7"/>
            <p:cNvSpPr/>
            <p:nvPr/>
          </p:nvSpPr>
          <p:spPr>
            <a:xfrm>
              <a:off x="6656220" y="4067780"/>
              <a:ext cx="1664568" cy="5760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Projeto </a:t>
              </a:r>
              <a:br>
                <a:rPr lang="pt-BR" sz="1200" dirty="0"/>
              </a:br>
              <a:r>
                <a:rPr lang="pt-BR" sz="1200" dirty="0"/>
                <a:t>Áudio Visual</a:t>
              </a:r>
            </a:p>
          </p:txBody>
        </p:sp>
        <p:sp>
          <p:nvSpPr>
            <p:cNvPr id="9" name="Retângulo 8"/>
            <p:cNvSpPr/>
            <p:nvPr/>
          </p:nvSpPr>
          <p:spPr>
            <a:xfrm>
              <a:off x="6656220" y="4859868"/>
              <a:ext cx="1664568" cy="5760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Produção e o Negócio</a:t>
              </a:r>
            </a:p>
          </p:txBody>
        </p:sp>
        <p:sp>
          <p:nvSpPr>
            <p:cNvPr id="10" name="CaixaDeTexto 9"/>
            <p:cNvSpPr txBox="1"/>
            <p:nvPr/>
          </p:nvSpPr>
          <p:spPr>
            <a:xfrm>
              <a:off x="2047708" y="2524254"/>
              <a:ext cx="2201244" cy="369332"/>
            </a:xfrm>
            <a:prstGeom prst="rect">
              <a:avLst/>
            </a:prstGeom>
            <a:noFill/>
          </p:spPr>
          <p:txBody>
            <a:bodyPr wrap="none" rtlCol="0">
              <a:spAutoFit/>
            </a:bodyPr>
            <a:lstStyle/>
            <a:p>
              <a:r>
                <a:rPr lang="pt-BR" dirty="0">
                  <a:solidFill>
                    <a:schemeClr val="bg1">
                      <a:lumMod val="95000"/>
                    </a:schemeClr>
                  </a:solidFill>
                </a:rPr>
                <a:t>Entendendo jogos</a:t>
              </a:r>
            </a:p>
          </p:txBody>
        </p:sp>
        <p:sp>
          <p:nvSpPr>
            <p:cNvPr id="16" name="CaixaDeTexto 15"/>
            <p:cNvSpPr txBox="1"/>
            <p:nvPr/>
          </p:nvSpPr>
          <p:spPr>
            <a:xfrm>
              <a:off x="2047709" y="3326687"/>
              <a:ext cx="1646605" cy="369332"/>
            </a:xfrm>
            <a:prstGeom prst="rect">
              <a:avLst/>
            </a:prstGeom>
            <a:noFill/>
          </p:spPr>
          <p:txBody>
            <a:bodyPr wrap="none" rtlCol="0">
              <a:spAutoFit/>
            </a:bodyPr>
            <a:lstStyle/>
            <a:p>
              <a:r>
                <a:rPr lang="pt-BR" dirty="0">
                  <a:solidFill>
                    <a:schemeClr val="bg1">
                      <a:lumMod val="95000"/>
                    </a:schemeClr>
                  </a:solidFill>
                </a:rPr>
                <a:t>Programação</a:t>
              </a:r>
            </a:p>
          </p:txBody>
        </p:sp>
        <p:sp>
          <p:nvSpPr>
            <p:cNvPr id="17" name="CaixaDeTexto 16"/>
            <p:cNvSpPr txBox="1"/>
            <p:nvPr/>
          </p:nvSpPr>
          <p:spPr>
            <a:xfrm>
              <a:off x="2047709" y="4171146"/>
              <a:ext cx="1912703" cy="369332"/>
            </a:xfrm>
            <a:prstGeom prst="rect">
              <a:avLst/>
            </a:prstGeom>
            <a:noFill/>
          </p:spPr>
          <p:txBody>
            <a:bodyPr wrap="none" rtlCol="0">
              <a:spAutoFit/>
            </a:bodyPr>
            <a:lstStyle/>
            <a:p>
              <a:r>
                <a:rPr lang="pt-BR" dirty="0">
                  <a:solidFill>
                    <a:schemeClr val="bg1">
                      <a:lumMod val="95000"/>
                    </a:schemeClr>
                  </a:solidFill>
                </a:rPr>
                <a:t>Criação da Arte</a:t>
              </a:r>
            </a:p>
          </p:txBody>
        </p:sp>
        <p:sp>
          <p:nvSpPr>
            <p:cNvPr id="18" name="CaixaDeTexto 17"/>
            <p:cNvSpPr txBox="1"/>
            <p:nvPr/>
          </p:nvSpPr>
          <p:spPr>
            <a:xfrm>
              <a:off x="2047709" y="4963234"/>
              <a:ext cx="1872629" cy="369332"/>
            </a:xfrm>
            <a:prstGeom prst="rect">
              <a:avLst/>
            </a:prstGeom>
            <a:noFill/>
          </p:spPr>
          <p:txBody>
            <a:bodyPr wrap="none" rtlCol="0">
              <a:spAutoFit/>
            </a:bodyPr>
            <a:lstStyle/>
            <a:p>
              <a:r>
                <a:rPr lang="pt-BR" dirty="0">
                  <a:solidFill>
                    <a:schemeClr val="bg1">
                      <a:lumMod val="95000"/>
                    </a:schemeClr>
                  </a:solidFill>
                </a:rPr>
                <a:t>Gerenciamento</a:t>
              </a:r>
            </a:p>
          </p:txBody>
        </p:sp>
      </p:grpSp>
    </p:spTree>
    <p:extLst>
      <p:ext uri="{BB962C8B-B14F-4D97-AF65-F5344CB8AC3E}">
        <p14:creationId xmlns:p14="http://schemas.microsoft.com/office/powerpoint/2010/main" val="92687145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solidFill>
                  <a:schemeClr val="accent1">
                    <a:lumMod val="75000"/>
                  </a:schemeClr>
                </a:solidFill>
              </a:rPr>
              <a:t>Projetar bons jogos </a:t>
            </a:r>
            <a:r>
              <a:rPr lang="pt-BR" dirty="0"/>
              <a:t>exige mais do que </a:t>
            </a:r>
            <a:br>
              <a:rPr lang="pt-BR" dirty="0"/>
            </a:br>
            <a:r>
              <a:rPr lang="pt-BR" dirty="0"/>
              <a:t>apenas saber programar:</a:t>
            </a:r>
            <a:br>
              <a:rPr lang="pt-BR" dirty="0"/>
            </a:br>
            <a:endParaRPr lang="pt-BR" dirty="0"/>
          </a:p>
          <a:p>
            <a:pPr lvl="1"/>
            <a:r>
              <a:rPr lang="pt-BR" dirty="0"/>
              <a:t>Por que as pessoas apreciam jogos?</a:t>
            </a:r>
          </a:p>
          <a:p>
            <a:pPr lvl="1"/>
            <a:r>
              <a:rPr lang="pt-BR" dirty="0"/>
              <a:t>O que as faz se divertir?</a:t>
            </a:r>
          </a:p>
          <a:p>
            <a:pPr lvl="1"/>
            <a:endParaRPr lang="pt-BR" dirty="0"/>
          </a:p>
          <a:p>
            <a:pPr marL="393192" lvl="1" indent="0">
              <a:buNone/>
            </a:pPr>
            <a:endParaRPr lang="pt-BR" dirty="0"/>
          </a:p>
          <a:p>
            <a:pPr marL="393192" lvl="1" indent="0" algn="ctr">
              <a:buNone/>
            </a:pPr>
            <a:r>
              <a:rPr lang="pt-BR" dirty="0"/>
              <a:t>"Se não sabemos o que é divertido estamos </a:t>
            </a:r>
            <a:br>
              <a:rPr lang="pt-BR" dirty="0"/>
            </a:br>
            <a:r>
              <a:rPr lang="pt-BR" dirty="0"/>
              <a:t>fadados a descobrir por tentativa e erro </a:t>
            </a:r>
            <a:br>
              <a:rPr lang="pt-BR" dirty="0"/>
            </a:br>
            <a:r>
              <a:rPr lang="pt-BR" dirty="0"/>
              <a:t>ou copiar fórmulas de sucesso" </a:t>
            </a:r>
          </a:p>
          <a:p>
            <a:pPr marL="393192" lvl="1" indent="0" algn="ctr">
              <a:buNone/>
            </a:pPr>
            <a:r>
              <a:rPr lang="pt-BR" sz="2000" dirty="0">
                <a:solidFill>
                  <a:schemeClr val="accent1">
                    <a:lumMod val="50000"/>
                  </a:schemeClr>
                </a:solidFill>
              </a:rPr>
              <a:t>– Noah Falstein (Game Designer)</a:t>
            </a:r>
          </a:p>
        </p:txBody>
      </p:sp>
      <p:sp>
        <p:nvSpPr>
          <p:cNvPr id="3" name="Título 2"/>
          <p:cNvSpPr>
            <a:spLocks noGrp="1"/>
          </p:cNvSpPr>
          <p:nvPr>
            <p:ph type="title"/>
          </p:nvPr>
        </p:nvSpPr>
        <p:spPr/>
        <p:txBody>
          <a:bodyPr/>
          <a:lstStyle/>
          <a:p>
            <a:r>
              <a:rPr lang="pt-BR"/>
              <a:t>Processo de Desenvolvimento</a:t>
            </a:r>
            <a:endParaRPr lang="pt-BR" dirty="0"/>
          </a:p>
        </p:txBody>
      </p:sp>
    </p:spTree>
    <p:extLst>
      <p:ext uri="{BB962C8B-B14F-4D97-AF65-F5344CB8AC3E}">
        <p14:creationId xmlns:p14="http://schemas.microsoft.com/office/powerpoint/2010/main" val="45796325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As atividades do ser humano se dividem em:</a:t>
            </a:r>
          </a:p>
          <a:p>
            <a:pPr lvl="1"/>
            <a:r>
              <a:rPr lang="pt-BR" dirty="0"/>
              <a:t>Sobrevivência (trabalhar)</a:t>
            </a:r>
          </a:p>
          <a:p>
            <a:pPr lvl="1"/>
            <a:r>
              <a:rPr lang="pt-BR" dirty="0"/>
              <a:t>Descanso (dormir)</a:t>
            </a:r>
          </a:p>
          <a:p>
            <a:pPr lvl="1"/>
            <a:r>
              <a:rPr lang="pt-BR" dirty="0"/>
              <a:t>Diversão (?)</a:t>
            </a:r>
          </a:p>
          <a:p>
            <a:pPr lvl="1"/>
            <a:endParaRPr lang="pt-BR" dirty="0"/>
          </a:p>
          <a:p>
            <a:r>
              <a:rPr lang="pt-BR" dirty="0"/>
              <a:t>A diversão tem raízes ancestrais nas atividades </a:t>
            </a:r>
            <a:br>
              <a:rPr lang="pt-BR" dirty="0"/>
            </a:br>
            <a:r>
              <a:rPr lang="pt-BR" dirty="0"/>
              <a:t>relacionadas a sobrevivência: </a:t>
            </a:r>
            <a:r>
              <a:rPr lang="pt-BR" dirty="0">
                <a:solidFill>
                  <a:schemeClr val="accent1">
                    <a:lumMod val="75000"/>
                  </a:schemeClr>
                </a:solidFill>
              </a:rPr>
              <a:t>explorar, caçar e coletar</a:t>
            </a:r>
          </a:p>
          <a:p>
            <a:endParaRPr lang="pt-BR" dirty="0"/>
          </a:p>
          <a:p>
            <a:r>
              <a:rPr lang="pt-BR" dirty="0"/>
              <a:t>Animais brincam </a:t>
            </a:r>
            <a:r>
              <a:rPr lang="pt-BR" dirty="0">
                <a:solidFill>
                  <a:schemeClr val="accent1">
                    <a:lumMod val="75000"/>
                  </a:schemeClr>
                </a:solidFill>
              </a:rPr>
              <a:t>praticando habilidades básicas de sobrevivência</a:t>
            </a:r>
            <a:r>
              <a:rPr lang="pt-BR" dirty="0"/>
              <a:t>, domínio e convivência social</a:t>
            </a:r>
          </a:p>
          <a:p>
            <a:pPr marL="109728" indent="0">
              <a:buNone/>
            </a:pPr>
            <a:endParaRPr lang="pt-BR" dirty="0"/>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2059842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Muitos jogos exploram a diversão existente nessa </a:t>
            </a:r>
            <a:r>
              <a:rPr lang="pt-BR" dirty="0">
                <a:solidFill>
                  <a:schemeClr val="accent1">
                    <a:lumMod val="75000"/>
                  </a:schemeClr>
                </a:solidFill>
              </a:rPr>
              <a:t>necessidade básica de sobrevivência</a:t>
            </a:r>
            <a:r>
              <a:rPr lang="pt-BR" dirty="0"/>
              <a:t>:</a:t>
            </a:r>
          </a:p>
          <a:p>
            <a:pPr lvl="1"/>
            <a:r>
              <a:rPr lang="pt-BR" dirty="0" err="1">
                <a:solidFill>
                  <a:schemeClr val="accent1">
                    <a:lumMod val="75000"/>
                  </a:schemeClr>
                </a:solidFill>
              </a:rPr>
              <a:t>Pacman</a:t>
            </a:r>
            <a:r>
              <a:rPr lang="pt-BR" dirty="0"/>
              <a:t> – se baseia em fugir dos predadores enquanto coleta </a:t>
            </a:r>
            <a:br>
              <a:rPr lang="pt-BR" dirty="0"/>
            </a:br>
            <a:r>
              <a:rPr lang="pt-BR" dirty="0"/>
              <a:t>comida e caçar os predadores quando se ganha força suficiente</a:t>
            </a:r>
          </a:p>
        </p:txBody>
      </p:sp>
      <p:sp>
        <p:nvSpPr>
          <p:cNvPr id="3" name="Título 2"/>
          <p:cNvSpPr>
            <a:spLocks noGrp="1"/>
          </p:cNvSpPr>
          <p:nvPr>
            <p:ph type="title"/>
          </p:nvPr>
        </p:nvSpPr>
        <p:spPr/>
        <p:txBody>
          <a:bodyPr/>
          <a:lstStyle/>
          <a:p>
            <a:r>
              <a:rPr lang="pt-BR" dirty="0"/>
              <a:t>Teoria da Diversão</a:t>
            </a:r>
          </a:p>
        </p:txBody>
      </p:sp>
      <p:grpSp>
        <p:nvGrpSpPr>
          <p:cNvPr id="7" name="Grupo 6"/>
          <p:cNvGrpSpPr/>
          <p:nvPr/>
        </p:nvGrpSpPr>
        <p:grpSpPr>
          <a:xfrm>
            <a:off x="2495600" y="3501008"/>
            <a:ext cx="6148372" cy="2664296"/>
            <a:chOff x="2971964" y="3717032"/>
            <a:chExt cx="6148372" cy="2664296"/>
          </a:xfrm>
        </p:grpSpPr>
        <p:pic>
          <p:nvPicPr>
            <p:cNvPr id="4" name="Imagem 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467882" y="3717032"/>
              <a:ext cx="2652454" cy="2664296"/>
            </a:xfrm>
            <a:prstGeom prst="rect">
              <a:avLst/>
            </a:prstGeom>
          </p:spPr>
        </p:pic>
        <p:sp>
          <p:nvSpPr>
            <p:cNvPr id="5" name="CaixaDeTexto 4"/>
            <p:cNvSpPr txBox="1"/>
            <p:nvPr/>
          </p:nvSpPr>
          <p:spPr>
            <a:xfrm>
              <a:off x="2971964" y="3933056"/>
              <a:ext cx="2704587" cy="923330"/>
            </a:xfrm>
            <a:prstGeom prst="rect">
              <a:avLst/>
            </a:prstGeom>
            <a:noFill/>
          </p:spPr>
          <p:txBody>
            <a:bodyPr wrap="none" rtlCol="0">
              <a:spAutoFit/>
            </a:bodyPr>
            <a:lstStyle/>
            <a:p>
              <a:pPr algn="ctr"/>
              <a:r>
                <a:rPr lang="pt-BR" dirty="0">
                  <a:solidFill>
                    <a:schemeClr val="accent4">
                      <a:lumMod val="75000"/>
                    </a:schemeClr>
                  </a:solidFill>
                </a:rPr>
                <a:t>O </a:t>
              </a:r>
              <a:r>
                <a:rPr lang="pt-BR" dirty="0" err="1">
                  <a:solidFill>
                    <a:schemeClr val="accent4">
                      <a:lumMod val="75000"/>
                    </a:schemeClr>
                  </a:solidFill>
                </a:rPr>
                <a:t>Pacman</a:t>
              </a:r>
              <a:r>
                <a:rPr lang="pt-BR" dirty="0">
                  <a:solidFill>
                    <a:schemeClr val="accent4">
                      <a:lumMod val="75000"/>
                    </a:schemeClr>
                  </a:solidFill>
                </a:rPr>
                <a:t> tem forma </a:t>
              </a:r>
              <a:br>
                <a:rPr lang="pt-BR" dirty="0">
                  <a:solidFill>
                    <a:schemeClr val="accent4">
                      <a:lumMod val="75000"/>
                    </a:schemeClr>
                  </a:solidFill>
                </a:rPr>
              </a:br>
              <a:r>
                <a:rPr lang="pt-BR" dirty="0">
                  <a:solidFill>
                    <a:schemeClr val="accent4">
                      <a:lumMod val="75000"/>
                    </a:schemeClr>
                  </a:solidFill>
                </a:rPr>
                <a:t>de pizza sem </a:t>
              </a:r>
              <a:br>
                <a:rPr lang="pt-BR" dirty="0">
                  <a:solidFill>
                    <a:schemeClr val="accent4">
                      <a:lumMod val="75000"/>
                    </a:schemeClr>
                  </a:solidFill>
                </a:rPr>
              </a:br>
              <a:r>
                <a:rPr lang="pt-BR" dirty="0">
                  <a:solidFill>
                    <a:schemeClr val="accent4">
                      <a:lumMod val="75000"/>
                    </a:schemeClr>
                  </a:solidFill>
                </a:rPr>
                <a:t>uma fatia</a:t>
              </a:r>
            </a:p>
          </p:txBody>
        </p:sp>
        <p:pic>
          <p:nvPicPr>
            <p:cNvPr id="6" name="Imagem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8192" y="4941168"/>
              <a:ext cx="1152128" cy="1152128"/>
            </a:xfrm>
            <a:prstGeom prst="rect">
              <a:avLst/>
            </a:prstGeom>
          </p:spPr>
        </p:pic>
      </p:grpSp>
    </p:spTree>
    <p:extLst>
      <p:ext uri="{BB962C8B-B14F-4D97-AF65-F5344CB8AC3E}">
        <p14:creationId xmlns:p14="http://schemas.microsoft.com/office/powerpoint/2010/main" val="447932897"/>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4813</TotalTime>
  <Words>2651</Words>
  <Application>Microsoft Office PowerPoint</Application>
  <PresentationFormat>Widescreen</PresentationFormat>
  <Paragraphs>293</Paragraphs>
  <Slides>33</Slides>
  <Notes>28</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33</vt:i4>
      </vt:variant>
    </vt:vector>
  </HeadingPairs>
  <TitlesOfParts>
    <vt:vector size="39" baseType="lpstr">
      <vt:lpstr>Calibri</vt:lpstr>
      <vt:lpstr>Lucida Sans Unicode</vt:lpstr>
      <vt:lpstr>Verdana</vt:lpstr>
      <vt:lpstr>Wingdings 2</vt:lpstr>
      <vt:lpstr>Wingdings 3</vt:lpstr>
      <vt:lpstr>Concurso</vt:lpstr>
      <vt:lpstr>Introdução</vt:lpstr>
      <vt:lpstr>Introdução</vt:lpstr>
      <vt:lpstr>Introdução</vt:lpstr>
      <vt:lpstr>Introdução</vt:lpstr>
      <vt:lpstr>Processo de Desenvolvimento</vt:lpstr>
      <vt:lpstr>Processo de Desenvolvimento</vt:lpstr>
      <vt:lpstr>Processo de Desenvolvimento</vt:lpstr>
      <vt:lpstr>Teoria da Diversão</vt:lpstr>
      <vt:lpstr>Teoria da Diversão</vt:lpstr>
      <vt:lpstr>Teoria da Diversão</vt:lpstr>
      <vt:lpstr>Teoria da Diversão</vt:lpstr>
      <vt:lpstr>Teoria da Diversão</vt:lpstr>
      <vt:lpstr>Teoria da Diversão</vt:lpstr>
      <vt:lpstr>Teoria da Diversão</vt:lpstr>
      <vt:lpstr>Teoria da Diversão</vt:lpstr>
      <vt:lpstr>Projeto de Jogos</vt:lpstr>
      <vt:lpstr>Projeto de Jogos</vt:lpstr>
      <vt:lpstr>Projeto de Jogos</vt:lpstr>
      <vt:lpstr>Estruturas de Escolha</vt:lpstr>
      <vt:lpstr>Estruturas de Escolha</vt:lpstr>
      <vt:lpstr>Dificuldade</vt:lpstr>
      <vt:lpstr>Dificuldade</vt:lpstr>
      <vt:lpstr>Estórias e Personagens</vt:lpstr>
      <vt:lpstr>Game Engine</vt:lpstr>
      <vt:lpstr>Game Engine</vt:lpstr>
      <vt:lpstr>Game Engine</vt:lpstr>
      <vt:lpstr>Game Engine</vt:lpstr>
      <vt:lpstr>Game Engine</vt:lpstr>
      <vt:lpstr>Game Engine</vt:lpstr>
      <vt:lpstr>Game Engine</vt:lpstr>
      <vt:lpstr>Game Engine</vt:lpstr>
      <vt:lpstr>Motor do Curso</vt:lpstr>
      <vt:lpstr>Conclusão</vt:lpstr>
    </vt:vector>
  </TitlesOfParts>
  <Company>Anabele Studios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a Ciência da Computação</dc:title>
  <dc:creator>Judson Santiago</dc:creator>
  <cp:keywords>Introdução;Programação</cp:keywords>
  <cp:lastModifiedBy>Judson Santiago</cp:lastModifiedBy>
  <cp:revision>433</cp:revision>
  <dcterms:created xsi:type="dcterms:W3CDTF">2009-02-25T19:16:57Z</dcterms:created>
  <dcterms:modified xsi:type="dcterms:W3CDTF">2021-07-14T22:55:38Z</dcterms:modified>
</cp:coreProperties>
</file>