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846AC-8C8B-4001-93E1-A76DCFA97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FDCCD-7B93-4F5B-9E02-B19708EE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6200B-BE8D-4493-ACCF-E97608A5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4237A-9F06-436E-8D48-B35C064A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97749-EC1D-4D44-8E22-BF9E76C7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38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2E6CB-F264-4D20-A99C-FDF7B3F1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26E148-479B-47DC-9ACF-52B9D384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65411-7BFF-4CC6-8BBE-82CA197F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4F17E-021F-4F3A-996E-44B7B02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478DB-9095-4EFA-A1B7-6357F4FB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CFB5EB-73D0-4887-ABFB-985F62F2F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5BAF68-58C7-44FD-84A6-1DA193BD2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8DB84-C8F7-4E5E-AE21-98C56F8F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3CAC1-7514-4C41-9C12-4D297867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2D0AD-E855-417A-816F-7F8337A3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30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DDCBF-1396-468E-815C-7896C76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DE2FC-F6D1-4D67-8E68-BE374D41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09455-42CC-4FF5-BAD8-F061F4C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81801-273D-4A54-8C52-D518B44C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DF909-339C-47C5-BA4D-E1571DE6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7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0FFFE-DAD9-4747-B296-272F35F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5F9B8C-0329-4E2E-90B2-4007576E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2A55F-C044-4801-90B9-42745946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E2EB3-CCDF-45BF-8835-372FAFFC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4B33-E0F5-40BA-BFC0-41EB7E9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32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85C42-DB70-4F49-AAA8-D412D6B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E76D5-0BD4-4521-8B8C-A53A36428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EB206E-B171-4585-BA4B-148285E7E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CFE74-F0EA-4E3A-83C8-3A1B901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6A9B44-FEF0-4B42-B7D1-F843A4A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694B80-1DD5-4C87-9753-273369B9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8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CC32-F047-4DCC-8C69-2FE7C9B8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612A56-4AF8-4D1D-A266-22032C32E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FFB08C-CD96-4F04-827F-51412B35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211F1C-8BA9-464A-BFCF-1099EF4D5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2F39FA-0801-4AD1-99F2-2AEC04C07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6244AF-76CA-432B-BF10-F714A915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CFDFAE-AF69-4A0C-B3AE-10EA7932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628D40-279C-4C07-B92F-616FD6A4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32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54599-6814-4812-8E0A-054FC717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35326C-33AE-40F0-B504-8885D0BC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71EAB-00B4-48F7-8730-0A752B28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1451EA-CDD9-4D1D-B7C0-4B3AC3B0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91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40A133-11BC-4FE1-94B1-2A0E1D44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C48462-1064-46EE-AB9D-386C5CA5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87A4EC-A442-4D6E-85B8-D9E59CF5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9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7AEBA-4644-4E34-B6E6-5BC8FAE0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A8E6C-0FDE-4DDE-94C0-C6D9C8C2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94F7D-67DD-409F-AA16-404A79068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684274-3B67-4E7D-88E7-37022FB9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48C3-159B-45A9-9F92-4B611045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C35D29-E510-4621-A975-027010AD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5E70-FA14-4444-843F-625CABCE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A6B4EF-F608-4188-AD26-2CFC48B46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7FFDD-7A5A-4F45-B78B-8B4DF3FD2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884A8-71CE-4841-920B-79ECC06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8650E-264B-441F-9EC0-FA8249BD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62F751-76AD-45DC-9BBA-423F227D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6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A2217A-617F-4DF8-B70E-F5097F1A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D2E6F1-49EE-467E-B982-E0764C84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35647-473A-402A-8ADE-38E1B73E7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B383-11B2-407B-B993-0338173879F1}" type="datetimeFigureOut">
              <a:rPr lang="pt-BR" smtClean="0"/>
              <a:t>25/11/2021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AA489-325A-4579-A383-4D533C258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9B1A4-FD84-4B4C-AE98-8AA7B1FF4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0286-50CC-4A65-B76A-2A72947F3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1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4FF44AF-773D-402C-8DB0-A65081B0CC84}"/>
              </a:ext>
            </a:extLst>
          </p:cNvPr>
          <p:cNvSpPr/>
          <p:nvPr/>
        </p:nvSpPr>
        <p:spPr>
          <a:xfrm>
            <a:off x="3942522" y="2885661"/>
            <a:ext cx="980661" cy="5433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Baskerville Old Face" panose="02020602080505020303" pitchFamily="18" charset="0"/>
              </a:rPr>
              <a:t>ETL</a:t>
            </a:r>
          </a:p>
        </p:txBody>
      </p:sp>
      <p:pic>
        <p:nvPicPr>
          <p:cNvPr id="1026" name="Picture 2" descr="Base de dados - ícones de o negócio grátis">
            <a:extLst>
              <a:ext uri="{FF2B5EF4-FFF2-40B4-BE49-F238E27FC236}">
                <a16:creationId xmlns:a16="http://schemas.microsoft.com/office/drawing/2014/main" id="{A9FBEB1D-65C3-40B9-BAA3-2D0EAEED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3" y="14032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593C4B-F155-4875-A39B-034960B6B1A8}"/>
              </a:ext>
            </a:extLst>
          </p:cNvPr>
          <p:cNvSpPr txBox="1"/>
          <p:nvPr/>
        </p:nvSpPr>
        <p:spPr>
          <a:xfrm>
            <a:off x="569843" y="3988904"/>
            <a:ext cx="1638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da Loja</a:t>
            </a:r>
          </a:p>
          <a:p>
            <a:r>
              <a:rPr lang="pt-BR" sz="1200" dirty="0"/>
              <a:t>    </a:t>
            </a:r>
            <a:r>
              <a:rPr lang="pt-BR" sz="1400" i="1" dirty="0"/>
              <a:t>Entrada de dados</a:t>
            </a:r>
            <a:endParaRPr lang="pt-BR" sz="1200" i="1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011DD0F-B5E7-42EF-86F7-C869460A1D8D}"/>
              </a:ext>
            </a:extLst>
          </p:cNvPr>
          <p:cNvCxnSpPr/>
          <p:nvPr/>
        </p:nvCxnSpPr>
        <p:spPr>
          <a:xfrm>
            <a:off x="5685183" y="554727"/>
            <a:ext cx="0" cy="536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6437DA1-D1DE-4660-9C36-BBFF8945F6F2}"/>
              </a:ext>
            </a:extLst>
          </p:cNvPr>
          <p:cNvCxnSpPr/>
          <p:nvPr/>
        </p:nvCxnSpPr>
        <p:spPr>
          <a:xfrm>
            <a:off x="3180522" y="554727"/>
            <a:ext cx="0" cy="536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FDBF140-B327-49E9-B898-1DF1C4051DE7}"/>
              </a:ext>
            </a:extLst>
          </p:cNvPr>
          <p:cNvCxnSpPr/>
          <p:nvPr/>
        </p:nvCxnSpPr>
        <p:spPr>
          <a:xfrm>
            <a:off x="8454887" y="554727"/>
            <a:ext cx="0" cy="536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entaho Data Integration and Analytics Platform">
            <a:extLst>
              <a:ext uri="{FF2B5EF4-FFF2-40B4-BE49-F238E27FC236}">
                <a16:creationId xmlns:a16="http://schemas.microsoft.com/office/drawing/2014/main" id="{66F3A7CC-80EA-48D1-80B8-940F3C2B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83" y="1826221"/>
            <a:ext cx="1917738" cy="6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DCCAFE-C3F8-47FC-AF10-B6C2FEE7630D}"/>
              </a:ext>
            </a:extLst>
          </p:cNvPr>
          <p:cNvSpPr txBox="1"/>
          <p:nvPr/>
        </p:nvSpPr>
        <p:spPr>
          <a:xfrm>
            <a:off x="3181923" y="3988903"/>
            <a:ext cx="2537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Pentaho Data Integration</a:t>
            </a:r>
          </a:p>
          <a:p>
            <a:r>
              <a:rPr lang="pt-BR" sz="1400" i="1" dirty="0"/>
              <a:t>      Tratamento de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C2AAE20-395F-4881-AD46-06C7F1EBB2A9}"/>
              </a:ext>
            </a:extLst>
          </p:cNvPr>
          <p:cNvSpPr txBox="1"/>
          <p:nvPr/>
        </p:nvSpPr>
        <p:spPr>
          <a:xfrm>
            <a:off x="6214956" y="3988904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Warehouse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5023C0-3A91-4F67-A72C-CEC62274521B}"/>
              </a:ext>
            </a:extLst>
          </p:cNvPr>
          <p:cNvSpPr txBox="1"/>
          <p:nvPr/>
        </p:nvSpPr>
        <p:spPr>
          <a:xfrm>
            <a:off x="6396973" y="4358236"/>
            <a:ext cx="133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PostgresSQL</a:t>
            </a:r>
          </a:p>
        </p:txBody>
      </p:sp>
      <p:pic>
        <p:nvPicPr>
          <p:cNvPr id="1030" name="Picture 6" descr="Data Warehouse Icons - Download Free Vector Icons | Noun Project">
            <a:extLst>
              <a:ext uri="{FF2B5EF4-FFF2-40B4-BE49-F238E27FC236}">
                <a16:creationId xmlns:a16="http://schemas.microsoft.com/office/drawing/2014/main" id="{36110C66-C8C9-43A0-8E48-4E484063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14" y="140328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9FC5DD-4C15-4491-8AA4-72639CD446FF}"/>
              </a:ext>
            </a:extLst>
          </p:cNvPr>
          <p:cNvSpPr txBox="1"/>
          <p:nvPr/>
        </p:nvSpPr>
        <p:spPr>
          <a:xfrm>
            <a:off x="9648189" y="4358236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  </a:t>
            </a:r>
            <a:r>
              <a:rPr lang="pt-BR" dirty="0"/>
              <a:t>Dashboards</a:t>
            </a:r>
          </a:p>
        </p:txBody>
      </p:sp>
      <p:pic>
        <p:nvPicPr>
          <p:cNvPr id="2" name="Picture 2" descr="Loop the loop – a quick guide to loops in Qlik Sense - Ometis">
            <a:extLst>
              <a:ext uri="{FF2B5EF4-FFF2-40B4-BE49-F238E27FC236}">
                <a16:creationId xmlns:a16="http://schemas.microsoft.com/office/drawing/2014/main" id="{2DF8A62D-69C6-4F47-8034-D16DB2BB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58" y="1828917"/>
            <a:ext cx="3397219" cy="10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191BA30-DB59-429D-B323-1B64927783DC}"/>
              </a:ext>
            </a:extLst>
          </p:cNvPr>
          <p:cNvSpPr txBox="1"/>
          <p:nvPr/>
        </p:nvSpPr>
        <p:spPr>
          <a:xfrm>
            <a:off x="9710514" y="3999129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QlikView12</a:t>
            </a:r>
          </a:p>
        </p:txBody>
      </p:sp>
    </p:spTree>
    <p:extLst>
      <p:ext uri="{BB962C8B-B14F-4D97-AF65-F5344CB8AC3E}">
        <p14:creationId xmlns:p14="http://schemas.microsoft.com/office/powerpoint/2010/main" val="268464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2BDC12-6AAC-4B8C-9DB6-7DEFBF8D070F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Jonatha Serpa</dc:creator>
  <cp:lastModifiedBy>Jonatha Serpa</cp:lastModifiedBy>
  <cp:revision>6</cp:revision>
  <dcterms:created xsi:type="dcterms:W3CDTF">2021-11-20T02:58:39Z</dcterms:created>
  <dcterms:modified xsi:type="dcterms:W3CDTF">2021-11-25T14:52:37Z</dcterms:modified>
</cp:coreProperties>
</file>