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  <p:sldMasterId id="2147483752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DA01D-F2EE-45BC-9EAC-E1F60066599B}" v="1222" dt="2022-06-01T09:34:14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natan Dumea" userId="S::ionatan.dumea@student.upt.ro::a7193176-4c9f-4897-ab6a-39e1154a45bf" providerId="AD" clId="Web-{B48DA01D-F2EE-45BC-9EAC-E1F60066599B}"/>
    <pc:docChg chg="addSld modSld addMainMaster delMainMaster">
      <pc:chgData name="Ionatan Dumea" userId="S::ionatan.dumea@student.upt.ro::a7193176-4c9f-4897-ab6a-39e1154a45bf" providerId="AD" clId="Web-{B48DA01D-F2EE-45BC-9EAC-E1F60066599B}" dt="2022-06-01T09:34:12.486" v="1213" actId="20577"/>
      <pc:docMkLst>
        <pc:docMk/>
      </pc:docMkLst>
      <pc:sldChg chg="addSp delSp modSp mod setBg modClrScheme addAnim chgLayout">
        <pc:chgData name="Ionatan Dumea" userId="S::ionatan.dumea@student.upt.ro::a7193176-4c9f-4897-ab6a-39e1154a45bf" providerId="AD" clId="Web-{B48DA01D-F2EE-45BC-9EAC-E1F60066599B}" dt="2022-06-01T08:59:39.779" v="120" actId="14100"/>
        <pc:sldMkLst>
          <pc:docMk/>
          <pc:sldMk cId="3622625124" sldId="256"/>
        </pc:sldMkLst>
        <pc:spChg chg="mod">
          <ac:chgData name="Ionatan Dumea" userId="S::ionatan.dumea@student.upt.ro::a7193176-4c9f-4897-ab6a-39e1154a45bf" providerId="AD" clId="Web-{B48DA01D-F2EE-45BC-9EAC-E1F60066599B}" dt="2022-06-01T08:59:39.779" v="120" actId="14100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Ionatan Dumea" userId="S::ionatan.dumea@student.upt.ro::a7193176-4c9f-4897-ab6a-39e1154a45bf" providerId="AD" clId="Web-{B48DA01D-F2EE-45BC-9EAC-E1F60066599B}" dt="2022-06-01T08:59:25.763" v="113" actId="20577"/>
          <ac:spMkLst>
            <pc:docMk/>
            <pc:sldMk cId="3622625124" sldId="256"/>
            <ac:spMk id="3" creationId="{00000000-0000-0000-0000-000000000000}"/>
          </ac:spMkLst>
        </pc:spChg>
        <pc:spChg chg="add del">
          <ac:chgData name="Ionatan Dumea" userId="S::ionatan.dumea@student.upt.ro::a7193176-4c9f-4897-ab6a-39e1154a45bf" providerId="AD" clId="Web-{B48DA01D-F2EE-45BC-9EAC-E1F60066599B}" dt="2022-06-01T08:58:42.418" v="67"/>
          <ac:spMkLst>
            <pc:docMk/>
            <pc:sldMk cId="3622625124" sldId="256"/>
            <ac:spMk id="9" creationId="{06DA9DF9-31F7-4056-B42E-878CC92417B8}"/>
          </ac:spMkLst>
        </pc:spChg>
        <pc:spChg chg="add">
          <ac:chgData name="Ionatan Dumea" userId="S::ionatan.dumea@student.upt.ro::a7193176-4c9f-4897-ab6a-39e1154a45bf" providerId="AD" clId="Web-{B48DA01D-F2EE-45BC-9EAC-E1F60066599B}" dt="2022-06-01T08:58:42.418" v="67"/>
          <ac:spMkLst>
            <pc:docMk/>
            <pc:sldMk cId="3622625124" sldId="256"/>
            <ac:spMk id="14" creationId="{4187D111-0A9D-421B-84EB-FC5811C3A931}"/>
          </ac:spMkLst>
        </pc:spChg>
        <pc:spChg chg="add">
          <ac:chgData name="Ionatan Dumea" userId="S::ionatan.dumea@student.upt.ro::a7193176-4c9f-4897-ab6a-39e1154a45bf" providerId="AD" clId="Web-{B48DA01D-F2EE-45BC-9EAC-E1F60066599B}" dt="2022-06-01T08:58:42.418" v="67"/>
          <ac:spMkLst>
            <pc:docMk/>
            <pc:sldMk cId="3622625124" sldId="256"/>
            <ac:spMk id="49" creationId="{F0753E91-DF19-4FA4-BFBF-221696B8D779}"/>
          </ac:spMkLst>
        </pc:spChg>
        <pc:grpChg chg="add">
          <ac:chgData name="Ionatan Dumea" userId="S::ionatan.dumea@student.upt.ro::a7193176-4c9f-4897-ab6a-39e1154a45bf" providerId="AD" clId="Web-{B48DA01D-F2EE-45BC-9EAC-E1F60066599B}" dt="2022-06-01T08:58:42.418" v="67"/>
          <ac:grpSpMkLst>
            <pc:docMk/>
            <pc:sldMk cId="3622625124" sldId="256"/>
            <ac:grpSpMk id="16" creationId="{015ECF02-0C11-4320-A868-5EC7DD53DEFD}"/>
          </ac:grpSpMkLst>
        </pc:grpChg>
        <pc:picChg chg="add mod">
          <ac:chgData name="Ionatan Dumea" userId="S::ionatan.dumea@student.upt.ro::a7193176-4c9f-4897-ab6a-39e1154a45bf" providerId="AD" clId="Web-{B48DA01D-F2EE-45BC-9EAC-E1F60066599B}" dt="2022-06-01T08:58:42.418" v="67"/>
          <ac:picMkLst>
            <pc:docMk/>
            <pc:sldMk cId="3622625124" sldId="256"/>
            <ac:picMk id="4" creationId="{9924B4A7-C2DD-E63A-273D-439497F43D12}"/>
          </ac:picMkLst>
        </pc:picChg>
      </pc:sldChg>
      <pc:sldChg chg="modSp new">
        <pc:chgData name="Ionatan Dumea" userId="S::ionatan.dumea@student.upt.ro::a7193176-4c9f-4897-ab6a-39e1154a45bf" providerId="AD" clId="Web-{B48DA01D-F2EE-45BC-9EAC-E1F60066599B}" dt="2022-06-01T09:30:42.887" v="1164" actId="20577"/>
        <pc:sldMkLst>
          <pc:docMk/>
          <pc:sldMk cId="1780959254" sldId="257"/>
        </pc:sldMkLst>
        <pc:spChg chg="mod">
          <ac:chgData name="Ionatan Dumea" userId="S::ionatan.dumea@student.upt.ro::a7193176-4c9f-4897-ab6a-39e1154a45bf" providerId="AD" clId="Web-{B48DA01D-F2EE-45BC-9EAC-E1F60066599B}" dt="2022-06-01T09:30:42.887" v="1164" actId="20577"/>
          <ac:spMkLst>
            <pc:docMk/>
            <pc:sldMk cId="1780959254" sldId="257"/>
            <ac:spMk id="2" creationId="{98A474E1-DE79-989C-98FC-4A872201DDE7}"/>
          </ac:spMkLst>
        </pc:spChg>
        <pc:spChg chg="mod">
          <ac:chgData name="Ionatan Dumea" userId="S::ionatan.dumea@student.upt.ro::a7193176-4c9f-4897-ab6a-39e1154a45bf" providerId="AD" clId="Web-{B48DA01D-F2EE-45BC-9EAC-E1F60066599B}" dt="2022-06-01T09:00:50.484" v="152" actId="20577"/>
          <ac:spMkLst>
            <pc:docMk/>
            <pc:sldMk cId="1780959254" sldId="257"/>
            <ac:spMk id="3" creationId="{A143BC40-8DC7-E0D1-B661-A0B0DDE836B9}"/>
          </ac:spMkLst>
        </pc:spChg>
      </pc:sldChg>
      <pc:sldChg chg="addSp modSp new">
        <pc:chgData name="Ionatan Dumea" userId="S::ionatan.dumea@student.upt.ro::a7193176-4c9f-4897-ab6a-39e1154a45bf" providerId="AD" clId="Web-{B48DA01D-F2EE-45BC-9EAC-E1F60066599B}" dt="2022-06-01T09:28:18.649" v="1143" actId="20577"/>
        <pc:sldMkLst>
          <pc:docMk/>
          <pc:sldMk cId="1261098383" sldId="258"/>
        </pc:sldMkLst>
        <pc:spChg chg="mod">
          <ac:chgData name="Ionatan Dumea" userId="S::ionatan.dumea@student.upt.ro::a7193176-4c9f-4897-ab6a-39e1154a45bf" providerId="AD" clId="Web-{B48DA01D-F2EE-45BC-9EAC-E1F60066599B}" dt="2022-06-01T09:28:18.649" v="1143" actId="20577"/>
          <ac:spMkLst>
            <pc:docMk/>
            <pc:sldMk cId="1261098383" sldId="258"/>
            <ac:spMk id="2" creationId="{C39F1702-3824-580F-D572-377D5B8C2111}"/>
          </ac:spMkLst>
        </pc:spChg>
        <pc:spChg chg="mod">
          <ac:chgData name="Ionatan Dumea" userId="S::ionatan.dumea@student.upt.ro::a7193176-4c9f-4897-ab6a-39e1154a45bf" providerId="AD" clId="Web-{B48DA01D-F2EE-45BC-9EAC-E1F60066599B}" dt="2022-06-01T09:08:21.448" v="298" actId="20577"/>
          <ac:spMkLst>
            <pc:docMk/>
            <pc:sldMk cId="1261098383" sldId="258"/>
            <ac:spMk id="3" creationId="{A931E33D-065F-AE6D-ED86-B25C18B460F1}"/>
          </ac:spMkLst>
        </pc:spChg>
        <pc:picChg chg="add mod">
          <ac:chgData name="Ionatan Dumea" userId="S::ionatan.dumea@student.upt.ro::a7193176-4c9f-4897-ab6a-39e1154a45bf" providerId="AD" clId="Web-{B48DA01D-F2EE-45BC-9EAC-E1F60066599B}" dt="2022-06-01T09:05:01.224" v="279" actId="1076"/>
          <ac:picMkLst>
            <pc:docMk/>
            <pc:sldMk cId="1261098383" sldId="258"/>
            <ac:picMk id="4" creationId="{F131AC8C-E025-F494-77DD-F35CFC19A026}"/>
          </ac:picMkLst>
        </pc:picChg>
        <pc:picChg chg="add mod">
          <ac:chgData name="Ionatan Dumea" userId="S::ionatan.dumea@student.upt.ro::a7193176-4c9f-4897-ab6a-39e1154a45bf" providerId="AD" clId="Web-{B48DA01D-F2EE-45BC-9EAC-E1F60066599B}" dt="2022-06-01T09:05:38.850" v="284" actId="14100"/>
          <ac:picMkLst>
            <pc:docMk/>
            <pc:sldMk cId="1261098383" sldId="258"/>
            <ac:picMk id="5" creationId="{35C26640-9A47-04DF-E228-52F2243017A5}"/>
          </ac:picMkLst>
        </pc:picChg>
        <pc:picChg chg="add mod">
          <ac:chgData name="Ionatan Dumea" userId="S::ionatan.dumea@student.upt.ro::a7193176-4c9f-4897-ab6a-39e1154a45bf" providerId="AD" clId="Web-{B48DA01D-F2EE-45BC-9EAC-E1F60066599B}" dt="2022-06-01T09:09:20.840" v="305" actId="14100"/>
          <ac:picMkLst>
            <pc:docMk/>
            <pc:sldMk cId="1261098383" sldId="258"/>
            <ac:picMk id="6" creationId="{C48DAFA9-F166-8C0B-F8D5-84FB51889DF5}"/>
          </ac:picMkLst>
        </pc:picChg>
      </pc:sldChg>
      <pc:sldChg chg="modSp new">
        <pc:chgData name="Ionatan Dumea" userId="S::ionatan.dumea@student.upt.ro::a7193176-4c9f-4897-ab6a-39e1154a45bf" providerId="AD" clId="Web-{B48DA01D-F2EE-45BC-9EAC-E1F60066599B}" dt="2022-06-01T09:34:12.486" v="1213" actId="20577"/>
        <pc:sldMkLst>
          <pc:docMk/>
          <pc:sldMk cId="2975447758" sldId="259"/>
        </pc:sldMkLst>
        <pc:spChg chg="mod">
          <ac:chgData name="Ionatan Dumea" userId="S::ionatan.dumea@student.upt.ro::a7193176-4c9f-4897-ab6a-39e1154a45bf" providerId="AD" clId="Web-{B48DA01D-F2EE-45BC-9EAC-E1F60066599B}" dt="2022-06-01T09:22:25.937" v="1088" actId="20577"/>
          <ac:spMkLst>
            <pc:docMk/>
            <pc:sldMk cId="2975447758" sldId="259"/>
            <ac:spMk id="2" creationId="{1270DB7D-99A8-8DFA-F6B5-C86FAF653612}"/>
          </ac:spMkLst>
        </pc:spChg>
        <pc:spChg chg="mod">
          <ac:chgData name="Ionatan Dumea" userId="S::ionatan.dumea@student.upt.ro::a7193176-4c9f-4897-ab6a-39e1154a45bf" providerId="AD" clId="Web-{B48DA01D-F2EE-45BC-9EAC-E1F60066599B}" dt="2022-06-01T09:34:12.486" v="1213" actId="20577"/>
          <ac:spMkLst>
            <pc:docMk/>
            <pc:sldMk cId="2975447758" sldId="259"/>
            <ac:spMk id="3" creationId="{4498634C-708D-A103-55BA-C7D3687BAE2B}"/>
          </ac:spMkLst>
        </pc:spChg>
      </pc:sldChg>
      <pc:sldChg chg="addSp delSp modSp new mod setBg">
        <pc:chgData name="Ionatan Dumea" userId="S::ionatan.dumea@student.upt.ro::a7193176-4c9f-4897-ab6a-39e1154a45bf" providerId="AD" clId="Web-{B48DA01D-F2EE-45BC-9EAC-E1F60066599B}" dt="2022-06-01T09:30:54.590" v="1166" actId="20577"/>
        <pc:sldMkLst>
          <pc:docMk/>
          <pc:sldMk cId="2669148940" sldId="260"/>
        </pc:sldMkLst>
        <pc:spChg chg="mod">
          <ac:chgData name="Ionatan Dumea" userId="S::ionatan.dumea@student.upt.ro::a7193176-4c9f-4897-ab6a-39e1154a45bf" providerId="AD" clId="Web-{B48DA01D-F2EE-45BC-9EAC-E1F60066599B}" dt="2022-06-01T09:30:54.590" v="1166" actId="20577"/>
          <ac:spMkLst>
            <pc:docMk/>
            <pc:sldMk cId="2669148940" sldId="260"/>
            <ac:spMk id="2" creationId="{D9782A44-F503-CD4F-D6C7-FB61CDA36D4B}"/>
          </ac:spMkLst>
        </pc:spChg>
        <pc:spChg chg="del">
          <ac:chgData name="Ionatan Dumea" userId="S::ionatan.dumea@student.upt.ro::a7193176-4c9f-4897-ab6a-39e1154a45bf" providerId="AD" clId="Web-{B48DA01D-F2EE-45BC-9EAC-E1F60066599B}" dt="2022-06-01T09:23:32.455" v="1121"/>
          <ac:spMkLst>
            <pc:docMk/>
            <pc:sldMk cId="2669148940" sldId="260"/>
            <ac:spMk id="3" creationId="{F883A600-5D3F-E9C9-01E7-6C4E3A36D14D}"/>
          </ac:spMkLst>
        </pc:spChg>
        <pc:spChg chg="add del mod">
          <ac:chgData name="Ionatan Dumea" userId="S::ionatan.dumea@student.upt.ro::a7193176-4c9f-4897-ab6a-39e1154a45bf" providerId="AD" clId="Web-{B48DA01D-F2EE-45BC-9EAC-E1F60066599B}" dt="2022-06-01T09:23:49.486" v="1123"/>
          <ac:spMkLst>
            <pc:docMk/>
            <pc:sldMk cId="2669148940" sldId="260"/>
            <ac:spMk id="6" creationId="{DB8ED663-9B23-D888-5D49-29D4184AAD35}"/>
          </ac:spMkLst>
        </pc:spChg>
        <pc:spChg chg="add del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45" creationId="{2437C4A8-8E3A-4ADA-93B9-64737CE1ABB1}"/>
          </ac:spMkLst>
        </pc:spChg>
        <pc:spChg chg="add del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47" creationId="{13B6DAC6-0186-4D62-AD69-90B9C0411EA3}"/>
          </ac:spMkLst>
        </pc:spChg>
        <pc:spChg chg="add del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49" creationId="{8BD06E9B-D0BF-47A6-AE6D-EAD493128043}"/>
          </ac:spMkLst>
        </pc:spChg>
        <pc:spChg chg="add del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84" creationId="{429C64BC-8915-422E-9361-EE04C48FFD40}"/>
          </ac:spMkLst>
        </pc:spChg>
        <pc:spChg chg="add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122" creationId="{2437C4A8-8E3A-4ADA-93B9-64737CE1ABB1}"/>
          </ac:spMkLst>
        </pc:spChg>
        <pc:spChg chg="add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124" creationId="{13B6DAC6-0186-4D62-AD69-90B9C0411EA3}"/>
          </ac:spMkLst>
        </pc:spChg>
        <pc:spChg chg="add">
          <ac:chgData name="Ionatan Dumea" userId="S::ionatan.dumea@student.upt.ro::a7193176-4c9f-4897-ab6a-39e1154a45bf" providerId="AD" clId="Web-{B48DA01D-F2EE-45BC-9EAC-E1F60066599B}" dt="2022-06-01T09:24:30.003" v="1131"/>
          <ac:spMkLst>
            <pc:docMk/>
            <pc:sldMk cId="2669148940" sldId="260"/>
            <ac:spMk id="159" creationId="{429C64BC-8915-422E-9361-EE04C48FFD40}"/>
          </ac:spMkLst>
        </pc:spChg>
        <pc:grpChg chg="add del">
          <ac:chgData name="Ionatan Dumea" userId="S::ionatan.dumea@student.upt.ro::a7193176-4c9f-4897-ab6a-39e1154a45bf" providerId="AD" clId="Web-{B48DA01D-F2EE-45BC-9EAC-E1F60066599B}" dt="2022-06-01T09:24:30.003" v="1131"/>
          <ac:grpSpMkLst>
            <pc:docMk/>
            <pc:sldMk cId="2669148940" sldId="260"/>
            <ac:grpSpMk id="12" creationId="{748618E9-EE2D-4864-9EEE-58939BD4FBBA}"/>
          </ac:grpSpMkLst>
        </pc:grpChg>
        <pc:grpChg chg="add del">
          <ac:chgData name="Ionatan Dumea" userId="S::ionatan.dumea@student.upt.ro::a7193176-4c9f-4897-ab6a-39e1154a45bf" providerId="AD" clId="Web-{B48DA01D-F2EE-45BC-9EAC-E1F60066599B}" dt="2022-06-01T09:24:30.003" v="1131"/>
          <ac:grpSpMkLst>
            <pc:docMk/>
            <pc:sldMk cId="2669148940" sldId="260"/>
            <ac:grpSpMk id="51" creationId="{A0297160-077C-4B0C-9F1E-6519CEDB84C4}"/>
          </ac:grpSpMkLst>
        </pc:grpChg>
        <pc:grpChg chg="add">
          <ac:chgData name="Ionatan Dumea" userId="S::ionatan.dumea@student.upt.ro::a7193176-4c9f-4897-ab6a-39e1154a45bf" providerId="AD" clId="Web-{B48DA01D-F2EE-45BC-9EAC-E1F60066599B}" dt="2022-06-01T09:24:30.003" v="1131"/>
          <ac:grpSpMkLst>
            <pc:docMk/>
            <pc:sldMk cId="2669148940" sldId="260"/>
            <ac:grpSpMk id="89" creationId="{748618E9-EE2D-4864-9EEE-58939BD4FBBA}"/>
          </ac:grpSpMkLst>
        </pc:grpChg>
        <pc:grpChg chg="add">
          <ac:chgData name="Ionatan Dumea" userId="S::ionatan.dumea@student.upt.ro::a7193176-4c9f-4897-ab6a-39e1154a45bf" providerId="AD" clId="Web-{B48DA01D-F2EE-45BC-9EAC-E1F60066599B}" dt="2022-06-01T09:24:30.003" v="1131"/>
          <ac:grpSpMkLst>
            <pc:docMk/>
            <pc:sldMk cId="2669148940" sldId="260"/>
            <ac:grpSpMk id="126" creationId="{A0297160-077C-4B0C-9F1E-6519CEDB84C4}"/>
          </ac:grpSpMkLst>
        </pc:grpChg>
        <pc:picChg chg="add del mod ord">
          <ac:chgData name="Ionatan Dumea" userId="S::ionatan.dumea@student.upt.ro::a7193176-4c9f-4897-ab6a-39e1154a45bf" providerId="AD" clId="Web-{B48DA01D-F2EE-45BC-9EAC-E1F60066599B}" dt="2022-06-01T09:23:46.064" v="1122"/>
          <ac:picMkLst>
            <pc:docMk/>
            <pc:sldMk cId="2669148940" sldId="260"/>
            <ac:picMk id="4" creationId="{3E152880-C24A-0319-D161-1920E0A36E50}"/>
          </ac:picMkLst>
        </pc:picChg>
        <pc:picChg chg="add mod ord">
          <ac:chgData name="Ionatan Dumea" userId="S::ionatan.dumea@student.upt.ro::a7193176-4c9f-4897-ab6a-39e1154a45bf" providerId="AD" clId="Web-{B48DA01D-F2EE-45BC-9EAC-E1F60066599B}" dt="2022-06-01T09:25:05.988" v="1137" actId="1076"/>
          <ac:picMkLst>
            <pc:docMk/>
            <pc:sldMk cId="2669148940" sldId="260"/>
            <ac:picMk id="7" creationId="{A0FED7C2-0F31-1CAE-5789-A2070EE86AF1}"/>
          </ac:picMkLst>
        </pc:picChg>
        <pc:picChg chg="add mod">
          <ac:chgData name="Ionatan Dumea" userId="S::ionatan.dumea@student.upt.ro::a7193176-4c9f-4897-ab6a-39e1154a45bf" providerId="AD" clId="Web-{B48DA01D-F2EE-45BC-9EAC-E1F60066599B}" dt="2022-06-01T09:25:37.645" v="1141" actId="1076"/>
          <ac:picMkLst>
            <pc:docMk/>
            <pc:sldMk cId="2669148940" sldId="260"/>
            <ac:picMk id="8" creationId="{F03F4C73-BC0A-57D3-6478-41F9CD7F13AB}"/>
          </ac:picMkLst>
        </pc:picChg>
      </pc:sldChg>
      <pc:sldMasterChg chg="del delSldLayout">
        <pc:chgData name="Ionatan Dumea" userId="S::ionatan.dumea@student.upt.ro::a7193176-4c9f-4897-ab6a-39e1154a45bf" providerId="AD" clId="Web-{B48DA01D-F2EE-45BC-9EAC-E1F60066599B}" dt="2022-06-01T08:55:54.757" v="0"/>
        <pc:sldMasterMkLst>
          <pc:docMk/>
          <pc:sldMasterMk cId="0" sldId="2147483648"/>
        </pc:sldMasterMkLst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0" sldId="2147483648"/>
            <pc:sldLayoutMk cId="0" sldId="2147483664"/>
          </pc:sldLayoutMkLst>
        </pc:sldLayoutChg>
      </pc:sldMasterChg>
      <pc:sldMasterChg chg="add addSldLayout">
        <pc:chgData name="Ionatan Dumea" userId="S::ionatan.dumea@student.upt.ro::a7193176-4c9f-4897-ab6a-39e1154a45bf" providerId="AD" clId="Web-{B48DA01D-F2EE-45BC-9EAC-E1F60066599B}" dt="2022-06-01T08:55:54.757" v="0"/>
        <pc:sldMasterMkLst>
          <pc:docMk/>
          <pc:sldMasterMk cId="2598211381" sldId="2147483752"/>
        </pc:sldMasterMkLst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669422892" sldId="2147483740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3965706889" sldId="2147483741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1673508637" sldId="2147483742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527260891" sldId="2147483743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3589530855" sldId="2147483744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4232144194" sldId="2147483745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3702021025" sldId="2147483746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2891473544" sldId="2147483747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899834024" sldId="2147483748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2307843169" sldId="2147483749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495152524" sldId="2147483750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5:54.757" v="0"/>
          <pc:sldLayoutMkLst>
            <pc:docMk/>
            <pc:sldMasterMk cId="2598211381" sldId="2147483752"/>
            <pc:sldLayoutMk cId="2341237993" sldId="2147483751"/>
          </pc:sldLayoutMkLst>
        </pc:sldLayoutChg>
      </pc:sldMasterChg>
      <pc:sldMasterChg chg="add addSldLayout">
        <pc:chgData name="Ionatan Dumea" userId="S::ionatan.dumea@student.upt.ro::a7193176-4c9f-4897-ab6a-39e1154a45bf" providerId="AD" clId="Web-{B48DA01D-F2EE-45BC-9EAC-E1F60066599B}" dt="2022-06-01T08:58:42.418" v="67"/>
        <pc:sldMasterMkLst>
          <pc:docMk/>
          <pc:sldMasterMk cId="3457966310" sldId="2147483776"/>
        </pc:sldMasterMkLst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2739441512" sldId="2147483765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1413178801" sldId="2147483766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1950944631" sldId="2147483767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2464949814" sldId="2147483768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1322753215" sldId="2147483769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2913776098" sldId="2147483770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1321486170" sldId="2147483771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417800746" sldId="2147483772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4237101503" sldId="2147483773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1860392490" sldId="2147483774"/>
          </pc:sldLayoutMkLst>
        </pc:sldLayoutChg>
        <pc:sldLayoutChg chg="add">
          <pc:chgData name="Ionatan Dumea" userId="S::ionatan.dumea@student.upt.ro::a7193176-4c9f-4897-ab6a-39e1154a45bf" providerId="AD" clId="Web-{B48DA01D-F2EE-45BC-9EAC-E1F60066599B}" dt="2022-06-01T08:58:42.418" v="67"/>
          <pc:sldLayoutMkLst>
            <pc:docMk/>
            <pc:sldMasterMk cId="3457966310" sldId="2147483776"/>
            <pc:sldLayoutMk cId="1142511643" sldId="21474837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01/06/2022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01/06/2022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3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43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4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2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1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0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0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6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3910783"/>
          </a:xfrm>
        </p:spPr>
        <p:txBody>
          <a:bodyPr rtlCol="0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Sincretic</a:t>
            </a:r>
            <a:br>
              <a:rPr lang="en-GB" dirty="0"/>
            </a:br>
            <a:r>
              <a:rPr lang="en-GB" dirty="0"/>
              <a:t>Tema Nr. 7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                                        DUMEA IONATAN</a:t>
            </a:r>
          </a:p>
          <a:p>
            <a:endParaRPr lang="en-GB" dirty="0"/>
          </a:p>
        </p:txBody>
      </p:sp>
      <p:pic>
        <p:nvPicPr>
          <p:cNvPr id="4" name="Picture 3" descr="Hanging light bulbs with only one light bulb turned on">
            <a:extLst>
              <a:ext uri="{FF2B5EF4-FFF2-40B4-BE49-F238E27FC236}">
                <a16:creationId xmlns:a16="http://schemas.microsoft.com/office/drawing/2014/main" id="{9924B4A7-C2DD-E63A-273D-439497F43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1" r="4746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74E1-DE79-989C-98FC-4A872201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CERINȚA TEMEI NR. 7: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BC40-8DC7-E0D1-B661-A0B0DDE8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3200" dirty="0">
                <a:ea typeface="+mn-lt"/>
                <a:cs typeface="+mn-lt"/>
              </a:rPr>
              <a:t>Se </a:t>
            </a:r>
            <a:r>
              <a:rPr lang="en-US" sz="3200" dirty="0" err="1">
                <a:ea typeface="+mn-lt"/>
                <a:cs typeface="+mn-lt"/>
              </a:rPr>
              <a:t>dă</a:t>
            </a:r>
            <a:r>
              <a:rPr lang="en-US" sz="3200" dirty="0">
                <a:ea typeface="+mn-lt"/>
                <a:cs typeface="+mn-lt"/>
              </a:rPr>
              <a:t> un </a:t>
            </a:r>
            <a:r>
              <a:rPr lang="en-US" sz="3200" dirty="0" err="1">
                <a:ea typeface="+mn-lt"/>
                <a:cs typeface="+mn-lt"/>
              </a:rPr>
              <a:t>număr</a:t>
            </a:r>
            <a:r>
              <a:rPr lang="en-US" sz="3200" dirty="0">
                <a:ea typeface="+mn-lt"/>
                <a:cs typeface="+mn-lt"/>
              </a:rPr>
              <a:t> natural N. Se cere </a:t>
            </a:r>
            <a:r>
              <a:rPr lang="en-US" sz="3200" dirty="0" err="1">
                <a:ea typeface="+mn-lt"/>
                <a:cs typeface="+mn-lt"/>
              </a:rPr>
              <a:t>să</a:t>
            </a:r>
            <a:r>
              <a:rPr lang="en-US" sz="3200" dirty="0">
                <a:ea typeface="+mn-lt"/>
                <a:cs typeface="+mn-lt"/>
              </a:rPr>
              <a:t> se </a:t>
            </a:r>
            <a:r>
              <a:rPr lang="en-US" sz="3200" dirty="0" err="1">
                <a:ea typeface="+mn-lt"/>
                <a:cs typeface="+mn-lt"/>
              </a:rPr>
              <a:t>afișeze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toate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elementele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șirului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lui</a:t>
            </a:r>
            <a:r>
              <a:rPr lang="en-US" sz="3200" dirty="0">
                <a:ea typeface="+mn-lt"/>
                <a:cs typeface="+mn-lt"/>
              </a:rPr>
              <a:t> Fibonacci </a:t>
            </a:r>
            <a:r>
              <a:rPr lang="en-US" sz="3200" dirty="0" err="1">
                <a:ea typeface="+mn-lt"/>
                <a:cs typeface="+mn-lt"/>
              </a:rPr>
              <a:t>mai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mici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egale</a:t>
            </a:r>
            <a:r>
              <a:rPr lang="en-US" sz="3200" dirty="0">
                <a:ea typeface="+mn-lt"/>
                <a:cs typeface="+mn-lt"/>
              </a:rPr>
              <a:t> cu N.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09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1702-3824-580F-D572-377D5B8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a typeface="+mj-lt"/>
                <a:cs typeface="+mj-lt"/>
              </a:rPr>
              <a:t>ȘIRUL LUI FIBONACCI, ASPECTE GENERALE: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E33D-065F-AE6D-ED86-B25C18B4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3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dirty="0" err="1">
                <a:ea typeface="+mn-lt"/>
                <a:cs typeface="+mn-lt"/>
              </a:rPr>
              <a:t>Numerele</a:t>
            </a:r>
            <a:r>
              <a:rPr lang="en-US" dirty="0">
                <a:ea typeface="+mn-lt"/>
                <a:cs typeface="+mn-lt"/>
              </a:rPr>
              <a:t> Fibonacci sunt definite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următoarea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relație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recurentă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Clr>
                <a:srgbClr val="8D87A6"/>
              </a:buClr>
              <a:buNone/>
            </a:pPr>
            <a:r>
              <a:rPr lang="en-US" dirty="0"/>
              <a:t>   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număr</a:t>
            </a:r>
            <a:r>
              <a:rPr lang="en-US" dirty="0">
                <a:ea typeface="+mn-lt"/>
                <a:cs typeface="+mn-lt"/>
              </a:rPr>
              <a:t> Fibonacci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numere</a:t>
            </a:r>
            <a:r>
              <a:rPr lang="en-US" dirty="0">
                <a:ea typeface="+mn-lt"/>
                <a:cs typeface="+mn-lt"/>
              </a:rPr>
              <a:t> Fibonacci </a:t>
            </a:r>
            <a:r>
              <a:rPr lang="en-US" dirty="0" err="1">
                <a:ea typeface="+mn-lt"/>
                <a:cs typeface="+mn-lt"/>
              </a:rPr>
              <a:t>anterioare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rezultând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secvența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endParaRPr lang="en-US" dirty="0"/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endParaRPr lang="en-US" dirty="0"/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Leonardo Fibonacci (1170-1240) a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matematician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italian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considerat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drept</a:t>
            </a:r>
            <a:r>
              <a:rPr lang="en-US" dirty="0">
                <a:ea typeface="+mn-lt"/>
                <a:cs typeface="+mn-lt"/>
              </a:rPr>
              <a:t> „</a:t>
            </a:r>
            <a:r>
              <a:rPr lang="en-US" dirty="0" err="1">
                <a:ea typeface="+mn-lt"/>
                <a:cs typeface="+mn-lt"/>
              </a:rPr>
              <a:t>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talentat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matematician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Occidentul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Evului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Mediu</a:t>
            </a:r>
            <a:r>
              <a:rPr lang="en-US" dirty="0">
                <a:ea typeface="+mn-lt"/>
                <a:cs typeface="+mn-lt"/>
              </a:rPr>
              <a:t>”</a:t>
            </a:r>
            <a:endParaRPr lang="en-US" dirty="0"/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31AC8C-E025-F494-77DD-F35CFC19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3032810"/>
            <a:ext cx="5566228" cy="516608"/>
          </a:xfrm>
          <a:prstGeom prst="rect">
            <a:avLst/>
          </a:pr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C26640-9A47-04DF-E228-52F22430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684321"/>
            <a:ext cx="5733143" cy="580901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48DAFA9-F166-8C0B-F8D5-84FB5188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686" y="429176"/>
            <a:ext cx="2193835" cy="23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DB7D-99A8-8DFA-F6B5-C86FAF65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46980"/>
            <a:ext cx="11384542" cy="19214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ABORDAREA REZOLVĂRII PROBLEMEI, ETAPE: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634C-708D-A103-55BA-C7D3687B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420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Presupunem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.</a:t>
            </a:r>
          </a:p>
          <a:p>
            <a:pPr>
              <a:buClr>
                <a:srgbClr val="8D87A6"/>
              </a:buClr>
            </a:pPr>
            <a:r>
              <a:rPr lang="en-US" dirty="0" err="1"/>
              <a:t>Definim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primească</a:t>
            </a:r>
            <a:r>
              <a:rPr lang="en-US" dirty="0"/>
              <a:t> ca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N </a:t>
            </a:r>
            <a:r>
              <a:rPr lang="en-US" dirty="0" err="1"/>
              <a:t>citit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.</a:t>
            </a:r>
          </a:p>
          <a:p>
            <a:pPr>
              <a:buClr>
                <a:srgbClr val="8D87A6"/>
              </a:buClr>
            </a:pPr>
            <a:r>
              <a:rPr lang="en-US" dirty="0" err="1"/>
              <a:t>Atribuim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f1 </a:t>
            </a:r>
            <a:r>
              <a:rPr lang="en-US" dirty="0" err="1"/>
              <a:t>valoarea</a:t>
            </a:r>
            <a:r>
              <a:rPr lang="en-US" dirty="0"/>
              <a:t> 0,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f2 </a:t>
            </a:r>
            <a:r>
              <a:rPr lang="en-US" dirty="0" err="1"/>
              <a:t>valoarea</a:t>
            </a:r>
            <a:r>
              <a:rPr lang="en-US" dirty="0"/>
              <a:t> 1, </a:t>
            </a:r>
            <a:r>
              <a:rPr lang="en-US" dirty="0" err="1"/>
              <a:t>reprezentant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ale </a:t>
            </a:r>
            <a:r>
              <a:rPr lang="en-US" dirty="0" err="1"/>
              <a:t>șirului</a:t>
            </a:r>
            <a:r>
              <a:rPr lang="en-US" dirty="0"/>
              <a:t> Fibonacci.</a:t>
            </a:r>
          </a:p>
          <a:p>
            <a:pPr>
              <a:buClr>
                <a:srgbClr val="8D87A6"/>
              </a:buClr>
            </a:pP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0, </a:t>
            </a:r>
            <a:r>
              <a:rPr lang="en-US" dirty="0" err="1"/>
              <a:t>caz</a:t>
            </a:r>
            <a:r>
              <a:rPr lang="en-US" dirty="0"/>
              <a:t> in care </a:t>
            </a:r>
            <a:r>
              <a:rPr lang="en-US" dirty="0" err="1"/>
              <a:t>afisam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 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returnam</a:t>
            </a:r>
            <a:r>
              <a:rPr lang="en-US" dirty="0"/>
              <a:t> null.</a:t>
            </a:r>
          </a:p>
          <a:p>
            <a:pPr>
              <a:buClr>
                <a:srgbClr val="8D87A6"/>
              </a:buClr>
            </a:pPr>
            <a:r>
              <a:rPr lang="en-US" dirty="0"/>
              <a:t>Daca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sau</a:t>
            </a:r>
            <a:r>
              <a:rPr lang="en-US" dirty="0"/>
              <a:t> egal </a:t>
            </a:r>
            <a:r>
              <a:rPr lang="en-US" dirty="0" err="1"/>
              <a:t>decat</a:t>
            </a:r>
            <a:r>
              <a:rPr lang="en-US" dirty="0"/>
              <a:t> 0, </a:t>
            </a:r>
            <a:r>
              <a:rPr lang="en-US" dirty="0" err="1"/>
              <a:t>afisam</a:t>
            </a:r>
            <a:r>
              <a:rPr lang="en-US" dirty="0"/>
              <a:t> f1 ( </a:t>
            </a:r>
            <a:r>
              <a:rPr lang="en-US" dirty="0" err="1"/>
              <a:t>adica</a:t>
            </a:r>
            <a:r>
              <a:rPr lang="en-US" dirty="0"/>
              <a:t> 0 )</a:t>
            </a:r>
          </a:p>
          <a:p>
            <a:pPr>
              <a:buClr>
                <a:srgbClr val="8D87A6"/>
              </a:buClr>
            </a:pPr>
            <a:r>
              <a:rPr lang="en-US" dirty="0" err="1">
                <a:ea typeface="+mn-lt"/>
                <a:cs typeface="+mn-lt"/>
              </a:rPr>
              <a:t>Următorul</a:t>
            </a:r>
            <a:r>
              <a:rPr lang="en-US" dirty="0">
                <a:ea typeface="+mn-lt"/>
                <a:cs typeface="+mn-lt"/>
              </a:rPr>
              <a:t> pas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creăm</a:t>
            </a:r>
            <a:r>
              <a:rPr lang="en-US" dirty="0">
                <a:ea typeface="+mn-lt"/>
                <a:cs typeface="+mn-lt"/>
              </a:rPr>
              <a:t> un while cu </a:t>
            </a:r>
            <a:r>
              <a:rPr lang="en-US" dirty="0" err="1">
                <a:ea typeface="+mn-lt"/>
                <a:cs typeface="+mn-lt"/>
              </a:rPr>
              <a:t>condiția</a:t>
            </a:r>
            <a:r>
              <a:rPr lang="en-US" dirty="0">
                <a:ea typeface="+mn-lt"/>
                <a:cs typeface="+mn-lt"/>
              </a:rPr>
              <a:t> f2 &lt;= N,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-l </a:t>
            </a:r>
            <a:r>
              <a:rPr lang="en-US" dirty="0" err="1">
                <a:ea typeface="+mn-lt"/>
                <a:cs typeface="+mn-lt"/>
              </a:rPr>
              <a:t>afișăm</a:t>
            </a:r>
            <a:r>
              <a:rPr lang="en-US" dirty="0">
                <a:ea typeface="+mn-lt"/>
                <a:cs typeface="+mn-lt"/>
              </a:rPr>
              <a:t> pe f2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-l </a:t>
            </a:r>
            <a:r>
              <a:rPr lang="en-US" dirty="0" err="1">
                <a:ea typeface="+mn-lt"/>
                <a:cs typeface="+mn-lt"/>
              </a:rPr>
              <a:t>actualizăm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următorul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număr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șirul</a:t>
            </a:r>
            <a:r>
              <a:rPr lang="en-US" dirty="0">
                <a:ea typeface="+mn-lt"/>
                <a:cs typeface="+mn-lt"/>
              </a:rPr>
              <a:t> Fibonacci,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-l </a:t>
            </a:r>
            <a:r>
              <a:rPr lang="en-US" dirty="0" err="1">
                <a:ea typeface="+mn-lt"/>
                <a:cs typeface="+mn-lt"/>
              </a:rPr>
              <a:t>afișăm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nou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până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mic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egal cu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82A44-F503-CD4F-D6C7-FB61CDA3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44674"/>
            <a:ext cx="3930417" cy="3401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0000"/>
                </a:solidFill>
                <a:ea typeface="+mj-lt"/>
                <a:cs typeface="+mj-lt"/>
              </a:rPr>
              <a:t>SOLUȚIA PROBLEMEI ÎN PYTHON: 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0FED7C2-0F31-1CAE-5789-A2070EE8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283" y="461203"/>
            <a:ext cx="6868639" cy="5774882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F03F4C73-BC0A-57D3-6478-41F9CD7F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312297"/>
            <a:ext cx="2148115" cy="22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894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2F0"/>
      </a:lt2>
      <a:accent1>
        <a:srgbClr val="4D72C3"/>
      </a:accent1>
      <a:accent2>
        <a:srgbClr val="4B3EB3"/>
      </a:accent2>
      <a:accent3>
        <a:srgbClr val="8B4DC3"/>
      </a:accent3>
      <a:accent4>
        <a:srgbClr val="AA3BB1"/>
      </a:accent4>
      <a:accent5>
        <a:srgbClr val="C34D99"/>
      </a:accent5>
      <a:accent6>
        <a:srgbClr val="B13B56"/>
      </a:accent6>
      <a:hlink>
        <a:srgbClr val="A8853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CosineVTI</vt:lpstr>
      <vt:lpstr>BrushVTI</vt:lpstr>
      <vt:lpstr>  Proiect Sincretic Tema Nr. 7 </vt:lpstr>
      <vt:lpstr>CERINȚA TEMEI NR. 7: </vt:lpstr>
      <vt:lpstr>ȘIRUL LUI FIBONACCI, ASPECTE GENERALE: </vt:lpstr>
      <vt:lpstr>ABORDAREA REZOLVĂRII PROBLEMEI, ETAPE: </vt:lpstr>
      <vt:lpstr>SOLUȚIA PROBLEMEI ÎN PYTHON: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2022-06-01T08:55:41Z</dcterms:created>
  <dcterms:modified xsi:type="dcterms:W3CDTF">2022-06-01T09:34:19Z</dcterms:modified>
</cp:coreProperties>
</file>