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matic SC"/>
      <p:regular r:id="rId23"/>
      <p:bold r:id="rId24"/>
    </p:embeddedFont>
    <p:embeddedFont>
      <p:font typeface="Source Code Pr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maticSC-bold.fntdata"/><Relationship Id="rId23" Type="http://schemas.openxmlformats.org/officeDocument/2006/relationships/font" Target="fonts/AmaticSC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bold.fntdata"/><Relationship Id="rId25" Type="http://schemas.openxmlformats.org/officeDocument/2006/relationships/font" Target="fonts/SourceCodePro-regular.fntdata"/><Relationship Id="rId28" Type="http://schemas.openxmlformats.org/officeDocument/2006/relationships/font" Target="fonts/SourceCodePro-boldItalic.fntdata"/><Relationship Id="rId27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Khyo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ba9b83d22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ba9b83d22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Khyo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ba9b83d2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ba9b83d2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ba9b83d2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ba9b83d2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DARNELL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ba9b83d2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ba9b83d2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ba9b83d22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ba9b83d22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ba9b83d2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ba9b83d2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bc10e12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bc10e12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ba9b83d2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ba9b83d2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ba9b83d2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ba9b83d2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Khyo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ba9b83d2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ba9b83d2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Khyo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ba9b83d22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ba9b83d2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DARNELL</a:t>
            </a:r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a9b83d22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a9b83d22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DARNELL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ba9b83d2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ba9b83d2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ba9b83d2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ba9b83d2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Srushti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ba9b83d22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ba9b83d22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Jonathan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ba9b83d2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ba9b83d2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Jonathan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CERES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381675"/>
            <a:ext cx="8520600" cy="13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Team 104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Engineering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 - Dr. Hyo Jung Song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Recipes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13" y="981900"/>
            <a:ext cx="8374972" cy="3833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Unique Feature - Fridges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8675"/>
            <a:ext cx="2207425" cy="340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7300" y="1223625"/>
            <a:ext cx="2207425" cy="341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723" y="1228663"/>
            <a:ext cx="2153950" cy="298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Credibility of data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Food Data: The nutrition facts on our database are driven by the USDA Agricultural Research Service (ARS) Nutrition Facts Database.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Data is carefully vetted by the USDA ARS, with documentation provided on how this data is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Over 100+ recipes so you can make sure dinner will always be served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Beta Testing (user Experience)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Beta Tester: Cousin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Spent a week with the product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Feedback: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“I enjoyed the product, b</a:t>
            </a:r>
            <a:r>
              <a:rPr lang="en"/>
              <a:t>ut it has its flaws, I noticed the receipt upload feature wasn’t working correctly.</a:t>
            </a:r>
            <a:r>
              <a:rPr lang="en"/>
              <a:t>”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“The recipe page was also displaying recipes for items I didn’t currently own, so I thought it would be better if it showed the recipes based on items I did own.”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“If this were a real product you made I would fully support you and this is something I could actually see myself using.”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Beta Testing(Engineer response)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263523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 Feedback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Sets the team on a path guided by user experience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Positives of Beta Testing: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Useful feedback that can motivate progress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Help engineers identify problems they were not aware of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Fix things testers have issues with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Negatives of Beta Testing: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Can’t please everyone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Engineers cannot control the testing as it is managed by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a positive learning experience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Coordination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Adapt to </a:t>
            </a:r>
            <a:r>
              <a:rPr lang="en"/>
              <a:t>unforeseen</a:t>
            </a:r>
            <a:r>
              <a:rPr lang="en"/>
              <a:t> complications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188" y="152400"/>
            <a:ext cx="801161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Ceres?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functionalities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Unique feature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Credibility of data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Beta Testing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Takeaway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Ceres?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1207050" y="425850"/>
            <a:ext cx="6729900" cy="42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created Ceres?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wanted to solve?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went about doing so?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Functionalities	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Signup-Signin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Receipt Upload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Inventory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Shopping List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Recipes based on inventory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Receipt Upload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73775"/>
            <a:ext cx="2088050" cy="317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5525" y="381338"/>
            <a:ext cx="1922650" cy="459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3500" y="1093850"/>
            <a:ext cx="2295725" cy="391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127" y="12"/>
            <a:ext cx="3139400" cy="541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Shopping List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9409" y="0"/>
            <a:ext cx="288518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