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98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3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35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24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95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0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2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15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7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7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7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37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3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56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77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9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172F-3BF7-4BB9-B8C3-102F48D5EBF4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5A6-DAF8-4989-AD4C-25DEF9701E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79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39EA1-7F22-4818-92DE-67ABD0A7E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/>
              <a:t>OSTBAYE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A433C-3494-47B4-9894-426F60A8D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      Sci-fantasy </a:t>
            </a:r>
            <a:r>
              <a:rPr lang="en-CA" sz="3200" dirty="0" err="1"/>
              <a:t>ttRPG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5285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34ADCF-4702-4C76-B708-FE9A4BF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 dirty="0"/>
              <a:t>PREMISE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22B15-EBEB-4370-B7D8-61C2C43F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 dirty="0"/>
              <a:t>PLAYERS incarnate a team sent by the Interplanetary Committee to OSTBAYE Moon</a:t>
            </a:r>
          </a:p>
          <a:p>
            <a:r>
              <a:rPr lang="en-CA" sz="1800" dirty="0"/>
              <a:t>MISSION: to evaluate the moon’s potential for development as an interplanetary station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8822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34ADCF-4702-4C76-B708-FE9A4BF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 dirty="0"/>
              <a:t>THEMES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22B15-EBEB-4370-B7D8-61C2C43F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 dirty="0"/>
              <a:t>Politics</a:t>
            </a:r>
          </a:p>
          <a:p>
            <a:r>
              <a:rPr lang="en-CA" sz="1800" dirty="0"/>
              <a:t>Ethics </a:t>
            </a:r>
          </a:p>
          <a:p>
            <a:r>
              <a:rPr lang="en-CA" sz="1800" dirty="0"/>
              <a:t>Philosophy</a:t>
            </a:r>
          </a:p>
          <a:p>
            <a:r>
              <a:rPr lang="en-CA" sz="1800" dirty="0"/>
              <a:t>Exploration</a:t>
            </a:r>
          </a:p>
          <a:p>
            <a:r>
              <a:rPr lang="en-CA" sz="1800" dirty="0"/>
              <a:t>Environmentalism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7177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AFC56F22-9AD3-4C1A-9C15-DDE32D8E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INSPIRATION</a:t>
            </a:r>
            <a:br>
              <a:rPr lang="en-US" dirty="0"/>
            </a:br>
            <a:r>
              <a:rPr lang="en-US" dirty="0"/>
              <a:t>BLADES IN THE DARK</a:t>
            </a:r>
          </a:p>
        </p:txBody>
      </p:sp>
      <p:pic>
        <p:nvPicPr>
          <p:cNvPr id="1026" name="Picture 2" descr="RÃ©sultats de recherche d'images pour Â«Â duskvol mapÂ Â»">
            <a:extLst>
              <a:ext uri="{FF2B5EF4-FFF2-40B4-BE49-F238E27FC236}">
                <a16:creationId xmlns:a16="http://schemas.microsoft.com/office/drawing/2014/main" id="{81025443-41C6-4F0F-BD69-8F88BAE82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r="985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929D02C-4387-4BFC-9612-813AFA81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i="1" dirty="0"/>
              <a:t>Blades in the Dark </a:t>
            </a:r>
            <a:r>
              <a:rPr lang="en-US" sz="1500" dirty="0"/>
              <a:t>is a TTRPG built from the Apocalypse World system.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In </a:t>
            </a:r>
            <a:r>
              <a:rPr lang="en-US" sz="1500" i="1" dirty="0"/>
              <a:t>Blades in the Dark</a:t>
            </a:r>
            <a:r>
              <a:rPr lang="en-US" sz="1500" dirty="0"/>
              <a:t>, you play as a crew of </a:t>
            </a:r>
            <a:r>
              <a:rPr lang="en-US" sz="1500" dirty="0" err="1"/>
              <a:t>miscreats</a:t>
            </a:r>
            <a:r>
              <a:rPr lang="en-US" sz="1500" dirty="0"/>
              <a:t> in a crime-infested, post-apocalyptic city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world is premade, with set crews and entities in the city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world responds to the players’ actions and interacts with them</a:t>
            </a:r>
          </a:p>
        </p:txBody>
      </p:sp>
    </p:spTree>
    <p:extLst>
      <p:ext uri="{BB962C8B-B14F-4D97-AF65-F5344CB8AC3E}">
        <p14:creationId xmlns:p14="http://schemas.microsoft.com/office/powerpoint/2010/main" val="308090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4" name="Rectangle 223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AFC56F22-9AD3-4C1A-9C15-DDE32D8E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INSPIRATION</a:t>
            </a:r>
            <a:br>
              <a:rPr lang="en-US" sz="3600" dirty="0"/>
            </a:br>
            <a:r>
              <a:rPr lang="en-US" sz="3600" dirty="0"/>
              <a:t>BLADES IN THE DARK</a:t>
            </a:r>
          </a:p>
        </p:txBody>
      </p:sp>
      <p:pic>
        <p:nvPicPr>
          <p:cNvPr id="1026" name="Picture 2" descr="RÃ©sultats de recherche d'images pour Â«Â duskvol mapÂ Â»">
            <a:extLst>
              <a:ext uri="{FF2B5EF4-FFF2-40B4-BE49-F238E27FC236}">
                <a16:creationId xmlns:a16="http://schemas.microsoft.com/office/drawing/2014/main" id="{81025443-41C6-4F0F-BD69-8F88BAE82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r="25894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9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929D02C-4387-4BFC-9612-813AFA81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Similarly, </a:t>
            </a:r>
            <a:r>
              <a:rPr lang="en-US" dirty="0" err="1"/>
              <a:t>Ostbaye</a:t>
            </a:r>
            <a:r>
              <a:rPr lang="en-US" dirty="0"/>
              <a:t> Moon is a set environment: it contains loosely defined elements that interact with and react to the players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Independent research teams sent by the powers behind the Interplanetary </a:t>
            </a:r>
            <a:r>
              <a:rPr lang="en-US" dirty="0" err="1"/>
              <a:t>Comittee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 err="1"/>
              <a:t>Ostbaye</a:t>
            </a:r>
            <a:r>
              <a:rPr lang="en-US" dirty="0"/>
              <a:t> fauna and flora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Other entities…</a:t>
            </a:r>
          </a:p>
        </p:txBody>
      </p:sp>
    </p:spTree>
    <p:extLst>
      <p:ext uri="{BB962C8B-B14F-4D97-AF65-F5344CB8AC3E}">
        <p14:creationId xmlns:p14="http://schemas.microsoft.com/office/powerpoint/2010/main" val="32274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7787D-7263-4383-9CBD-A39D2D7B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IS </a:t>
            </a:r>
            <a:r>
              <a:rPr lang="en-CA" dirty="0">
                <a:solidFill>
                  <a:schemeClr val="tx2"/>
                </a:solidFill>
              </a:rPr>
              <a:t>OSTBAYE 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/>
              <a:t>FIT FOR DEVELOPMENT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EFE25-2C56-42DD-939F-C14B8A5C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right answer: the goal is to explore ethical and philosophical considerations</a:t>
            </a:r>
          </a:p>
          <a:p>
            <a:r>
              <a:rPr lang="en-CA" dirty="0"/>
              <a:t>Managing the expectations of the Committee and the pressure of public opinion</a:t>
            </a:r>
          </a:p>
          <a:p>
            <a:r>
              <a:rPr lang="en-CA" dirty="0"/>
              <a:t>Conflicts between crewmembers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C7B61-83F1-4020-A8EB-01468380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sz="4400" dirty="0">
                <a:solidFill>
                  <a:schemeClr val="tx2"/>
                </a:solidFill>
              </a:rPr>
              <a:t>The Interplanetary Committee defines sapience and prohibits the colonization of planets of planets host to sapient lifeforms. On </a:t>
            </a:r>
            <a:r>
              <a:rPr lang="en-CA" sz="4400" dirty="0" err="1">
                <a:solidFill>
                  <a:schemeClr val="tx2"/>
                </a:solidFill>
              </a:rPr>
              <a:t>Ostbaye</a:t>
            </a:r>
            <a:r>
              <a:rPr lang="en-CA" sz="4400" dirty="0">
                <a:solidFill>
                  <a:schemeClr val="tx2"/>
                </a:solidFill>
              </a:rPr>
              <a:t>, players will find lifeforms that sit in a grey zone relative to the Committee’s definition.</a:t>
            </a:r>
          </a:p>
        </p:txBody>
      </p:sp>
    </p:spTree>
    <p:extLst>
      <p:ext uri="{BB962C8B-B14F-4D97-AF65-F5344CB8AC3E}">
        <p14:creationId xmlns:p14="http://schemas.microsoft.com/office/powerpoint/2010/main" val="1583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8CE8D-151E-4C32-BD0F-78F9C7F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PLAYER CHARACTERS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56DAA7-5B9B-4088-961E-9E72A796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104090"/>
            <a:ext cx="3196899" cy="407338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SPECIE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D092A7-7150-405F-9880-8D4175C5E3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511428"/>
            <a:ext cx="3208735" cy="3279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Least mechanically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Adds flavor,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Influences the choice of sponsor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Influences the consequences of failed rolls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793F9B-117F-44AC-9E9F-51AEF562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2104090"/>
            <a:ext cx="3184385" cy="41051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SPONSOR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A6BFA1C-A1CE-4C44-AF1C-FB73B2DEE82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2511428"/>
            <a:ext cx="3195830" cy="32829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Who got you the opportunity to be dispatched to </a:t>
            </a:r>
            <a:r>
              <a:rPr lang="en-CA" dirty="0" err="1"/>
              <a:t>Ostbaye</a:t>
            </a:r>
            <a:r>
              <a:rPr lang="en-CA" dirty="0"/>
              <a:t> station?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Sponsor is usually one of the powers behind the Interplanetary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Players have to manage political pressure from their sponsors between missions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E8185C6-566C-46D7-8863-A9E4CD0CC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100918"/>
            <a:ext cx="3194968" cy="41051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OCCUPATION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5D3881A-5910-4E26-9629-86BAE9B2EDB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508256"/>
            <a:ext cx="3194968" cy="32829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your player a researcher, a  cook, a pilot, or something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relevant during expeditions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Player’s occupation influences their abilities on the field</a:t>
            </a:r>
          </a:p>
        </p:txBody>
      </p:sp>
    </p:spTree>
    <p:extLst>
      <p:ext uri="{BB962C8B-B14F-4D97-AF65-F5344CB8AC3E}">
        <p14:creationId xmlns:p14="http://schemas.microsoft.com/office/powerpoint/2010/main" val="9706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34ADCF-4702-4C76-B708-FE9A4BF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03" y="1082673"/>
            <a:ext cx="3143526" cy="4708528"/>
          </a:xfrm>
        </p:spPr>
        <p:txBody>
          <a:bodyPr>
            <a:normAutofit/>
          </a:bodyPr>
          <a:lstStyle/>
          <a:p>
            <a:pPr algn="r"/>
            <a:r>
              <a:rPr lang="en-CA" sz="4000" dirty="0"/>
              <a:t>PLAYER SPECIES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FF71FF4-9CDD-4570-A9B9-F8577975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14" y="522974"/>
            <a:ext cx="2326529" cy="2272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CC769E-9BF5-4FE4-B2ED-2CA95B4F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97" y="3337283"/>
            <a:ext cx="3250794" cy="2984127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F82DB15-7287-443D-971E-69B5C02EC41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65" y="3450014"/>
            <a:ext cx="1663492" cy="288254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7D00A6E1-CCEB-41A3-BD6B-F7F169C450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17" y="1280109"/>
            <a:ext cx="1219048" cy="3238095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25ED9E5D-DD39-49E7-9C66-ECCE5EBF42F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36" y="513573"/>
            <a:ext cx="2323809" cy="3301587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30E76C6-6388-41D3-9B62-06AF7FF61CF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808" y="1579657"/>
            <a:ext cx="2755555" cy="2768254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EDACF28-93D6-4795-9D6B-E520AB7447D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16" y="3487278"/>
            <a:ext cx="2044444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291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Candara</vt:lpstr>
      <vt:lpstr>Circuit</vt:lpstr>
      <vt:lpstr>OSTBAYE</vt:lpstr>
      <vt:lpstr>PREMISE</vt:lpstr>
      <vt:lpstr>THEMES</vt:lpstr>
      <vt:lpstr>INSPIRATION BLADES IN THE DARK</vt:lpstr>
      <vt:lpstr>INSPIRATION BLADES IN THE DARK</vt:lpstr>
      <vt:lpstr>IS OSTBAYE  FIT FOR DEVELOPMENT</vt:lpstr>
      <vt:lpstr>PLAYER CHARACTERS</vt:lpstr>
      <vt:lpstr>PLAYER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OSTBAYE</dc:title>
  <dc:creator>Eugène Fournier</dc:creator>
  <cp:lastModifiedBy>Eugène Fournier</cp:lastModifiedBy>
  <cp:revision>7</cp:revision>
  <dcterms:created xsi:type="dcterms:W3CDTF">2019-09-17T15:51:55Z</dcterms:created>
  <dcterms:modified xsi:type="dcterms:W3CDTF">2019-09-18T16:43:39Z</dcterms:modified>
</cp:coreProperties>
</file>