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4"/>
  </p:sldMasterIdLst>
  <p:sldIdLst>
    <p:sldId id="256" r:id="rId5"/>
    <p:sldId id="257" r:id="rId6"/>
    <p:sldId id="258" r:id="rId7"/>
    <p:sldId id="265" r:id="rId8"/>
    <p:sldId id="261" r:id="rId9"/>
    <p:sldId id="259" r:id="rId10"/>
    <p:sldId id="260" r:id="rId11"/>
    <p:sldId id="276" r:id="rId12"/>
    <p:sldId id="273" r:id="rId13"/>
    <p:sldId id="278" r:id="rId14"/>
    <p:sldId id="270" r:id="rId15"/>
    <p:sldId id="271" r:id="rId16"/>
    <p:sldId id="268" r:id="rId17"/>
    <p:sldId id="272" r:id="rId18"/>
    <p:sldId id="274" r:id="rId19"/>
    <p:sldId id="275" r:id="rId20"/>
    <p:sldId id="277" r:id="rId21"/>
    <p:sldId id="279" r:id="rId22"/>
    <p:sldId id="280" r:id="rId23"/>
    <p:sldId id="269" r:id="rId24"/>
    <p:sldId id="26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D56A92-1B4A-45C5-923E-5FB37FBA4C0F}" v="11" dt="2023-03-27T18:31:53.481"/>
    <p1510:client id="{4CDD5139-07BC-4D3D-9208-83BCFE122207}" v="517" dt="2023-05-08T16:58:01.807"/>
    <p1510:client id="{92F5F9FA-B00E-4CF5-B7FF-187662FCF3B9}" v="3" dt="2023-05-08T22:33:43.615"/>
    <p1510:client id="{9B3DE169-2EE6-446D-8528-8B69FBB6C975}" v="46" dt="2023-05-08T22:57:02.605"/>
    <p1510:client id="{AB722A99-BD84-4C05-A187-38321505A0C3}" v="21" dt="2023-05-08T23:00:49.183"/>
    <p1510:client id="{ABBEC48B-348A-44DA-B7B7-5FEDE0075888}" v="15" dt="2023-03-27T18:32:40.717"/>
    <p1510:client id="{ABE895F1-9B41-4DB3-BEF1-662BD9316494}" v="38" dt="2023-05-08T02:06:03.436"/>
    <p1510:client id="{CA8EBE2F-2D0B-4CF1-8AE1-9189152CA591}" v="21" dt="2023-03-27T18:31:08.427"/>
    <p1510:client id="{E241E332-207D-4E40-BDE9-8578A33B3A0C}" v="58" dt="2023-03-27T18:44:55.089"/>
    <p1510:client id="{EFA5638D-6AA4-4424-BA0B-E8A191836DDD}" v="28" dt="2023-03-27T18:34:12.008"/>
    <p1510:client id="{F87269F8-E592-482A-8D96-4379B895B092}" v="57" dt="2023-05-07T21:14:37.9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elle Kubicki" userId="S::u1370752@umail.utah.edu::0a04ab77-b01d-4290-aa1f-46f8f2acc879" providerId="AD" clId="Web-{ABE895F1-9B41-4DB3-BEF1-662BD9316494}"/>
    <pc:docChg chg="delSld modSld">
      <pc:chgData name="Michelle Kubicki" userId="S::u1370752@umail.utah.edu::0a04ab77-b01d-4290-aa1f-46f8f2acc879" providerId="AD" clId="Web-{ABE895F1-9B41-4DB3-BEF1-662BD9316494}" dt="2023-05-08T02:06:03.436" v="36"/>
      <pc:docMkLst>
        <pc:docMk/>
      </pc:docMkLst>
      <pc:sldChg chg="modSp">
        <pc:chgData name="Michelle Kubicki" userId="S::u1370752@umail.utah.edu::0a04ab77-b01d-4290-aa1f-46f8f2acc879" providerId="AD" clId="Web-{ABE895F1-9B41-4DB3-BEF1-662BD9316494}" dt="2023-05-08T01:57:15.146" v="24" actId="20577"/>
        <pc:sldMkLst>
          <pc:docMk/>
          <pc:sldMk cId="2930197535" sldId="258"/>
        </pc:sldMkLst>
        <pc:spChg chg="mod">
          <ac:chgData name="Michelle Kubicki" userId="S::u1370752@umail.utah.edu::0a04ab77-b01d-4290-aa1f-46f8f2acc879" providerId="AD" clId="Web-{ABE895F1-9B41-4DB3-BEF1-662BD9316494}" dt="2023-05-08T01:57:15.146" v="24" actId="20577"/>
          <ac:spMkLst>
            <pc:docMk/>
            <pc:sldMk cId="2930197535" sldId="258"/>
            <ac:spMk id="3" creationId="{2422CC18-FFB7-E53E-AD4C-48CB5CCA570E}"/>
          </ac:spMkLst>
        </pc:spChg>
      </pc:sldChg>
      <pc:sldChg chg="del">
        <pc:chgData name="Michelle Kubicki" userId="S::u1370752@umail.utah.edu::0a04ab77-b01d-4290-aa1f-46f8f2acc879" providerId="AD" clId="Web-{ABE895F1-9B41-4DB3-BEF1-662BD9316494}" dt="2023-05-08T02:06:03.436" v="36"/>
        <pc:sldMkLst>
          <pc:docMk/>
          <pc:sldMk cId="262148290" sldId="262"/>
        </pc:sldMkLst>
      </pc:sldChg>
      <pc:sldChg chg="del">
        <pc:chgData name="Michelle Kubicki" userId="S::u1370752@umail.utah.edu::0a04ab77-b01d-4290-aa1f-46f8f2acc879" providerId="AD" clId="Web-{ABE895F1-9B41-4DB3-BEF1-662BD9316494}" dt="2023-05-08T02:05:53.701" v="35"/>
        <pc:sldMkLst>
          <pc:docMk/>
          <pc:sldMk cId="1227189378" sldId="263"/>
        </pc:sldMkLst>
      </pc:sldChg>
      <pc:sldChg chg="del">
        <pc:chgData name="Michelle Kubicki" userId="S::u1370752@umail.utah.edu::0a04ab77-b01d-4290-aa1f-46f8f2acc879" providerId="AD" clId="Web-{ABE895F1-9B41-4DB3-BEF1-662BD9316494}" dt="2023-05-08T02:05:45.389" v="33"/>
        <pc:sldMkLst>
          <pc:docMk/>
          <pc:sldMk cId="3572763672" sldId="264"/>
        </pc:sldMkLst>
      </pc:sldChg>
      <pc:sldChg chg="modSp">
        <pc:chgData name="Michelle Kubicki" userId="S::u1370752@umail.utah.edu::0a04ab77-b01d-4290-aa1f-46f8f2acc879" providerId="AD" clId="Web-{ABE895F1-9B41-4DB3-BEF1-662BD9316494}" dt="2023-05-08T01:56:59.427" v="21" actId="20577"/>
        <pc:sldMkLst>
          <pc:docMk/>
          <pc:sldMk cId="1394881937" sldId="265"/>
        </pc:sldMkLst>
        <pc:spChg chg="mod">
          <ac:chgData name="Michelle Kubicki" userId="S::u1370752@umail.utah.edu::0a04ab77-b01d-4290-aa1f-46f8f2acc879" providerId="AD" clId="Web-{ABE895F1-9B41-4DB3-BEF1-662BD9316494}" dt="2023-05-08T01:56:59.427" v="21" actId="20577"/>
          <ac:spMkLst>
            <pc:docMk/>
            <pc:sldMk cId="1394881937" sldId="265"/>
            <ac:spMk id="3" creationId="{839E9B82-7B7F-F0E6-5923-B9FCB0E3F8B4}"/>
          </ac:spMkLst>
        </pc:spChg>
      </pc:sldChg>
      <pc:sldChg chg="del">
        <pc:chgData name="Michelle Kubicki" userId="S::u1370752@umail.utah.edu::0a04ab77-b01d-4290-aa1f-46f8f2acc879" providerId="AD" clId="Web-{ABE895F1-9B41-4DB3-BEF1-662BD9316494}" dt="2023-05-08T02:05:50.904" v="34"/>
        <pc:sldMkLst>
          <pc:docMk/>
          <pc:sldMk cId="4199315521" sldId="266"/>
        </pc:sldMkLst>
      </pc:sldChg>
      <pc:sldChg chg="modSp">
        <pc:chgData name="Michelle Kubicki" userId="S::u1370752@umail.utah.edu::0a04ab77-b01d-4290-aa1f-46f8f2acc879" providerId="AD" clId="Web-{ABE895F1-9B41-4DB3-BEF1-662BD9316494}" dt="2023-05-08T02:05:43.061" v="32" actId="20577"/>
        <pc:sldMkLst>
          <pc:docMk/>
          <pc:sldMk cId="3242931101" sldId="267"/>
        </pc:sldMkLst>
        <pc:spChg chg="mod">
          <ac:chgData name="Michelle Kubicki" userId="S::u1370752@umail.utah.edu::0a04ab77-b01d-4290-aa1f-46f8f2acc879" providerId="AD" clId="Web-{ABE895F1-9B41-4DB3-BEF1-662BD9316494}" dt="2023-05-08T02:05:43.061" v="32" actId="20577"/>
          <ac:spMkLst>
            <pc:docMk/>
            <pc:sldMk cId="3242931101" sldId="267"/>
            <ac:spMk id="3" creationId="{A63AC741-FFD2-4566-8E86-F42899C9C414}"/>
          </ac:spMkLst>
        </pc:spChg>
      </pc:sldChg>
    </pc:docChg>
  </pc:docChgLst>
  <pc:docChgLst>
    <pc:chgData name="Michelle Kubicki" userId="S::u1370752@umail.utah.edu::0a04ab77-b01d-4290-aa1f-46f8f2acc879" providerId="AD" clId="Web-{ABBEC48B-348A-44DA-B7B7-5FEDE0075888}"/>
    <pc:docChg chg="modSld">
      <pc:chgData name="Michelle Kubicki" userId="S::u1370752@umail.utah.edu::0a04ab77-b01d-4290-aa1f-46f8f2acc879" providerId="AD" clId="Web-{ABBEC48B-348A-44DA-B7B7-5FEDE0075888}" dt="2023-03-27T18:32:40.717" v="14" actId="20577"/>
      <pc:docMkLst>
        <pc:docMk/>
      </pc:docMkLst>
      <pc:sldChg chg="modSp">
        <pc:chgData name="Michelle Kubicki" userId="S::u1370752@umail.utah.edu::0a04ab77-b01d-4290-aa1f-46f8f2acc879" providerId="AD" clId="Web-{ABBEC48B-348A-44DA-B7B7-5FEDE0075888}" dt="2023-03-27T18:32:40.717" v="14" actId="20577"/>
        <pc:sldMkLst>
          <pc:docMk/>
          <pc:sldMk cId="109857222" sldId="256"/>
        </pc:sldMkLst>
        <pc:spChg chg="mod">
          <ac:chgData name="Michelle Kubicki" userId="S::u1370752@umail.utah.edu::0a04ab77-b01d-4290-aa1f-46f8f2acc879" providerId="AD" clId="Web-{ABBEC48B-348A-44DA-B7B7-5FEDE0075888}" dt="2023-03-27T18:32:40.717" v="14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Michelle Kubicki" userId="S::u1370752@umail.utah.edu::0a04ab77-b01d-4290-aa1f-46f8f2acc879" providerId="AD" clId="Web-{E241E332-207D-4E40-BDE9-8578A33B3A0C}"/>
    <pc:docChg chg="addSld modSld">
      <pc:chgData name="Michelle Kubicki" userId="S::u1370752@umail.utah.edu::0a04ab77-b01d-4290-aa1f-46f8f2acc879" providerId="AD" clId="Web-{E241E332-207D-4E40-BDE9-8578A33B3A0C}" dt="2023-03-27T18:44:55.089" v="52" actId="20577"/>
      <pc:docMkLst>
        <pc:docMk/>
      </pc:docMkLst>
      <pc:sldChg chg="modSp new">
        <pc:chgData name="Michelle Kubicki" userId="S::u1370752@umail.utah.edu::0a04ab77-b01d-4290-aa1f-46f8f2acc879" providerId="AD" clId="Web-{E241E332-207D-4E40-BDE9-8578A33B3A0C}" dt="2023-03-27T18:42:03.204" v="6" actId="20577"/>
        <pc:sldMkLst>
          <pc:docMk/>
          <pc:sldMk cId="3800650337" sldId="257"/>
        </pc:sldMkLst>
        <pc:spChg chg="mod">
          <ac:chgData name="Michelle Kubicki" userId="S::u1370752@umail.utah.edu::0a04ab77-b01d-4290-aa1f-46f8f2acc879" providerId="AD" clId="Web-{E241E332-207D-4E40-BDE9-8578A33B3A0C}" dt="2023-03-27T18:42:03.204" v="6" actId="20577"/>
          <ac:spMkLst>
            <pc:docMk/>
            <pc:sldMk cId="3800650337" sldId="257"/>
            <ac:spMk id="2" creationId="{C0335AE6-4AF9-521A-0660-A65DA3456304}"/>
          </ac:spMkLst>
        </pc:spChg>
      </pc:sldChg>
      <pc:sldChg chg="modSp new">
        <pc:chgData name="Michelle Kubicki" userId="S::u1370752@umail.utah.edu::0a04ab77-b01d-4290-aa1f-46f8f2acc879" providerId="AD" clId="Web-{E241E332-207D-4E40-BDE9-8578A33B3A0C}" dt="2023-03-27T18:43:24.881" v="11" actId="20577"/>
        <pc:sldMkLst>
          <pc:docMk/>
          <pc:sldMk cId="2930197535" sldId="258"/>
        </pc:sldMkLst>
        <pc:spChg chg="mod">
          <ac:chgData name="Michelle Kubicki" userId="S::u1370752@umail.utah.edu::0a04ab77-b01d-4290-aa1f-46f8f2acc879" providerId="AD" clId="Web-{E241E332-207D-4E40-BDE9-8578A33B3A0C}" dt="2023-03-27T18:43:24.881" v="11" actId="20577"/>
          <ac:spMkLst>
            <pc:docMk/>
            <pc:sldMk cId="2930197535" sldId="258"/>
            <ac:spMk id="2" creationId="{00D33F91-A229-63EA-40E2-B614CE9B897C}"/>
          </ac:spMkLst>
        </pc:spChg>
      </pc:sldChg>
      <pc:sldChg chg="modSp new">
        <pc:chgData name="Michelle Kubicki" userId="S::u1370752@umail.utah.edu::0a04ab77-b01d-4290-aa1f-46f8f2acc879" providerId="AD" clId="Web-{E241E332-207D-4E40-BDE9-8578A33B3A0C}" dt="2023-03-27T18:43:40.882" v="16" actId="20577"/>
        <pc:sldMkLst>
          <pc:docMk/>
          <pc:sldMk cId="617520448" sldId="259"/>
        </pc:sldMkLst>
        <pc:spChg chg="mod">
          <ac:chgData name="Michelle Kubicki" userId="S::u1370752@umail.utah.edu::0a04ab77-b01d-4290-aa1f-46f8f2acc879" providerId="AD" clId="Web-{E241E332-207D-4E40-BDE9-8578A33B3A0C}" dt="2023-03-27T18:43:40.882" v="16" actId="20577"/>
          <ac:spMkLst>
            <pc:docMk/>
            <pc:sldMk cId="617520448" sldId="259"/>
            <ac:spMk id="2" creationId="{5ED2D9EB-1B49-F436-38D1-9873EDF4D87D}"/>
          </ac:spMkLst>
        </pc:spChg>
      </pc:sldChg>
      <pc:sldChg chg="modSp new">
        <pc:chgData name="Michelle Kubicki" userId="S::u1370752@umail.utah.edu::0a04ab77-b01d-4290-aa1f-46f8f2acc879" providerId="AD" clId="Web-{E241E332-207D-4E40-BDE9-8578A33B3A0C}" dt="2023-03-27T18:43:52.883" v="24" actId="20577"/>
        <pc:sldMkLst>
          <pc:docMk/>
          <pc:sldMk cId="2208812426" sldId="260"/>
        </pc:sldMkLst>
        <pc:spChg chg="mod">
          <ac:chgData name="Michelle Kubicki" userId="S::u1370752@umail.utah.edu::0a04ab77-b01d-4290-aa1f-46f8f2acc879" providerId="AD" clId="Web-{E241E332-207D-4E40-BDE9-8578A33B3A0C}" dt="2023-03-27T18:43:52.883" v="24" actId="20577"/>
          <ac:spMkLst>
            <pc:docMk/>
            <pc:sldMk cId="2208812426" sldId="260"/>
            <ac:spMk id="2" creationId="{09A1E7A1-2088-6393-C778-CDE1D660A361}"/>
          </ac:spMkLst>
        </pc:spChg>
      </pc:sldChg>
      <pc:sldChg chg="modSp new">
        <pc:chgData name="Michelle Kubicki" userId="S::u1370752@umail.utah.edu::0a04ab77-b01d-4290-aa1f-46f8f2acc879" providerId="AD" clId="Web-{E241E332-207D-4E40-BDE9-8578A33B3A0C}" dt="2023-03-27T18:44:10.962" v="29" actId="20577"/>
        <pc:sldMkLst>
          <pc:docMk/>
          <pc:sldMk cId="2245462522" sldId="261"/>
        </pc:sldMkLst>
        <pc:spChg chg="mod">
          <ac:chgData name="Michelle Kubicki" userId="S::u1370752@umail.utah.edu::0a04ab77-b01d-4290-aa1f-46f8f2acc879" providerId="AD" clId="Web-{E241E332-207D-4E40-BDE9-8578A33B3A0C}" dt="2023-03-27T18:44:10.962" v="29" actId="20577"/>
          <ac:spMkLst>
            <pc:docMk/>
            <pc:sldMk cId="2245462522" sldId="261"/>
            <ac:spMk id="2" creationId="{ED88BBAF-A73B-37F7-DD6C-202EAFB79A3F}"/>
          </ac:spMkLst>
        </pc:spChg>
      </pc:sldChg>
      <pc:sldChg chg="modSp new">
        <pc:chgData name="Michelle Kubicki" userId="S::u1370752@umail.utah.edu::0a04ab77-b01d-4290-aa1f-46f8f2acc879" providerId="AD" clId="Web-{E241E332-207D-4E40-BDE9-8578A33B3A0C}" dt="2023-03-27T18:44:27.791" v="34" actId="20577"/>
        <pc:sldMkLst>
          <pc:docMk/>
          <pc:sldMk cId="262148290" sldId="262"/>
        </pc:sldMkLst>
        <pc:spChg chg="mod">
          <ac:chgData name="Michelle Kubicki" userId="S::u1370752@umail.utah.edu::0a04ab77-b01d-4290-aa1f-46f8f2acc879" providerId="AD" clId="Web-{E241E332-207D-4E40-BDE9-8578A33B3A0C}" dt="2023-03-27T18:44:27.791" v="34" actId="20577"/>
          <ac:spMkLst>
            <pc:docMk/>
            <pc:sldMk cId="262148290" sldId="262"/>
            <ac:spMk id="2" creationId="{BA260D9C-F3BC-2AD5-0552-6743B096A4CB}"/>
          </ac:spMkLst>
        </pc:spChg>
      </pc:sldChg>
      <pc:sldChg chg="modSp new">
        <pc:chgData name="Michelle Kubicki" userId="S::u1370752@umail.utah.edu::0a04ab77-b01d-4290-aa1f-46f8f2acc879" providerId="AD" clId="Web-{E241E332-207D-4E40-BDE9-8578A33B3A0C}" dt="2023-03-27T18:44:30.447" v="36" actId="20577"/>
        <pc:sldMkLst>
          <pc:docMk/>
          <pc:sldMk cId="1227189378" sldId="263"/>
        </pc:sldMkLst>
        <pc:spChg chg="mod">
          <ac:chgData name="Michelle Kubicki" userId="S::u1370752@umail.utah.edu::0a04ab77-b01d-4290-aa1f-46f8f2acc879" providerId="AD" clId="Web-{E241E332-207D-4E40-BDE9-8578A33B3A0C}" dt="2023-03-27T18:44:30.447" v="36" actId="20577"/>
          <ac:spMkLst>
            <pc:docMk/>
            <pc:sldMk cId="1227189378" sldId="263"/>
            <ac:spMk id="2" creationId="{ACE9473D-F10C-D966-0A31-5372701B2D00}"/>
          </ac:spMkLst>
        </pc:spChg>
      </pc:sldChg>
      <pc:sldChg chg="modSp new">
        <pc:chgData name="Michelle Kubicki" userId="S::u1370752@umail.utah.edu::0a04ab77-b01d-4290-aa1f-46f8f2acc879" providerId="AD" clId="Web-{E241E332-207D-4E40-BDE9-8578A33B3A0C}" dt="2023-03-27T18:44:55.089" v="52" actId="20577"/>
        <pc:sldMkLst>
          <pc:docMk/>
          <pc:sldMk cId="3572763672" sldId="264"/>
        </pc:sldMkLst>
        <pc:spChg chg="mod">
          <ac:chgData name="Michelle Kubicki" userId="S::u1370752@umail.utah.edu::0a04ab77-b01d-4290-aa1f-46f8f2acc879" providerId="AD" clId="Web-{E241E332-207D-4E40-BDE9-8578A33B3A0C}" dt="2023-03-27T18:44:55.089" v="52" actId="20577"/>
          <ac:spMkLst>
            <pc:docMk/>
            <pc:sldMk cId="3572763672" sldId="264"/>
            <ac:spMk id="2" creationId="{98607235-F9B2-23B0-102F-4C412146ED68}"/>
          </ac:spMkLst>
        </pc:spChg>
      </pc:sldChg>
    </pc:docChg>
  </pc:docChgLst>
  <pc:docChgLst>
    <pc:chgData name="Jonathan Himes" userId="S::u1367169@umail.utah.edu::1f981a07-2c35-449a-9a52-4702d2da4bcc" providerId="AD" clId="Web-{F87269F8-E592-482A-8D96-4379B895B092}"/>
    <pc:docChg chg="addSld modSld sldOrd">
      <pc:chgData name="Jonathan Himes" userId="S::u1367169@umail.utah.edu::1f981a07-2c35-449a-9a52-4702d2da4bcc" providerId="AD" clId="Web-{F87269F8-E592-482A-8D96-4379B895B092}" dt="2023-05-07T21:14:37.987" v="55"/>
      <pc:docMkLst>
        <pc:docMk/>
      </pc:docMkLst>
      <pc:sldChg chg="modSp ord">
        <pc:chgData name="Jonathan Himes" userId="S::u1367169@umail.utah.edu::1f981a07-2c35-449a-9a52-4702d2da4bcc" providerId="AD" clId="Web-{F87269F8-E592-482A-8D96-4379B895B092}" dt="2023-05-07T21:14:17.251" v="50"/>
        <pc:sldMkLst>
          <pc:docMk/>
          <pc:sldMk cId="2245462522" sldId="261"/>
        </pc:sldMkLst>
        <pc:spChg chg="mod">
          <ac:chgData name="Jonathan Himes" userId="S::u1367169@umail.utah.edu::1f981a07-2c35-449a-9a52-4702d2da4bcc" providerId="AD" clId="Web-{F87269F8-E592-482A-8D96-4379B895B092}" dt="2023-05-07T21:08:26.915" v="48" actId="20577"/>
          <ac:spMkLst>
            <pc:docMk/>
            <pc:sldMk cId="2245462522" sldId="261"/>
            <ac:spMk id="3" creationId="{70FEB69C-5C9D-5AD1-F1EB-DB6E40828E1F}"/>
          </ac:spMkLst>
        </pc:spChg>
      </pc:sldChg>
      <pc:sldChg chg="mod modShow">
        <pc:chgData name="Jonathan Himes" userId="S::u1367169@umail.utah.edu::1f981a07-2c35-449a-9a52-4702d2da4bcc" providerId="AD" clId="Web-{F87269F8-E592-482A-8D96-4379B895B092}" dt="2023-05-07T21:14:28.736" v="51"/>
        <pc:sldMkLst>
          <pc:docMk/>
          <pc:sldMk cId="262148290" sldId="262"/>
        </pc:sldMkLst>
      </pc:sldChg>
      <pc:sldChg chg="mod modShow">
        <pc:chgData name="Jonathan Himes" userId="S::u1367169@umail.utah.edu::1f981a07-2c35-449a-9a52-4702d2da4bcc" providerId="AD" clId="Web-{F87269F8-E592-482A-8D96-4379B895B092}" dt="2023-05-07T21:14:30.549" v="52"/>
        <pc:sldMkLst>
          <pc:docMk/>
          <pc:sldMk cId="1227189378" sldId="263"/>
        </pc:sldMkLst>
      </pc:sldChg>
      <pc:sldChg chg="mod modShow">
        <pc:chgData name="Jonathan Himes" userId="S::u1367169@umail.utah.edu::1f981a07-2c35-449a-9a52-4702d2da4bcc" providerId="AD" clId="Web-{F87269F8-E592-482A-8D96-4379B895B092}" dt="2023-05-07T21:14:34.315" v="54"/>
        <pc:sldMkLst>
          <pc:docMk/>
          <pc:sldMk cId="3572763672" sldId="264"/>
        </pc:sldMkLst>
      </pc:sldChg>
      <pc:sldChg chg="mod modShow">
        <pc:chgData name="Jonathan Himes" userId="S::u1367169@umail.utah.edu::1f981a07-2c35-449a-9a52-4702d2da4bcc" providerId="AD" clId="Web-{F87269F8-E592-482A-8D96-4379B895B092}" dt="2023-05-07T21:14:32.705" v="53"/>
        <pc:sldMkLst>
          <pc:docMk/>
          <pc:sldMk cId="4199315521" sldId="266"/>
        </pc:sldMkLst>
      </pc:sldChg>
      <pc:sldChg chg="modSp">
        <pc:chgData name="Jonathan Himes" userId="S::u1367169@umail.utah.edu::1f981a07-2c35-449a-9a52-4702d2da4bcc" providerId="AD" clId="Web-{F87269F8-E592-482A-8D96-4379B895B092}" dt="2023-05-07T21:10:17.532" v="49" actId="20577"/>
        <pc:sldMkLst>
          <pc:docMk/>
          <pc:sldMk cId="3242931101" sldId="267"/>
        </pc:sldMkLst>
        <pc:spChg chg="mod">
          <ac:chgData name="Jonathan Himes" userId="S::u1367169@umail.utah.edu::1f981a07-2c35-449a-9a52-4702d2da4bcc" providerId="AD" clId="Web-{F87269F8-E592-482A-8D96-4379B895B092}" dt="2023-05-07T21:10:17.532" v="49" actId="20577"/>
          <ac:spMkLst>
            <pc:docMk/>
            <pc:sldMk cId="3242931101" sldId="267"/>
            <ac:spMk id="2" creationId="{A42E75D9-6749-4429-961D-AD608B39841C}"/>
          </ac:spMkLst>
        </pc:spChg>
      </pc:sldChg>
      <pc:sldChg chg="new">
        <pc:chgData name="Jonathan Himes" userId="S::u1367169@umail.utah.edu::1f981a07-2c35-449a-9a52-4702d2da4bcc" providerId="AD" clId="Web-{F87269F8-E592-482A-8D96-4379B895B092}" dt="2023-05-07T21:14:37.987" v="55"/>
        <pc:sldMkLst>
          <pc:docMk/>
          <pc:sldMk cId="3912460247" sldId="269"/>
        </pc:sldMkLst>
      </pc:sldChg>
    </pc:docChg>
  </pc:docChgLst>
  <pc:docChgLst>
    <pc:chgData name="Yueqin Yang" userId="S::u0737683@umail.utah.edu::698248ba-438e-44e2-a8b7-84c31e651510" providerId="AD" clId="Web-{9B3DE169-2EE6-446D-8528-8B69FBB6C975}"/>
    <pc:docChg chg="modSld">
      <pc:chgData name="Yueqin Yang" userId="S::u0737683@umail.utah.edu::698248ba-438e-44e2-a8b7-84c31e651510" providerId="AD" clId="Web-{9B3DE169-2EE6-446D-8528-8B69FBB6C975}" dt="2023-05-08T22:57:02.605" v="44" actId="20577"/>
      <pc:docMkLst>
        <pc:docMk/>
      </pc:docMkLst>
      <pc:sldChg chg="modSp">
        <pc:chgData name="Yueqin Yang" userId="S::u0737683@umail.utah.edu::698248ba-438e-44e2-a8b7-84c31e651510" providerId="AD" clId="Web-{9B3DE169-2EE6-446D-8528-8B69FBB6C975}" dt="2023-05-08T22:33:34.728" v="32" actId="20577"/>
        <pc:sldMkLst>
          <pc:docMk/>
          <pc:sldMk cId="3242931101" sldId="267"/>
        </pc:sldMkLst>
        <pc:spChg chg="mod">
          <ac:chgData name="Yueqin Yang" userId="S::u0737683@umail.utah.edu::698248ba-438e-44e2-a8b7-84c31e651510" providerId="AD" clId="Web-{9B3DE169-2EE6-446D-8528-8B69FBB6C975}" dt="2023-05-08T22:33:34.728" v="32" actId="20577"/>
          <ac:spMkLst>
            <pc:docMk/>
            <pc:sldMk cId="3242931101" sldId="267"/>
            <ac:spMk id="3" creationId="{A63AC741-FFD2-4566-8E86-F42899C9C414}"/>
          </ac:spMkLst>
        </pc:spChg>
      </pc:sldChg>
      <pc:sldChg chg="modSp">
        <pc:chgData name="Yueqin Yang" userId="S::u0737683@umail.utah.edu::698248ba-438e-44e2-a8b7-84c31e651510" providerId="AD" clId="Web-{9B3DE169-2EE6-446D-8528-8B69FBB6C975}" dt="2023-05-08T22:56:05.448" v="41" actId="20577"/>
        <pc:sldMkLst>
          <pc:docMk/>
          <pc:sldMk cId="2372553375" sldId="270"/>
        </pc:sldMkLst>
        <pc:spChg chg="mod">
          <ac:chgData name="Yueqin Yang" userId="S::u0737683@umail.utah.edu::698248ba-438e-44e2-a8b7-84c31e651510" providerId="AD" clId="Web-{9B3DE169-2EE6-446D-8528-8B69FBB6C975}" dt="2023-05-08T22:56:05.448" v="41" actId="20577"/>
          <ac:spMkLst>
            <pc:docMk/>
            <pc:sldMk cId="2372553375" sldId="270"/>
            <ac:spMk id="3" creationId="{53432BCC-65D1-5448-0F17-A7A5D726DC58}"/>
          </ac:spMkLst>
        </pc:spChg>
      </pc:sldChg>
      <pc:sldChg chg="modSp">
        <pc:chgData name="Yueqin Yang" userId="S::u0737683@umail.utah.edu::698248ba-438e-44e2-a8b7-84c31e651510" providerId="AD" clId="Web-{9B3DE169-2EE6-446D-8528-8B69FBB6C975}" dt="2023-05-08T22:57:02.605" v="44" actId="20577"/>
        <pc:sldMkLst>
          <pc:docMk/>
          <pc:sldMk cId="4024778355" sldId="271"/>
        </pc:sldMkLst>
        <pc:spChg chg="mod">
          <ac:chgData name="Yueqin Yang" userId="S::u0737683@umail.utah.edu::698248ba-438e-44e2-a8b7-84c31e651510" providerId="AD" clId="Web-{9B3DE169-2EE6-446D-8528-8B69FBB6C975}" dt="2023-05-08T22:57:02.605" v="44" actId="20577"/>
          <ac:spMkLst>
            <pc:docMk/>
            <pc:sldMk cId="4024778355" sldId="271"/>
            <ac:spMk id="2" creationId="{9C37BAA5-1524-8AF7-CC0F-BC86C0D51909}"/>
          </ac:spMkLst>
        </pc:spChg>
      </pc:sldChg>
      <pc:sldChg chg="modSp">
        <pc:chgData name="Yueqin Yang" userId="S::u0737683@umail.utah.edu::698248ba-438e-44e2-a8b7-84c31e651510" providerId="AD" clId="Web-{9B3DE169-2EE6-446D-8528-8B69FBB6C975}" dt="2023-05-08T22:30:30.254" v="1" actId="1076"/>
        <pc:sldMkLst>
          <pc:docMk/>
          <pc:sldMk cId="1115889257" sldId="275"/>
        </pc:sldMkLst>
        <pc:picChg chg="mod">
          <ac:chgData name="Yueqin Yang" userId="S::u0737683@umail.utah.edu::698248ba-438e-44e2-a8b7-84c31e651510" providerId="AD" clId="Web-{9B3DE169-2EE6-446D-8528-8B69FBB6C975}" dt="2023-05-08T22:30:30.254" v="1" actId="1076"/>
          <ac:picMkLst>
            <pc:docMk/>
            <pc:sldMk cId="1115889257" sldId="275"/>
            <ac:picMk id="6" creationId="{79F61DB8-9C7F-2C9E-4183-7C75E8DBD171}"/>
          </ac:picMkLst>
        </pc:picChg>
        <pc:picChg chg="mod">
          <ac:chgData name="Yueqin Yang" userId="S::u0737683@umail.utah.edu::698248ba-438e-44e2-a8b7-84c31e651510" providerId="AD" clId="Web-{9B3DE169-2EE6-446D-8528-8B69FBB6C975}" dt="2023-05-08T22:30:28.254" v="0" actId="1076"/>
          <ac:picMkLst>
            <pc:docMk/>
            <pc:sldMk cId="1115889257" sldId="275"/>
            <ac:picMk id="7" creationId="{985C0129-F325-D91D-4F5B-E28524B4158B}"/>
          </ac:picMkLst>
        </pc:picChg>
      </pc:sldChg>
      <pc:sldChg chg="modSp">
        <pc:chgData name="Yueqin Yang" userId="S::u0737683@umail.utah.edu::698248ba-438e-44e2-a8b7-84c31e651510" providerId="AD" clId="Web-{9B3DE169-2EE6-446D-8528-8B69FBB6C975}" dt="2023-05-08T22:35:36.387" v="33" actId="1076"/>
        <pc:sldMkLst>
          <pc:docMk/>
          <pc:sldMk cId="1850834642" sldId="279"/>
        </pc:sldMkLst>
        <pc:picChg chg="mod">
          <ac:chgData name="Yueqin Yang" userId="S::u0737683@umail.utah.edu::698248ba-438e-44e2-a8b7-84c31e651510" providerId="AD" clId="Web-{9B3DE169-2EE6-446D-8528-8B69FBB6C975}" dt="2023-05-08T22:35:36.387" v="33" actId="1076"/>
          <ac:picMkLst>
            <pc:docMk/>
            <pc:sldMk cId="1850834642" sldId="279"/>
            <ac:picMk id="5" creationId="{F40982CA-C046-BD9D-40DE-77F3C3DD6A4F}"/>
          </ac:picMkLst>
        </pc:picChg>
      </pc:sldChg>
    </pc:docChg>
  </pc:docChgLst>
  <pc:docChgLst>
    <pc:chgData name="Michelle Kubicki" userId="0a04ab77-b01d-4290-aa1f-46f8f2acc879" providerId="ADAL" clId="{480F5012-F79D-4C31-9054-71160614FAC0}"/>
    <pc:docChg chg="undo custSel addSld modSld sldOrd">
      <pc:chgData name="Michelle Kubicki" userId="0a04ab77-b01d-4290-aa1f-46f8f2acc879" providerId="ADAL" clId="{480F5012-F79D-4C31-9054-71160614FAC0}" dt="2023-03-27T23:01:26.253" v="855" actId="20577"/>
      <pc:docMkLst>
        <pc:docMk/>
      </pc:docMkLst>
      <pc:sldChg chg="modSp">
        <pc:chgData name="Michelle Kubicki" userId="0a04ab77-b01d-4290-aa1f-46f8f2acc879" providerId="ADAL" clId="{480F5012-F79D-4C31-9054-71160614FAC0}" dt="2023-03-27T20:00:44.928" v="129" actId="20577"/>
        <pc:sldMkLst>
          <pc:docMk/>
          <pc:sldMk cId="3800650337" sldId="257"/>
        </pc:sldMkLst>
        <pc:spChg chg="mod">
          <ac:chgData name="Michelle Kubicki" userId="0a04ab77-b01d-4290-aa1f-46f8f2acc879" providerId="ADAL" clId="{480F5012-F79D-4C31-9054-71160614FAC0}" dt="2023-03-27T20:00:44.928" v="129" actId="20577"/>
          <ac:spMkLst>
            <pc:docMk/>
            <pc:sldMk cId="3800650337" sldId="257"/>
            <ac:spMk id="3" creationId="{4895D20F-1081-B85F-FF5C-8CD7848FA37B}"/>
          </ac:spMkLst>
        </pc:spChg>
      </pc:sldChg>
      <pc:sldChg chg="modSp">
        <pc:chgData name="Michelle Kubicki" userId="0a04ab77-b01d-4290-aa1f-46f8f2acc879" providerId="ADAL" clId="{480F5012-F79D-4C31-9054-71160614FAC0}" dt="2023-03-27T20:02:00.488" v="158" actId="20577"/>
        <pc:sldMkLst>
          <pc:docMk/>
          <pc:sldMk cId="2930197535" sldId="258"/>
        </pc:sldMkLst>
        <pc:spChg chg="mod">
          <ac:chgData name="Michelle Kubicki" userId="0a04ab77-b01d-4290-aa1f-46f8f2acc879" providerId="ADAL" clId="{480F5012-F79D-4C31-9054-71160614FAC0}" dt="2023-03-27T20:02:00.488" v="158" actId="20577"/>
          <ac:spMkLst>
            <pc:docMk/>
            <pc:sldMk cId="2930197535" sldId="258"/>
            <ac:spMk id="3" creationId="{2422CC18-FFB7-E53E-AD4C-48CB5CCA570E}"/>
          </ac:spMkLst>
        </pc:spChg>
      </pc:sldChg>
      <pc:sldChg chg="addSp delSp modSp">
        <pc:chgData name="Michelle Kubicki" userId="0a04ab77-b01d-4290-aa1f-46f8f2acc879" providerId="ADAL" clId="{480F5012-F79D-4C31-9054-71160614FAC0}" dt="2023-03-27T20:06:09.604" v="186" actId="404"/>
        <pc:sldMkLst>
          <pc:docMk/>
          <pc:sldMk cId="617520448" sldId="259"/>
        </pc:sldMkLst>
        <pc:spChg chg="del mod">
          <ac:chgData name="Michelle Kubicki" userId="0a04ab77-b01d-4290-aa1f-46f8f2acc879" providerId="ADAL" clId="{480F5012-F79D-4C31-9054-71160614FAC0}" dt="2023-03-27T20:03:19.511" v="163"/>
          <ac:spMkLst>
            <pc:docMk/>
            <pc:sldMk cId="617520448" sldId="259"/>
            <ac:spMk id="3" creationId="{839E9B82-7B7F-F0E6-5923-B9FCB0E3F8B4}"/>
          </ac:spMkLst>
        </pc:spChg>
        <pc:spChg chg="add del mod">
          <ac:chgData name="Michelle Kubicki" userId="0a04ab77-b01d-4290-aa1f-46f8f2acc879" providerId="ADAL" clId="{480F5012-F79D-4C31-9054-71160614FAC0}" dt="2023-03-27T20:03:54.138" v="168" actId="478"/>
          <ac:spMkLst>
            <pc:docMk/>
            <pc:sldMk cId="617520448" sldId="259"/>
            <ac:spMk id="5" creationId="{FCECCFC1-EDC4-4B4A-BDC9-15E7E8288033}"/>
          </ac:spMkLst>
        </pc:spChg>
        <pc:spChg chg="add del mod">
          <ac:chgData name="Michelle Kubicki" userId="0a04ab77-b01d-4290-aa1f-46f8f2acc879" providerId="ADAL" clId="{480F5012-F79D-4C31-9054-71160614FAC0}" dt="2023-03-27T20:04:00.064" v="169"/>
          <ac:spMkLst>
            <pc:docMk/>
            <pc:sldMk cId="617520448" sldId="259"/>
            <ac:spMk id="7" creationId="{6DBF5597-E38A-4C3F-97DE-40E61DDB2669}"/>
          </ac:spMkLst>
        </pc:spChg>
        <pc:spChg chg="add del mod">
          <ac:chgData name="Michelle Kubicki" userId="0a04ab77-b01d-4290-aa1f-46f8f2acc879" providerId="ADAL" clId="{480F5012-F79D-4C31-9054-71160614FAC0}" dt="2023-03-27T20:04:24.847" v="174" actId="478"/>
          <ac:spMkLst>
            <pc:docMk/>
            <pc:sldMk cId="617520448" sldId="259"/>
            <ac:spMk id="9" creationId="{11FB0318-DA59-4AF3-A433-A1354BE17322}"/>
          </ac:spMkLst>
        </pc:spChg>
        <pc:spChg chg="add mod">
          <ac:chgData name="Michelle Kubicki" userId="0a04ab77-b01d-4290-aa1f-46f8f2acc879" providerId="ADAL" clId="{480F5012-F79D-4C31-9054-71160614FAC0}" dt="2023-03-27T20:04:24.847" v="174" actId="478"/>
          <ac:spMkLst>
            <pc:docMk/>
            <pc:sldMk cId="617520448" sldId="259"/>
            <ac:spMk id="11" creationId="{4C5DFC57-D686-4677-848F-03669DFACC1B}"/>
          </ac:spMkLst>
        </pc:spChg>
        <pc:graphicFrameChg chg="add del mod modGraphic">
          <ac:chgData name="Michelle Kubicki" userId="0a04ab77-b01d-4290-aa1f-46f8f2acc879" providerId="ADAL" clId="{480F5012-F79D-4C31-9054-71160614FAC0}" dt="2023-03-27T20:03:54.138" v="168" actId="478"/>
          <ac:graphicFrameMkLst>
            <pc:docMk/>
            <pc:sldMk cId="617520448" sldId="259"/>
            <ac:graphicFrameMk id="4" creationId="{1C88677C-656F-4BF9-A081-5E485008003C}"/>
          </ac:graphicFrameMkLst>
        </pc:graphicFrameChg>
        <pc:graphicFrameChg chg="add del mod modGraphic">
          <ac:chgData name="Michelle Kubicki" userId="0a04ab77-b01d-4290-aa1f-46f8f2acc879" providerId="ADAL" clId="{480F5012-F79D-4C31-9054-71160614FAC0}" dt="2023-03-27T20:04:24.847" v="174" actId="478"/>
          <ac:graphicFrameMkLst>
            <pc:docMk/>
            <pc:sldMk cId="617520448" sldId="259"/>
            <ac:graphicFrameMk id="8" creationId="{6FBD5A74-71CD-4B32-91AC-57E9C740535C}"/>
          </ac:graphicFrameMkLst>
        </pc:graphicFrameChg>
        <pc:graphicFrameChg chg="mod modGraphic">
          <ac:chgData name="Michelle Kubicki" userId="0a04ab77-b01d-4290-aa1f-46f8f2acc879" providerId="ADAL" clId="{480F5012-F79D-4C31-9054-71160614FAC0}" dt="2023-03-27T20:06:09.604" v="186" actId="404"/>
          <ac:graphicFrameMkLst>
            <pc:docMk/>
            <pc:sldMk cId="617520448" sldId="259"/>
            <ac:graphicFrameMk id="12" creationId="{FABE6A9A-4734-482A-9A6B-0124FFB991C9}"/>
          </ac:graphicFrameMkLst>
        </pc:graphicFrameChg>
      </pc:sldChg>
      <pc:sldChg chg="modSp">
        <pc:chgData name="Michelle Kubicki" userId="0a04ab77-b01d-4290-aa1f-46f8f2acc879" providerId="ADAL" clId="{480F5012-F79D-4C31-9054-71160614FAC0}" dt="2023-03-27T20:07:44.077" v="206" actId="20577"/>
        <pc:sldMkLst>
          <pc:docMk/>
          <pc:sldMk cId="2208812426" sldId="260"/>
        </pc:sldMkLst>
        <pc:spChg chg="mod">
          <ac:chgData name="Michelle Kubicki" userId="0a04ab77-b01d-4290-aa1f-46f8f2acc879" providerId="ADAL" clId="{480F5012-F79D-4C31-9054-71160614FAC0}" dt="2023-03-27T20:07:44.077" v="206" actId="20577"/>
          <ac:spMkLst>
            <pc:docMk/>
            <pc:sldMk cId="2208812426" sldId="260"/>
            <ac:spMk id="3" creationId="{94F964EA-327C-6368-4C56-FB414D8CB52A}"/>
          </ac:spMkLst>
        </pc:spChg>
      </pc:sldChg>
      <pc:sldChg chg="modSp">
        <pc:chgData name="Michelle Kubicki" userId="0a04ab77-b01d-4290-aa1f-46f8f2acc879" providerId="ADAL" clId="{480F5012-F79D-4C31-9054-71160614FAC0}" dt="2023-03-27T22:44:12.074" v="207"/>
        <pc:sldMkLst>
          <pc:docMk/>
          <pc:sldMk cId="2245462522" sldId="261"/>
        </pc:sldMkLst>
        <pc:spChg chg="mod">
          <ac:chgData name="Michelle Kubicki" userId="0a04ab77-b01d-4290-aa1f-46f8f2acc879" providerId="ADAL" clId="{480F5012-F79D-4C31-9054-71160614FAC0}" dt="2023-03-27T22:44:12.074" v="207"/>
          <ac:spMkLst>
            <pc:docMk/>
            <pc:sldMk cId="2245462522" sldId="261"/>
            <ac:spMk id="3" creationId="{70FEB69C-5C9D-5AD1-F1EB-DB6E40828E1F}"/>
          </ac:spMkLst>
        </pc:spChg>
      </pc:sldChg>
      <pc:sldChg chg="modSp">
        <pc:chgData name="Michelle Kubicki" userId="0a04ab77-b01d-4290-aa1f-46f8f2acc879" providerId="ADAL" clId="{480F5012-F79D-4C31-9054-71160614FAC0}" dt="2023-03-27T22:44:23.673" v="209" actId="27636"/>
        <pc:sldMkLst>
          <pc:docMk/>
          <pc:sldMk cId="262148290" sldId="262"/>
        </pc:sldMkLst>
        <pc:spChg chg="mod">
          <ac:chgData name="Michelle Kubicki" userId="0a04ab77-b01d-4290-aa1f-46f8f2acc879" providerId="ADAL" clId="{480F5012-F79D-4C31-9054-71160614FAC0}" dt="2023-03-27T22:44:23.673" v="209" actId="27636"/>
          <ac:spMkLst>
            <pc:docMk/>
            <pc:sldMk cId="262148290" sldId="262"/>
            <ac:spMk id="3" creationId="{6363CCE2-0D7D-77AD-9A7C-C8A14C88AA25}"/>
          </ac:spMkLst>
        </pc:spChg>
      </pc:sldChg>
      <pc:sldChg chg="addSp delSp modSp">
        <pc:chgData name="Michelle Kubicki" userId="0a04ab77-b01d-4290-aa1f-46f8f2acc879" providerId="ADAL" clId="{480F5012-F79D-4C31-9054-71160614FAC0}" dt="2023-03-27T22:49:30.786" v="366" actId="20577"/>
        <pc:sldMkLst>
          <pc:docMk/>
          <pc:sldMk cId="1227189378" sldId="263"/>
        </pc:sldMkLst>
        <pc:spChg chg="mod">
          <ac:chgData name="Michelle Kubicki" userId="0a04ab77-b01d-4290-aa1f-46f8f2acc879" providerId="ADAL" clId="{480F5012-F79D-4C31-9054-71160614FAC0}" dt="2023-03-27T22:49:30.786" v="366" actId="20577"/>
          <ac:spMkLst>
            <pc:docMk/>
            <pc:sldMk cId="1227189378" sldId="263"/>
            <ac:spMk id="3" creationId="{EE63F589-6EE7-1044-5375-91F74420C25D}"/>
          </ac:spMkLst>
        </pc:spChg>
        <pc:spChg chg="add del">
          <ac:chgData name="Michelle Kubicki" userId="0a04ab77-b01d-4290-aa1f-46f8f2acc879" providerId="ADAL" clId="{480F5012-F79D-4C31-9054-71160614FAC0}" dt="2023-03-27T22:48:30.511" v="342"/>
          <ac:spMkLst>
            <pc:docMk/>
            <pc:sldMk cId="1227189378" sldId="263"/>
            <ac:spMk id="4" creationId="{DB9AAB68-7E72-416B-8060-BCF9AAB11FCC}"/>
          </ac:spMkLst>
        </pc:spChg>
      </pc:sldChg>
      <pc:sldChg chg="modSp">
        <pc:chgData name="Michelle Kubicki" userId="0a04ab77-b01d-4290-aa1f-46f8f2acc879" providerId="ADAL" clId="{480F5012-F79D-4C31-9054-71160614FAC0}" dt="2023-03-27T22:54:04.023" v="527" actId="20577"/>
        <pc:sldMkLst>
          <pc:docMk/>
          <pc:sldMk cId="3572763672" sldId="264"/>
        </pc:sldMkLst>
        <pc:spChg chg="mod">
          <ac:chgData name="Michelle Kubicki" userId="0a04ab77-b01d-4290-aa1f-46f8f2acc879" providerId="ADAL" clId="{480F5012-F79D-4C31-9054-71160614FAC0}" dt="2023-03-27T22:54:04.023" v="527" actId="20577"/>
          <ac:spMkLst>
            <pc:docMk/>
            <pc:sldMk cId="3572763672" sldId="264"/>
            <ac:spMk id="2" creationId="{98607235-F9B2-23B0-102F-4C412146ED68}"/>
          </ac:spMkLst>
        </pc:spChg>
        <pc:spChg chg="mod">
          <ac:chgData name="Michelle Kubicki" userId="0a04ab77-b01d-4290-aa1f-46f8f2acc879" providerId="ADAL" clId="{480F5012-F79D-4C31-9054-71160614FAC0}" dt="2023-03-27T22:53:46.144" v="509" actId="27636"/>
          <ac:spMkLst>
            <pc:docMk/>
            <pc:sldMk cId="3572763672" sldId="264"/>
            <ac:spMk id="3" creationId="{56CED1DA-0EE1-69E0-63CC-84B7902122AF}"/>
          </ac:spMkLst>
        </pc:spChg>
      </pc:sldChg>
      <pc:sldChg chg="add ord">
        <pc:chgData name="Michelle Kubicki" userId="0a04ab77-b01d-4290-aa1f-46f8f2acc879" providerId="ADAL" clId="{480F5012-F79D-4C31-9054-71160614FAC0}" dt="2023-03-27T20:06:25.293" v="187"/>
        <pc:sldMkLst>
          <pc:docMk/>
          <pc:sldMk cId="1394881937" sldId="265"/>
        </pc:sldMkLst>
      </pc:sldChg>
      <pc:sldChg chg="modSp add">
        <pc:chgData name="Michelle Kubicki" userId="0a04ab77-b01d-4290-aa1f-46f8f2acc879" providerId="ADAL" clId="{480F5012-F79D-4C31-9054-71160614FAC0}" dt="2023-03-27T23:00:31.600" v="795" actId="20577"/>
        <pc:sldMkLst>
          <pc:docMk/>
          <pc:sldMk cId="4199315521" sldId="266"/>
        </pc:sldMkLst>
        <pc:spChg chg="mod">
          <ac:chgData name="Michelle Kubicki" userId="0a04ab77-b01d-4290-aa1f-46f8f2acc879" providerId="ADAL" clId="{480F5012-F79D-4C31-9054-71160614FAC0}" dt="2023-03-27T23:00:31.600" v="795" actId="20577"/>
          <ac:spMkLst>
            <pc:docMk/>
            <pc:sldMk cId="4199315521" sldId="266"/>
            <ac:spMk id="3" creationId="{EE63F589-6EE7-1044-5375-91F74420C25D}"/>
          </ac:spMkLst>
        </pc:spChg>
      </pc:sldChg>
      <pc:sldChg chg="modSp add">
        <pc:chgData name="Michelle Kubicki" userId="0a04ab77-b01d-4290-aa1f-46f8f2acc879" providerId="ADAL" clId="{480F5012-F79D-4C31-9054-71160614FAC0}" dt="2023-03-27T23:01:26.253" v="855" actId="20577"/>
        <pc:sldMkLst>
          <pc:docMk/>
          <pc:sldMk cId="3242931101" sldId="267"/>
        </pc:sldMkLst>
        <pc:spChg chg="mod">
          <ac:chgData name="Michelle Kubicki" userId="0a04ab77-b01d-4290-aa1f-46f8f2acc879" providerId="ADAL" clId="{480F5012-F79D-4C31-9054-71160614FAC0}" dt="2023-03-27T22:55:19.187" v="569" actId="404"/>
          <ac:spMkLst>
            <pc:docMk/>
            <pc:sldMk cId="3242931101" sldId="267"/>
            <ac:spMk id="2" creationId="{A42E75D9-6749-4429-961D-AD608B39841C}"/>
          </ac:spMkLst>
        </pc:spChg>
        <pc:spChg chg="mod">
          <ac:chgData name="Michelle Kubicki" userId="0a04ab77-b01d-4290-aa1f-46f8f2acc879" providerId="ADAL" clId="{480F5012-F79D-4C31-9054-71160614FAC0}" dt="2023-03-27T23:01:26.253" v="855" actId="20577"/>
          <ac:spMkLst>
            <pc:docMk/>
            <pc:sldMk cId="3242931101" sldId="267"/>
            <ac:spMk id="3" creationId="{A63AC741-FFD2-4566-8E86-F42899C9C414}"/>
          </ac:spMkLst>
        </pc:spChg>
      </pc:sldChg>
      <pc:sldChg chg="modSp add">
        <pc:chgData name="Michelle Kubicki" userId="0a04ab77-b01d-4290-aa1f-46f8f2acc879" providerId="ADAL" clId="{480F5012-F79D-4C31-9054-71160614FAC0}" dt="2023-03-27T22:57:58.536" v="765" actId="20577"/>
        <pc:sldMkLst>
          <pc:docMk/>
          <pc:sldMk cId="2486033348" sldId="268"/>
        </pc:sldMkLst>
        <pc:spChg chg="mod">
          <ac:chgData name="Michelle Kubicki" userId="0a04ab77-b01d-4290-aa1f-46f8f2acc879" providerId="ADAL" clId="{480F5012-F79D-4C31-9054-71160614FAC0}" dt="2023-03-27T22:57:57.071" v="764" actId="20577"/>
          <ac:spMkLst>
            <pc:docMk/>
            <pc:sldMk cId="2486033348" sldId="268"/>
            <ac:spMk id="2" creationId="{02B3328D-5486-4980-9A80-967514FCE86D}"/>
          </ac:spMkLst>
        </pc:spChg>
        <pc:spChg chg="mod">
          <ac:chgData name="Michelle Kubicki" userId="0a04ab77-b01d-4290-aa1f-46f8f2acc879" providerId="ADAL" clId="{480F5012-F79D-4C31-9054-71160614FAC0}" dt="2023-03-27T22:57:58.536" v="765" actId="20577"/>
          <ac:spMkLst>
            <pc:docMk/>
            <pc:sldMk cId="2486033348" sldId="268"/>
            <ac:spMk id="3" creationId="{C492D25A-26FB-4558-8C4E-B0D8C29BE172}"/>
          </ac:spMkLst>
        </pc:spChg>
      </pc:sldChg>
    </pc:docChg>
  </pc:docChgLst>
  <pc:docChgLst>
    <pc:chgData name="Yueqin Yang" userId="S::u0737683@umail.utah.edu::698248ba-438e-44e2-a8b7-84c31e651510" providerId="AD" clId="Web-{4CDD5139-07BC-4D3D-9208-83BCFE122207}"/>
    <pc:docChg chg="addSld delSld modSld sldOrd">
      <pc:chgData name="Yueqin Yang" userId="S::u0737683@umail.utah.edu::698248ba-438e-44e2-a8b7-84c31e651510" providerId="AD" clId="Web-{4CDD5139-07BC-4D3D-9208-83BCFE122207}" dt="2023-05-08T16:58:01.807" v="484" actId="20577"/>
      <pc:docMkLst>
        <pc:docMk/>
      </pc:docMkLst>
      <pc:sldChg chg="modSp">
        <pc:chgData name="Yueqin Yang" userId="S::u0737683@umail.utah.edu::698248ba-438e-44e2-a8b7-84c31e651510" providerId="AD" clId="Web-{4CDD5139-07BC-4D3D-9208-83BCFE122207}" dt="2023-05-08T16:58:01.807" v="484" actId="20577"/>
        <pc:sldMkLst>
          <pc:docMk/>
          <pc:sldMk cId="3242931101" sldId="267"/>
        </pc:sldMkLst>
        <pc:spChg chg="mod">
          <ac:chgData name="Yueqin Yang" userId="S::u0737683@umail.utah.edu::698248ba-438e-44e2-a8b7-84c31e651510" providerId="AD" clId="Web-{4CDD5139-07BC-4D3D-9208-83BCFE122207}" dt="2023-05-08T16:58:01.807" v="484" actId="20577"/>
          <ac:spMkLst>
            <pc:docMk/>
            <pc:sldMk cId="3242931101" sldId="267"/>
            <ac:spMk id="3" creationId="{A63AC741-FFD2-4566-8E86-F42899C9C414}"/>
          </ac:spMkLst>
        </pc:spChg>
      </pc:sldChg>
      <pc:sldChg chg="addSp delSp modSp mod ord setBg">
        <pc:chgData name="Yueqin Yang" userId="S::u0737683@umail.utah.edu::698248ba-438e-44e2-a8b7-84c31e651510" providerId="AD" clId="Web-{4CDD5139-07BC-4D3D-9208-83BCFE122207}" dt="2023-05-08T16:45:54.393" v="393"/>
        <pc:sldMkLst>
          <pc:docMk/>
          <pc:sldMk cId="3912460247" sldId="269"/>
        </pc:sldMkLst>
        <pc:spChg chg="mod">
          <ac:chgData name="Yueqin Yang" userId="S::u0737683@umail.utah.edu::698248ba-438e-44e2-a8b7-84c31e651510" providerId="AD" clId="Web-{4CDD5139-07BC-4D3D-9208-83BCFE122207}" dt="2023-05-08T16:12:20.125" v="73" actId="20577"/>
          <ac:spMkLst>
            <pc:docMk/>
            <pc:sldMk cId="3912460247" sldId="269"/>
            <ac:spMk id="2" creationId="{B4A6E562-845C-74D7-CC29-DB6D91933A23}"/>
          </ac:spMkLst>
        </pc:spChg>
        <pc:spChg chg="mod">
          <ac:chgData name="Yueqin Yang" userId="S::u0737683@umail.utah.edu::698248ba-438e-44e2-a8b7-84c31e651510" providerId="AD" clId="Web-{4CDD5139-07BC-4D3D-9208-83BCFE122207}" dt="2023-05-08T16:15:44.601" v="111" actId="20577"/>
          <ac:spMkLst>
            <pc:docMk/>
            <pc:sldMk cId="3912460247" sldId="269"/>
            <ac:spMk id="3" creationId="{FDABF006-C64B-AA2B-8DF9-09F45895F689}"/>
          </ac:spMkLst>
        </pc:spChg>
        <pc:spChg chg="add">
          <ac:chgData name="Yueqin Yang" userId="S::u0737683@umail.utah.edu::698248ba-438e-44e2-a8b7-84c31e651510" providerId="AD" clId="Web-{4CDD5139-07BC-4D3D-9208-83BCFE122207}" dt="2023-05-08T16:07:20.647" v="23"/>
          <ac:spMkLst>
            <pc:docMk/>
            <pc:sldMk cId="3912460247" sldId="269"/>
            <ac:spMk id="9" creationId="{099405E2-1A96-4DBA-A9DC-4C2A1B421CA9}"/>
          </ac:spMkLst>
        </pc:spChg>
        <pc:spChg chg="add">
          <ac:chgData name="Yueqin Yang" userId="S::u0737683@umail.utah.edu::698248ba-438e-44e2-a8b7-84c31e651510" providerId="AD" clId="Web-{4CDD5139-07BC-4D3D-9208-83BCFE122207}" dt="2023-05-08T16:07:20.647" v="23"/>
          <ac:spMkLst>
            <pc:docMk/>
            <pc:sldMk cId="3912460247" sldId="269"/>
            <ac:spMk id="11" creationId="{79855050-A75B-4DD0-9B56-8B1C7722D884}"/>
          </ac:spMkLst>
        </pc:spChg>
        <pc:spChg chg="add">
          <ac:chgData name="Yueqin Yang" userId="S::u0737683@umail.utah.edu::698248ba-438e-44e2-a8b7-84c31e651510" providerId="AD" clId="Web-{4CDD5139-07BC-4D3D-9208-83BCFE122207}" dt="2023-05-08T16:07:20.647" v="23"/>
          <ac:spMkLst>
            <pc:docMk/>
            <pc:sldMk cId="3912460247" sldId="269"/>
            <ac:spMk id="13" creationId="{2060C0F7-61A6-4E64-A77E-AFBD81127352}"/>
          </ac:spMkLst>
        </pc:spChg>
        <pc:spChg chg="add">
          <ac:chgData name="Yueqin Yang" userId="S::u0737683@umail.utah.edu::698248ba-438e-44e2-a8b7-84c31e651510" providerId="AD" clId="Web-{4CDD5139-07BC-4D3D-9208-83BCFE122207}" dt="2023-05-08T16:07:20.647" v="23"/>
          <ac:spMkLst>
            <pc:docMk/>
            <pc:sldMk cId="3912460247" sldId="269"/>
            <ac:spMk id="15" creationId="{BCF4857D-F003-4CA1-82AB-00900B1008BA}"/>
          </ac:spMkLst>
        </pc:spChg>
        <pc:spChg chg="add">
          <ac:chgData name="Yueqin Yang" userId="S::u0737683@umail.utah.edu::698248ba-438e-44e2-a8b7-84c31e651510" providerId="AD" clId="Web-{4CDD5139-07BC-4D3D-9208-83BCFE122207}" dt="2023-05-08T16:07:20.647" v="23"/>
          <ac:spMkLst>
            <pc:docMk/>
            <pc:sldMk cId="3912460247" sldId="269"/>
            <ac:spMk id="17" creationId="{DB791336-FCAA-4174-9303-B3F374861110}"/>
          </ac:spMkLst>
        </pc:spChg>
        <pc:spChg chg="add">
          <ac:chgData name="Yueqin Yang" userId="S::u0737683@umail.utah.edu::698248ba-438e-44e2-a8b7-84c31e651510" providerId="AD" clId="Web-{4CDD5139-07BC-4D3D-9208-83BCFE122207}" dt="2023-05-08T16:07:20.647" v="23"/>
          <ac:spMkLst>
            <pc:docMk/>
            <pc:sldMk cId="3912460247" sldId="269"/>
            <ac:spMk id="19" creationId="{CA212158-300D-44D0-9CCE-472C3F669EE1}"/>
          </ac:spMkLst>
        </pc:spChg>
        <pc:spChg chg="add">
          <ac:chgData name="Yueqin Yang" userId="S::u0737683@umail.utah.edu::698248ba-438e-44e2-a8b7-84c31e651510" providerId="AD" clId="Web-{4CDD5139-07BC-4D3D-9208-83BCFE122207}" dt="2023-05-08T16:07:20.647" v="23"/>
          <ac:spMkLst>
            <pc:docMk/>
            <pc:sldMk cId="3912460247" sldId="269"/>
            <ac:spMk id="21" creationId="{988521F4-D44A-42C5-9BDB-5CA25554098B}"/>
          </ac:spMkLst>
        </pc:spChg>
        <pc:spChg chg="add">
          <ac:chgData name="Yueqin Yang" userId="S::u0737683@umail.utah.edu::698248ba-438e-44e2-a8b7-84c31e651510" providerId="AD" clId="Web-{4CDD5139-07BC-4D3D-9208-83BCFE122207}" dt="2023-05-08T16:07:20.647" v="23"/>
          <ac:spMkLst>
            <pc:docMk/>
            <pc:sldMk cId="3912460247" sldId="269"/>
            <ac:spMk id="23" creationId="{5E6738EB-6FF0-4AF9-8462-57F4494B88B2}"/>
          </ac:spMkLst>
        </pc:spChg>
        <pc:grpChg chg="add mod">
          <ac:chgData name="Yueqin Yang" userId="S::u0737683@umail.utah.edu::698248ba-438e-44e2-a8b7-84c31e651510" providerId="AD" clId="Web-{4CDD5139-07BC-4D3D-9208-83BCFE122207}" dt="2023-05-08T16:10:49.279" v="55" actId="1076"/>
          <ac:grpSpMkLst>
            <pc:docMk/>
            <pc:sldMk cId="3912460247" sldId="269"/>
            <ac:grpSpMk id="10" creationId="{F8C8D247-A8E6-4294-0C58-BA7980C5F540}"/>
          </ac:grpSpMkLst>
        </pc:grpChg>
        <pc:picChg chg="add del mod">
          <ac:chgData name="Yueqin Yang" userId="S::u0737683@umail.utah.edu::698248ba-438e-44e2-a8b7-84c31e651510" providerId="AD" clId="Web-{4CDD5139-07BC-4D3D-9208-83BCFE122207}" dt="2023-05-08T16:08:03.930" v="26"/>
          <ac:picMkLst>
            <pc:docMk/>
            <pc:sldMk cId="3912460247" sldId="269"/>
            <ac:picMk id="4" creationId="{88B67E99-FA0B-7AC1-DAB9-8265F4DE415E}"/>
          </ac:picMkLst>
        </pc:picChg>
        <pc:picChg chg="add mod">
          <ac:chgData name="Yueqin Yang" userId="S::u0737683@umail.utah.edu::698248ba-438e-44e2-a8b7-84c31e651510" providerId="AD" clId="Web-{4CDD5139-07BC-4D3D-9208-83BCFE122207}" dt="2023-05-08T16:08:13.633" v="30" actId="14100"/>
          <ac:picMkLst>
            <pc:docMk/>
            <pc:sldMk cId="3912460247" sldId="269"/>
            <ac:picMk id="5" creationId="{62133E69-2E9F-DB2A-E7F2-14077F7EF11F}"/>
          </ac:picMkLst>
        </pc:picChg>
        <pc:picChg chg="add mod">
          <ac:chgData name="Yueqin Yang" userId="S::u0737683@umail.utah.edu::698248ba-438e-44e2-a8b7-84c31e651510" providerId="AD" clId="Web-{4CDD5139-07BC-4D3D-9208-83BCFE122207}" dt="2023-05-08T16:10:34.216" v="52" actId="1076"/>
          <ac:picMkLst>
            <pc:docMk/>
            <pc:sldMk cId="3912460247" sldId="269"/>
            <ac:picMk id="6" creationId="{AFC6D0E3-EE37-84CC-0EDC-2C0A8FEDFC4F}"/>
          </ac:picMkLst>
        </pc:picChg>
        <pc:picChg chg="add del mod">
          <ac:chgData name="Yueqin Yang" userId="S::u0737683@umail.utah.edu::698248ba-438e-44e2-a8b7-84c31e651510" providerId="AD" clId="Web-{4CDD5139-07BC-4D3D-9208-83BCFE122207}" dt="2023-05-08T16:10:08.090" v="45"/>
          <ac:picMkLst>
            <pc:docMk/>
            <pc:sldMk cId="3912460247" sldId="269"/>
            <ac:picMk id="7" creationId="{FF58A859-7566-839F-47B5-A8AC782E7E59}"/>
          </ac:picMkLst>
        </pc:picChg>
        <pc:picChg chg="add mod ord">
          <ac:chgData name="Yueqin Yang" userId="S::u0737683@umail.utah.edu::698248ba-438e-44e2-a8b7-84c31e651510" providerId="AD" clId="Web-{4CDD5139-07BC-4D3D-9208-83BCFE122207}" dt="2023-05-08T16:10:25.731" v="50" actId="1076"/>
          <ac:picMkLst>
            <pc:docMk/>
            <pc:sldMk cId="3912460247" sldId="269"/>
            <ac:picMk id="8" creationId="{25B584E8-550F-BE58-D90D-ECA9498BB8F2}"/>
          </ac:picMkLst>
        </pc:picChg>
      </pc:sldChg>
      <pc:sldChg chg="addSp delSp modSp new mod setBg">
        <pc:chgData name="Yueqin Yang" userId="S::u0737683@umail.utah.edu::698248ba-438e-44e2-a8b7-84c31e651510" providerId="AD" clId="Web-{4CDD5139-07BC-4D3D-9208-83BCFE122207}" dt="2023-05-08T16:19:59.890" v="159" actId="14100"/>
        <pc:sldMkLst>
          <pc:docMk/>
          <pc:sldMk cId="2372553375" sldId="270"/>
        </pc:sldMkLst>
        <pc:spChg chg="mod">
          <ac:chgData name="Yueqin Yang" userId="S::u0737683@umail.utah.edu::698248ba-438e-44e2-a8b7-84c31e651510" providerId="AD" clId="Web-{4CDD5139-07BC-4D3D-9208-83BCFE122207}" dt="2023-05-08T16:16:29.461" v="117" actId="20577"/>
          <ac:spMkLst>
            <pc:docMk/>
            <pc:sldMk cId="2372553375" sldId="270"/>
            <ac:spMk id="2" creationId="{37DD7589-3604-1A55-7391-78A4D5BE6DE4}"/>
          </ac:spMkLst>
        </pc:spChg>
        <pc:spChg chg="mod ord">
          <ac:chgData name="Yueqin Yang" userId="S::u0737683@umail.utah.edu::698248ba-438e-44e2-a8b7-84c31e651510" providerId="AD" clId="Web-{4CDD5139-07BC-4D3D-9208-83BCFE122207}" dt="2023-05-08T16:18:04.183" v="126"/>
          <ac:spMkLst>
            <pc:docMk/>
            <pc:sldMk cId="2372553375" sldId="270"/>
            <ac:spMk id="3" creationId="{53432BCC-65D1-5448-0F17-A7A5D726DC58}"/>
          </ac:spMkLst>
        </pc:spChg>
        <pc:spChg chg="add del">
          <ac:chgData name="Yueqin Yang" userId="S::u0737683@umail.utah.edu::698248ba-438e-44e2-a8b7-84c31e651510" providerId="AD" clId="Web-{4CDD5139-07BC-4D3D-9208-83BCFE122207}" dt="2023-05-08T16:14:26.739" v="89"/>
          <ac:spMkLst>
            <pc:docMk/>
            <pc:sldMk cId="2372553375" sldId="270"/>
            <ac:spMk id="9" creationId="{099405E2-1A96-4DBA-A9DC-4C2A1B421CA9}"/>
          </ac:spMkLst>
        </pc:spChg>
        <pc:spChg chg="add del">
          <ac:chgData name="Yueqin Yang" userId="S::u0737683@umail.utah.edu::698248ba-438e-44e2-a8b7-84c31e651510" providerId="AD" clId="Web-{4CDD5139-07BC-4D3D-9208-83BCFE122207}" dt="2023-05-08T16:14:26.739" v="89"/>
          <ac:spMkLst>
            <pc:docMk/>
            <pc:sldMk cId="2372553375" sldId="270"/>
            <ac:spMk id="11" creationId="{DEB1CCE3-FB1D-471C-9AFE-D20E81E64AC0}"/>
          </ac:spMkLst>
        </pc:spChg>
        <pc:spChg chg="add del">
          <ac:chgData name="Yueqin Yang" userId="S::u0737683@umail.utah.edu::698248ba-438e-44e2-a8b7-84c31e651510" providerId="AD" clId="Web-{4CDD5139-07BC-4D3D-9208-83BCFE122207}" dt="2023-05-08T16:14:26.739" v="89"/>
          <ac:spMkLst>
            <pc:docMk/>
            <pc:sldMk cId="2372553375" sldId="270"/>
            <ac:spMk id="13" creationId="{60F38E87-6AF8-4488-B608-9FA2F57B40B7}"/>
          </ac:spMkLst>
        </pc:spChg>
        <pc:spChg chg="add del">
          <ac:chgData name="Yueqin Yang" userId="S::u0737683@umail.utah.edu::698248ba-438e-44e2-a8b7-84c31e651510" providerId="AD" clId="Web-{4CDD5139-07BC-4D3D-9208-83BCFE122207}" dt="2023-05-08T16:14:26.739" v="89"/>
          <ac:spMkLst>
            <pc:docMk/>
            <pc:sldMk cId="2372553375" sldId="270"/>
            <ac:spMk id="15" creationId="{ECC3B76D-CC6E-42D0-8666-2A2164AB5AF4}"/>
          </ac:spMkLst>
        </pc:spChg>
        <pc:spChg chg="add del">
          <ac:chgData name="Yueqin Yang" userId="S::u0737683@umail.utah.edu::698248ba-438e-44e2-a8b7-84c31e651510" providerId="AD" clId="Web-{4CDD5139-07BC-4D3D-9208-83BCFE122207}" dt="2023-05-08T16:14:26.739" v="89"/>
          <ac:spMkLst>
            <pc:docMk/>
            <pc:sldMk cId="2372553375" sldId="270"/>
            <ac:spMk id="17" creationId="{32BA9D6C-8214-4E25-AF8B-48762AD8D530}"/>
          </ac:spMkLst>
        </pc:spChg>
        <pc:spChg chg="add del">
          <ac:chgData name="Yueqin Yang" userId="S::u0737683@umail.utah.edu::698248ba-438e-44e2-a8b7-84c31e651510" providerId="AD" clId="Web-{4CDD5139-07BC-4D3D-9208-83BCFE122207}" dt="2023-05-08T16:14:26.739" v="89"/>
          <ac:spMkLst>
            <pc:docMk/>
            <pc:sldMk cId="2372553375" sldId="270"/>
            <ac:spMk id="19" creationId="{DBE9B8BD-472F-4F54-AC9D-101EE3496992}"/>
          </ac:spMkLst>
        </pc:spChg>
        <pc:spChg chg="add del">
          <ac:chgData name="Yueqin Yang" userId="S::u0737683@umail.utah.edu::698248ba-438e-44e2-a8b7-84c31e651510" providerId="AD" clId="Web-{4CDD5139-07BC-4D3D-9208-83BCFE122207}" dt="2023-05-08T16:14:26.739" v="89"/>
          <ac:spMkLst>
            <pc:docMk/>
            <pc:sldMk cId="2372553375" sldId="270"/>
            <ac:spMk id="21" creationId="{0871A14F-64B0-4CCE-900E-695C55EFF375}"/>
          </ac:spMkLst>
        </pc:spChg>
        <pc:spChg chg="add del">
          <ac:chgData name="Yueqin Yang" userId="S::u0737683@umail.utah.edu::698248ba-438e-44e2-a8b7-84c31e651510" providerId="AD" clId="Web-{4CDD5139-07BC-4D3D-9208-83BCFE122207}" dt="2023-05-08T16:14:26.739" v="89"/>
          <ac:spMkLst>
            <pc:docMk/>
            <pc:sldMk cId="2372553375" sldId="270"/>
            <ac:spMk id="23" creationId="{0FDBC76A-295F-4635-A28D-ADA24F383ABC}"/>
          </ac:spMkLst>
        </pc:spChg>
        <pc:spChg chg="add del">
          <ac:chgData name="Yueqin Yang" userId="S::u0737683@umail.utah.edu::698248ba-438e-44e2-a8b7-84c31e651510" providerId="AD" clId="Web-{4CDD5139-07BC-4D3D-9208-83BCFE122207}" dt="2023-05-08T16:18:04.183" v="126"/>
          <ac:spMkLst>
            <pc:docMk/>
            <pc:sldMk cId="2372553375" sldId="270"/>
            <ac:spMk id="25" creationId="{099405E2-1A96-4DBA-A9DC-4C2A1B421CA9}"/>
          </ac:spMkLst>
        </pc:spChg>
        <pc:spChg chg="add del">
          <ac:chgData name="Yueqin Yang" userId="S::u0737683@umail.utah.edu::698248ba-438e-44e2-a8b7-84c31e651510" providerId="AD" clId="Web-{4CDD5139-07BC-4D3D-9208-83BCFE122207}" dt="2023-05-08T16:18:04.183" v="126"/>
          <ac:spMkLst>
            <pc:docMk/>
            <pc:sldMk cId="2372553375" sldId="270"/>
            <ac:spMk id="26" creationId="{79855050-A75B-4DD0-9B56-8B1C7722D884}"/>
          </ac:spMkLst>
        </pc:spChg>
        <pc:spChg chg="add del">
          <ac:chgData name="Yueqin Yang" userId="S::u0737683@umail.utah.edu::698248ba-438e-44e2-a8b7-84c31e651510" providerId="AD" clId="Web-{4CDD5139-07BC-4D3D-9208-83BCFE122207}" dt="2023-05-08T16:18:04.183" v="126"/>
          <ac:spMkLst>
            <pc:docMk/>
            <pc:sldMk cId="2372553375" sldId="270"/>
            <ac:spMk id="27" creationId="{2060C0F7-61A6-4E64-A77E-AFBD81127352}"/>
          </ac:spMkLst>
        </pc:spChg>
        <pc:spChg chg="add del">
          <ac:chgData name="Yueqin Yang" userId="S::u0737683@umail.utah.edu::698248ba-438e-44e2-a8b7-84c31e651510" providerId="AD" clId="Web-{4CDD5139-07BC-4D3D-9208-83BCFE122207}" dt="2023-05-08T16:18:04.183" v="126"/>
          <ac:spMkLst>
            <pc:docMk/>
            <pc:sldMk cId="2372553375" sldId="270"/>
            <ac:spMk id="28" creationId="{BCF4857D-F003-4CA1-82AB-00900B1008BA}"/>
          </ac:spMkLst>
        </pc:spChg>
        <pc:spChg chg="add del">
          <ac:chgData name="Yueqin Yang" userId="S::u0737683@umail.utah.edu::698248ba-438e-44e2-a8b7-84c31e651510" providerId="AD" clId="Web-{4CDD5139-07BC-4D3D-9208-83BCFE122207}" dt="2023-05-08T16:18:04.183" v="126"/>
          <ac:spMkLst>
            <pc:docMk/>
            <pc:sldMk cId="2372553375" sldId="270"/>
            <ac:spMk id="29" creationId="{DB791336-FCAA-4174-9303-B3F374861110}"/>
          </ac:spMkLst>
        </pc:spChg>
        <pc:spChg chg="add del">
          <ac:chgData name="Yueqin Yang" userId="S::u0737683@umail.utah.edu::698248ba-438e-44e2-a8b7-84c31e651510" providerId="AD" clId="Web-{4CDD5139-07BC-4D3D-9208-83BCFE122207}" dt="2023-05-08T16:18:04.183" v="126"/>
          <ac:spMkLst>
            <pc:docMk/>
            <pc:sldMk cId="2372553375" sldId="270"/>
            <ac:spMk id="30" creationId="{CA212158-300D-44D0-9CCE-472C3F669EE1}"/>
          </ac:spMkLst>
        </pc:spChg>
        <pc:spChg chg="add del">
          <ac:chgData name="Yueqin Yang" userId="S::u0737683@umail.utah.edu::698248ba-438e-44e2-a8b7-84c31e651510" providerId="AD" clId="Web-{4CDD5139-07BC-4D3D-9208-83BCFE122207}" dt="2023-05-08T16:18:04.183" v="126"/>
          <ac:spMkLst>
            <pc:docMk/>
            <pc:sldMk cId="2372553375" sldId="270"/>
            <ac:spMk id="31" creationId="{988521F4-D44A-42C5-9BDB-5CA25554098B}"/>
          </ac:spMkLst>
        </pc:spChg>
        <pc:spChg chg="add del">
          <ac:chgData name="Yueqin Yang" userId="S::u0737683@umail.utah.edu::698248ba-438e-44e2-a8b7-84c31e651510" providerId="AD" clId="Web-{4CDD5139-07BC-4D3D-9208-83BCFE122207}" dt="2023-05-08T16:18:04.183" v="126"/>
          <ac:spMkLst>
            <pc:docMk/>
            <pc:sldMk cId="2372553375" sldId="270"/>
            <ac:spMk id="32" creationId="{5E6738EB-6FF0-4AF9-8462-57F4494B88B2}"/>
          </ac:spMkLst>
        </pc:spChg>
        <pc:spChg chg="add del">
          <ac:chgData name="Yueqin Yang" userId="S::u0737683@umail.utah.edu::698248ba-438e-44e2-a8b7-84c31e651510" providerId="AD" clId="Web-{4CDD5139-07BC-4D3D-9208-83BCFE122207}" dt="2023-05-08T16:17:35.573" v="120"/>
          <ac:spMkLst>
            <pc:docMk/>
            <pc:sldMk cId="2372553375" sldId="270"/>
            <ac:spMk id="37" creationId="{099405E2-1A96-4DBA-A9DC-4C2A1B421CA9}"/>
          </ac:spMkLst>
        </pc:spChg>
        <pc:spChg chg="add del">
          <ac:chgData name="Yueqin Yang" userId="S::u0737683@umail.utah.edu::698248ba-438e-44e2-a8b7-84c31e651510" providerId="AD" clId="Web-{4CDD5139-07BC-4D3D-9208-83BCFE122207}" dt="2023-05-08T16:17:35.573" v="120"/>
          <ac:spMkLst>
            <pc:docMk/>
            <pc:sldMk cId="2372553375" sldId="270"/>
            <ac:spMk id="39" creationId="{79855050-A75B-4DD0-9B56-8B1C7722D884}"/>
          </ac:spMkLst>
        </pc:spChg>
        <pc:spChg chg="add del">
          <ac:chgData name="Yueqin Yang" userId="S::u0737683@umail.utah.edu::698248ba-438e-44e2-a8b7-84c31e651510" providerId="AD" clId="Web-{4CDD5139-07BC-4D3D-9208-83BCFE122207}" dt="2023-05-08T16:17:35.573" v="120"/>
          <ac:spMkLst>
            <pc:docMk/>
            <pc:sldMk cId="2372553375" sldId="270"/>
            <ac:spMk id="41" creationId="{2060C0F7-61A6-4E64-A77E-AFBD81127352}"/>
          </ac:spMkLst>
        </pc:spChg>
        <pc:spChg chg="add del">
          <ac:chgData name="Yueqin Yang" userId="S::u0737683@umail.utah.edu::698248ba-438e-44e2-a8b7-84c31e651510" providerId="AD" clId="Web-{4CDD5139-07BC-4D3D-9208-83BCFE122207}" dt="2023-05-08T16:17:35.573" v="120"/>
          <ac:spMkLst>
            <pc:docMk/>
            <pc:sldMk cId="2372553375" sldId="270"/>
            <ac:spMk id="43" creationId="{BCF4857D-F003-4CA1-82AB-00900B1008BA}"/>
          </ac:spMkLst>
        </pc:spChg>
        <pc:spChg chg="add del">
          <ac:chgData name="Yueqin Yang" userId="S::u0737683@umail.utah.edu::698248ba-438e-44e2-a8b7-84c31e651510" providerId="AD" clId="Web-{4CDD5139-07BC-4D3D-9208-83BCFE122207}" dt="2023-05-08T16:17:35.573" v="120"/>
          <ac:spMkLst>
            <pc:docMk/>
            <pc:sldMk cId="2372553375" sldId="270"/>
            <ac:spMk id="45" creationId="{DB791336-FCAA-4174-9303-B3F374861110}"/>
          </ac:spMkLst>
        </pc:spChg>
        <pc:spChg chg="add del">
          <ac:chgData name="Yueqin Yang" userId="S::u0737683@umail.utah.edu::698248ba-438e-44e2-a8b7-84c31e651510" providerId="AD" clId="Web-{4CDD5139-07BC-4D3D-9208-83BCFE122207}" dt="2023-05-08T16:17:35.573" v="120"/>
          <ac:spMkLst>
            <pc:docMk/>
            <pc:sldMk cId="2372553375" sldId="270"/>
            <ac:spMk id="47" creationId="{CA212158-300D-44D0-9CCE-472C3F669EE1}"/>
          </ac:spMkLst>
        </pc:spChg>
        <pc:spChg chg="add del">
          <ac:chgData name="Yueqin Yang" userId="S::u0737683@umail.utah.edu::698248ba-438e-44e2-a8b7-84c31e651510" providerId="AD" clId="Web-{4CDD5139-07BC-4D3D-9208-83BCFE122207}" dt="2023-05-08T16:17:35.573" v="120"/>
          <ac:spMkLst>
            <pc:docMk/>
            <pc:sldMk cId="2372553375" sldId="270"/>
            <ac:spMk id="49" creationId="{988521F4-D44A-42C5-9BDB-5CA25554098B}"/>
          </ac:spMkLst>
        </pc:spChg>
        <pc:spChg chg="add del">
          <ac:chgData name="Yueqin Yang" userId="S::u0737683@umail.utah.edu::698248ba-438e-44e2-a8b7-84c31e651510" providerId="AD" clId="Web-{4CDD5139-07BC-4D3D-9208-83BCFE122207}" dt="2023-05-08T16:17:35.573" v="120"/>
          <ac:spMkLst>
            <pc:docMk/>
            <pc:sldMk cId="2372553375" sldId="270"/>
            <ac:spMk id="51" creationId="{5E6738EB-6FF0-4AF9-8462-57F4494B88B2}"/>
          </ac:spMkLst>
        </pc:spChg>
        <pc:spChg chg="add del">
          <ac:chgData name="Yueqin Yang" userId="S::u0737683@umail.utah.edu::698248ba-438e-44e2-a8b7-84c31e651510" providerId="AD" clId="Web-{4CDD5139-07BC-4D3D-9208-83BCFE122207}" dt="2023-05-08T16:17:35.573" v="120"/>
          <ac:spMkLst>
            <pc:docMk/>
            <pc:sldMk cId="2372553375" sldId="270"/>
            <ac:spMk id="53" creationId="{4CE50A25-23E4-44AC-A4E5-38C15E086193}"/>
          </ac:spMkLst>
        </pc:spChg>
        <pc:spChg chg="add del">
          <ac:chgData name="Yueqin Yang" userId="S::u0737683@umail.utah.edu::698248ba-438e-44e2-a8b7-84c31e651510" providerId="AD" clId="Web-{4CDD5139-07BC-4D3D-9208-83BCFE122207}" dt="2023-05-08T16:18:04.183" v="126"/>
          <ac:spMkLst>
            <pc:docMk/>
            <pc:sldMk cId="2372553375" sldId="270"/>
            <ac:spMk id="55" creationId="{099405E2-1A96-4DBA-A9DC-4C2A1B421CA9}"/>
          </ac:spMkLst>
        </pc:spChg>
        <pc:spChg chg="add del">
          <ac:chgData name="Yueqin Yang" userId="S::u0737683@umail.utah.edu::698248ba-438e-44e2-a8b7-84c31e651510" providerId="AD" clId="Web-{4CDD5139-07BC-4D3D-9208-83BCFE122207}" dt="2023-05-08T16:18:04.183" v="126"/>
          <ac:spMkLst>
            <pc:docMk/>
            <pc:sldMk cId="2372553375" sldId="270"/>
            <ac:spMk id="56" creationId="{79855050-A75B-4DD0-9B56-8B1C7722D884}"/>
          </ac:spMkLst>
        </pc:spChg>
        <pc:spChg chg="add del">
          <ac:chgData name="Yueqin Yang" userId="S::u0737683@umail.utah.edu::698248ba-438e-44e2-a8b7-84c31e651510" providerId="AD" clId="Web-{4CDD5139-07BC-4D3D-9208-83BCFE122207}" dt="2023-05-08T16:18:04.183" v="126"/>
          <ac:spMkLst>
            <pc:docMk/>
            <pc:sldMk cId="2372553375" sldId="270"/>
            <ac:spMk id="57" creationId="{2060C0F7-61A6-4E64-A77E-AFBD81127352}"/>
          </ac:spMkLst>
        </pc:spChg>
        <pc:spChg chg="add del">
          <ac:chgData name="Yueqin Yang" userId="S::u0737683@umail.utah.edu::698248ba-438e-44e2-a8b7-84c31e651510" providerId="AD" clId="Web-{4CDD5139-07BC-4D3D-9208-83BCFE122207}" dt="2023-05-08T16:18:04.183" v="126"/>
          <ac:spMkLst>
            <pc:docMk/>
            <pc:sldMk cId="2372553375" sldId="270"/>
            <ac:spMk id="58" creationId="{BCF4857D-F003-4CA1-82AB-00900B1008BA}"/>
          </ac:spMkLst>
        </pc:spChg>
        <pc:spChg chg="add del">
          <ac:chgData name="Yueqin Yang" userId="S::u0737683@umail.utah.edu::698248ba-438e-44e2-a8b7-84c31e651510" providerId="AD" clId="Web-{4CDD5139-07BC-4D3D-9208-83BCFE122207}" dt="2023-05-08T16:18:04.183" v="126"/>
          <ac:spMkLst>
            <pc:docMk/>
            <pc:sldMk cId="2372553375" sldId="270"/>
            <ac:spMk id="59" creationId="{DB791336-FCAA-4174-9303-B3F374861110}"/>
          </ac:spMkLst>
        </pc:spChg>
        <pc:spChg chg="add del">
          <ac:chgData name="Yueqin Yang" userId="S::u0737683@umail.utah.edu::698248ba-438e-44e2-a8b7-84c31e651510" providerId="AD" clId="Web-{4CDD5139-07BC-4D3D-9208-83BCFE122207}" dt="2023-05-08T16:18:04.183" v="126"/>
          <ac:spMkLst>
            <pc:docMk/>
            <pc:sldMk cId="2372553375" sldId="270"/>
            <ac:spMk id="60" creationId="{CA212158-300D-44D0-9CCE-472C3F669EE1}"/>
          </ac:spMkLst>
        </pc:spChg>
        <pc:spChg chg="add del">
          <ac:chgData name="Yueqin Yang" userId="S::u0737683@umail.utah.edu::698248ba-438e-44e2-a8b7-84c31e651510" providerId="AD" clId="Web-{4CDD5139-07BC-4D3D-9208-83BCFE122207}" dt="2023-05-08T16:18:04.183" v="126"/>
          <ac:spMkLst>
            <pc:docMk/>
            <pc:sldMk cId="2372553375" sldId="270"/>
            <ac:spMk id="61" creationId="{988521F4-D44A-42C5-9BDB-5CA25554098B}"/>
          </ac:spMkLst>
        </pc:spChg>
        <pc:spChg chg="add del">
          <ac:chgData name="Yueqin Yang" userId="S::u0737683@umail.utah.edu::698248ba-438e-44e2-a8b7-84c31e651510" providerId="AD" clId="Web-{4CDD5139-07BC-4D3D-9208-83BCFE122207}" dt="2023-05-08T16:18:04.183" v="126"/>
          <ac:spMkLst>
            <pc:docMk/>
            <pc:sldMk cId="2372553375" sldId="270"/>
            <ac:spMk id="62" creationId="{5E6738EB-6FF0-4AF9-8462-57F4494B88B2}"/>
          </ac:spMkLst>
        </pc:spChg>
        <pc:spChg chg="add del">
          <ac:chgData name="Yueqin Yang" userId="S::u0737683@umail.utah.edu::698248ba-438e-44e2-a8b7-84c31e651510" providerId="AD" clId="Web-{4CDD5139-07BC-4D3D-9208-83BCFE122207}" dt="2023-05-08T16:18:04.183" v="126"/>
          <ac:spMkLst>
            <pc:docMk/>
            <pc:sldMk cId="2372553375" sldId="270"/>
            <ac:spMk id="63" creationId="{1649735B-7A94-4CFA-B31A-CFBAD459BD24}"/>
          </ac:spMkLst>
        </pc:spChg>
        <pc:grpChg chg="add mod">
          <ac:chgData name="Yueqin Yang" userId="S::u0737683@umail.utah.edu::698248ba-438e-44e2-a8b7-84c31e651510" providerId="AD" clId="Web-{4CDD5139-07BC-4D3D-9208-83BCFE122207}" dt="2023-05-08T16:19:57.359" v="158" actId="1076"/>
          <ac:grpSpMkLst>
            <pc:docMk/>
            <pc:sldMk cId="2372553375" sldId="270"/>
            <ac:grpSpMk id="8" creationId="{D7CEC0FB-2B0F-8F50-30B5-D9AC97E8CF46}"/>
          </ac:grpSpMkLst>
        </pc:grpChg>
        <pc:picChg chg="add mod ord">
          <ac:chgData name="Yueqin Yang" userId="S::u0737683@umail.utah.edu::698248ba-438e-44e2-a8b7-84c31e651510" providerId="AD" clId="Web-{4CDD5139-07BC-4D3D-9208-83BCFE122207}" dt="2023-05-08T16:19:59.890" v="159" actId="14100"/>
          <ac:picMkLst>
            <pc:docMk/>
            <pc:sldMk cId="2372553375" sldId="270"/>
            <ac:picMk id="4" creationId="{EC0F965E-BFD3-99D8-FE29-701CFB8E327F}"/>
          </ac:picMkLst>
        </pc:picChg>
        <pc:picChg chg="add mod">
          <ac:chgData name="Yueqin Yang" userId="S::u0737683@umail.utah.edu::698248ba-438e-44e2-a8b7-84c31e651510" providerId="AD" clId="Web-{4CDD5139-07BC-4D3D-9208-83BCFE122207}" dt="2023-05-08T16:19:01.294" v="141" actId="14100"/>
          <ac:picMkLst>
            <pc:docMk/>
            <pc:sldMk cId="2372553375" sldId="270"/>
            <ac:picMk id="5" creationId="{C0E9C385-7BFA-BADE-783C-0553FF736D98}"/>
          </ac:picMkLst>
        </pc:picChg>
        <pc:picChg chg="add del mod">
          <ac:chgData name="Yueqin Yang" userId="S::u0737683@umail.utah.edu::698248ba-438e-44e2-a8b7-84c31e651510" providerId="AD" clId="Web-{4CDD5139-07BC-4D3D-9208-83BCFE122207}" dt="2023-05-08T16:18:26.450" v="131"/>
          <ac:picMkLst>
            <pc:docMk/>
            <pc:sldMk cId="2372553375" sldId="270"/>
            <ac:picMk id="6" creationId="{B7CFAB5E-DEA6-ADFC-F4E1-FD2BA865DCBC}"/>
          </ac:picMkLst>
        </pc:picChg>
        <pc:picChg chg="add mod ord">
          <ac:chgData name="Yueqin Yang" userId="S::u0737683@umail.utah.edu::698248ba-438e-44e2-a8b7-84c31e651510" providerId="AD" clId="Web-{4CDD5139-07BC-4D3D-9208-83BCFE122207}" dt="2023-05-08T16:18:37.325" v="135"/>
          <ac:picMkLst>
            <pc:docMk/>
            <pc:sldMk cId="2372553375" sldId="270"/>
            <ac:picMk id="7" creationId="{26B0A703-172C-8DC9-A5D8-7498C38257BE}"/>
          </ac:picMkLst>
        </pc:picChg>
      </pc:sldChg>
      <pc:sldChg chg="addSp delSp modSp new mod setBg">
        <pc:chgData name="Yueqin Yang" userId="S::u0737683@umail.utah.edu::698248ba-438e-44e2-a8b7-84c31e651510" providerId="AD" clId="Web-{4CDD5139-07BC-4D3D-9208-83BCFE122207}" dt="2023-05-08T16:31:12.255" v="300" actId="14100"/>
        <pc:sldMkLst>
          <pc:docMk/>
          <pc:sldMk cId="4024778355" sldId="271"/>
        </pc:sldMkLst>
        <pc:spChg chg="mod">
          <ac:chgData name="Yueqin Yang" userId="S::u0737683@umail.utah.edu::698248ba-438e-44e2-a8b7-84c31e651510" providerId="AD" clId="Web-{4CDD5139-07BC-4D3D-9208-83BCFE122207}" dt="2023-05-08T16:30:15.222" v="280" actId="20577"/>
          <ac:spMkLst>
            <pc:docMk/>
            <pc:sldMk cId="4024778355" sldId="271"/>
            <ac:spMk id="2" creationId="{9C37BAA5-1524-8AF7-CC0F-BC86C0D51909}"/>
          </ac:spMkLst>
        </pc:spChg>
        <pc:spChg chg="del">
          <ac:chgData name="Yueqin Yang" userId="S::u0737683@umail.utah.edu::698248ba-438e-44e2-a8b7-84c31e651510" providerId="AD" clId="Web-{4CDD5139-07BC-4D3D-9208-83BCFE122207}" dt="2023-05-08T16:21:10.408" v="161"/>
          <ac:spMkLst>
            <pc:docMk/>
            <pc:sldMk cId="4024778355" sldId="271"/>
            <ac:spMk id="3" creationId="{CE871BA7-6F02-70EC-2285-4260523B75CD}"/>
          </ac:spMkLst>
        </pc:spChg>
        <pc:spChg chg="add del">
          <ac:chgData name="Yueqin Yang" userId="S::u0737683@umail.utah.edu::698248ba-438e-44e2-a8b7-84c31e651510" providerId="AD" clId="Web-{4CDD5139-07BC-4D3D-9208-83BCFE122207}" dt="2023-05-08T16:22:53.755" v="176"/>
          <ac:spMkLst>
            <pc:docMk/>
            <pc:sldMk cId="4024778355" sldId="271"/>
            <ac:spMk id="8" creationId="{A6F5B7C6-7488-15BF-A5ED-B20453DEC023}"/>
          </ac:spMkLst>
        </pc:spChg>
        <pc:spChg chg="add del">
          <ac:chgData name="Yueqin Yang" userId="S::u0737683@umail.utah.edu::698248ba-438e-44e2-a8b7-84c31e651510" providerId="AD" clId="Web-{4CDD5139-07BC-4D3D-9208-83BCFE122207}" dt="2023-05-08T16:26:07.386" v="213"/>
          <ac:spMkLst>
            <pc:docMk/>
            <pc:sldMk cId="4024778355" sldId="271"/>
            <ac:spMk id="11" creationId="{099405E2-1A96-4DBA-A9DC-4C2A1B421CA9}"/>
          </ac:spMkLst>
        </pc:spChg>
        <pc:spChg chg="add del">
          <ac:chgData name="Yueqin Yang" userId="S::u0737683@umail.utah.edu::698248ba-438e-44e2-a8b7-84c31e651510" providerId="AD" clId="Web-{4CDD5139-07BC-4D3D-9208-83BCFE122207}" dt="2023-05-08T16:26:07.386" v="213"/>
          <ac:spMkLst>
            <pc:docMk/>
            <pc:sldMk cId="4024778355" sldId="271"/>
            <ac:spMk id="13" creationId="{79855050-A75B-4DD0-9B56-8B1C7722D884}"/>
          </ac:spMkLst>
        </pc:spChg>
        <pc:spChg chg="add del">
          <ac:chgData name="Yueqin Yang" userId="S::u0737683@umail.utah.edu::698248ba-438e-44e2-a8b7-84c31e651510" providerId="AD" clId="Web-{4CDD5139-07BC-4D3D-9208-83BCFE122207}" dt="2023-05-08T16:26:07.386" v="213"/>
          <ac:spMkLst>
            <pc:docMk/>
            <pc:sldMk cId="4024778355" sldId="271"/>
            <ac:spMk id="15" creationId="{2060C0F7-61A6-4E64-A77E-AFBD81127352}"/>
          </ac:spMkLst>
        </pc:spChg>
        <pc:spChg chg="add del">
          <ac:chgData name="Yueqin Yang" userId="S::u0737683@umail.utah.edu::698248ba-438e-44e2-a8b7-84c31e651510" providerId="AD" clId="Web-{4CDD5139-07BC-4D3D-9208-83BCFE122207}" dt="2023-05-08T16:26:07.386" v="213"/>
          <ac:spMkLst>
            <pc:docMk/>
            <pc:sldMk cId="4024778355" sldId="271"/>
            <ac:spMk id="17" creationId="{BCF4857D-F003-4CA1-82AB-00900B1008BA}"/>
          </ac:spMkLst>
        </pc:spChg>
        <pc:spChg chg="add del">
          <ac:chgData name="Yueqin Yang" userId="S::u0737683@umail.utah.edu::698248ba-438e-44e2-a8b7-84c31e651510" providerId="AD" clId="Web-{4CDD5139-07BC-4D3D-9208-83BCFE122207}" dt="2023-05-08T16:26:07.386" v="213"/>
          <ac:spMkLst>
            <pc:docMk/>
            <pc:sldMk cId="4024778355" sldId="271"/>
            <ac:spMk id="19" creationId="{DB791336-FCAA-4174-9303-B3F374861110}"/>
          </ac:spMkLst>
        </pc:spChg>
        <pc:spChg chg="add del">
          <ac:chgData name="Yueqin Yang" userId="S::u0737683@umail.utah.edu::698248ba-438e-44e2-a8b7-84c31e651510" providerId="AD" clId="Web-{4CDD5139-07BC-4D3D-9208-83BCFE122207}" dt="2023-05-08T16:26:07.386" v="213"/>
          <ac:spMkLst>
            <pc:docMk/>
            <pc:sldMk cId="4024778355" sldId="271"/>
            <ac:spMk id="21" creationId="{CA212158-300D-44D0-9CCE-472C3F669EE1}"/>
          </ac:spMkLst>
        </pc:spChg>
        <pc:spChg chg="add del">
          <ac:chgData name="Yueqin Yang" userId="S::u0737683@umail.utah.edu::698248ba-438e-44e2-a8b7-84c31e651510" providerId="AD" clId="Web-{4CDD5139-07BC-4D3D-9208-83BCFE122207}" dt="2023-05-08T16:26:07.386" v="213"/>
          <ac:spMkLst>
            <pc:docMk/>
            <pc:sldMk cId="4024778355" sldId="271"/>
            <ac:spMk id="23" creationId="{988521F4-D44A-42C5-9BDB-5CA25554098B}"/>
          </ac:spMkLst>
        </pc:spChg>
        <pc:spChg chg="add del">
          <ac:chgData name="Yueqin Yang" userId="S::u0737683@umail.utah.edu::698248ba-438e-44e2-a8b7-84c31e651510" providerId="AD" clId="Web-{4CDD5139-07BC-4D3D-9208-83BCFE122207}" dt="2023-05-08T16:26:07.386" v="213"/>
          <ac:spMkLst>
            <pc:docMk/>
            <pc:sldMk cId="4024778355" sldId="271"/>
            <ac:spMk id="25" creationId="{5E6738EB-6FF0-4AF9-8462-57F4494B88B2}"/>
          </ac:spMkLst>
        </pc:spChg>
        <pc:spChg chg="add del">
          <ac:chgData name="Yueqin Yang" userId="S::u0737683@umail.utah.edu::698248ba-438e-44e2-a8b7-84c31e651510" providerId="AD" clId="Web-{4CDD5139-07BC-4D3D-9208-83BCFE122207}" dt="2023-05-08T16:26:07.386" v="213"/>
          <ac:spMkLst>
            <pc:docMk/>
            <pc:sldMk cId="4024778355" sldId="271"/>
            <ac:spMk id="30" creationId="{1ED69555-EE48-4B19-812B-4E1068DBF976}"/>
          </ac:spMkLst>
        </pc:spChg>
        <pc:spChg chg="add del">
          <ac:chgData name="Yueqin Yang" userId="S::u0737683@umail.utah.edu::698248ba-438e-44e2-a8b7-84c31e651510" providerId="AD" clId="Web-{4CDD5139-07BC-4D3D-9208-83BCFE122207}" dt="2023-05-08T16:26:07.386" v="213"/>
          <ac:spMkLst>
            <pc:docMk/>
            <pc:sldMk cId="4024778355" sldId="271"/>
            <ac:spMk id="32" creationId="{57AEB73D-F521-4B19-820F-12DB6BCC8406}"/>
          </ac:spMkLst>
        </pc:spChg>
        <pc:spChg chg="add del">
          <ac:chgData name="Yueqin Yang" userId="S::u0737683@umail.utah.edu::698248ba-438e-44e2-a8b7-84c31e651510" providerId="AD" clId="Web-{4CDD5139-07BC-4D3D-9208-83BCFE122207}" dt="2023-05-08T16:26:07.386" v="213"/>
          <ac:spMkLst>
            <pc:docMk/>
            <pc:sldMk cId="4024778355" sldId="271"/>
            <ac:spMk id="34" creationId="{6B72EEBA-3A5D-41CE-8465-A45A0F65674E}"/>
          </ac:spMkLst>
        </pc:spChg>
        <pc:spChg chg="add del">
          <ac:chgData name="Yueqin Yang" userId="S::u0737683@umail.utah.edu::698248ba-438e-44e2-a8b7-84c31e651510" providerId="AD" clId="Web-{4CDD5139-07BC-4D3D-9208-83BCFE122207}" dt="2023-05-08T16:26:07.386" v="213"/>
          <ac:spMkLst>
            <pc:docMk/>
            <pc:sldMk cId="4024778355" sldId="271"/>
            <ac:spMk id="36" creationId="{E038E8A8-0BF1-4B0C-8D35-2D5686B18CE2}"/>
          </ac:spMkLst>
        </pc:spChg>
        <pc:spChg chg="add del">
          <ac:chgData name="Yueqin Yang" userId="S::u0737683@umail.utah.edu::698248ba-438e-44e2-a8b7-84c31e651510" providerId="AD" clId="Web-{4CDD5139-07BC-4D3D-9208-83BCFE122207}" dt="2023-05-08T16:26:07.386" v="213"/>
          <ac:spMkLst>
            <pc:docMk/>
            <pc:sldMk cId="4024778355" sldId="271"/>
            <ac:spMk id="38" creationId="{C8EC6B2F-D8C9-4812-8CCF-8DDDF4DA0D29}"/>
          </ac:spMkLst>
        </pc:spChg>
        <pc:spChg chg="add del">
          <ac:chgData name="Yueqin Yang" userId="S::u0737683@umail.utah.edu::698248ba-438e-44e2-a8b7-84c31e651510" providerId="AD" clId="Web-{4CDD5139-07BC-4D3D-9208-83BCFE122207}" dt="2023-05-08T16:26:07.386" v="213"/>
          <ac:spMkLst>
            <pc:docMk/>
            <pc:sldMk cId="4024778355" sldId="271"/>
            <ac:spMk id="40" creationId="{3781E178-1F08-4235-9057-844ABD526B92}"/>
          </ac:spMkLst>
        </pc:spChg>
        <pc:spChg chg="add del">
          <ac:chgData name="Yueqin Yang" userId="S::u0737683@umail.utah.edu::698248ba-438e-44e2-a8b7-84c31e651510" providerId="AD" clId="Web-{4CDD5139-07BC-4D3D-9208-83BCFE122207}" dt="2023-05-08T16:26:07.386" v="213"/>
          <ac:spMkLst>
            <pc:docMk/>
            <pc:sldMk cId="4024778355" sldId="271"/>
            <ac:spMk id="42" creationId="{F32302CD-5FC7-4723-9D8A-C09B0EB5B8C6}"/>
          </ac:spMkLst>
        </pc:spChg>
        <pc:spChg chg="add del">
          <ac:chgData name="Yueqin Yang" userId="S::u0737683@umail.utah.edu::698248ba-438e-44e2-a8b7-84c31e651510" providerId="AD" clId="Web-{4CDD5139-07BC-4D3D-9208-83BCFE122207}" dt="2023-05-08T16:26:07.386" v="213"/>
          <ac:spMkLst>
            <pc:docMk/>
            <pc:sldMk cId="4024778355" sldId="271"/>
            <ac:spMk id="44" creationId="{F7EBE061-1992-40B1-8AE4-725528A032F3}"/>
          </ac:spMkLst>
        </pc:spChg>
        <pc:picChg chg="add del mod ord">
          <ac:chgData name="Yueqin Yang" userId="S::u0737683@umail.utah.edu::698248ba-438e-44e2-a8b7-84c31e651510" providerId="AD" clId="Web-{4CDD5139-07BC-4D3D-9208-83BCFE122207}" dt="2023-05-08T16:24:21.836" v="203"/>
          <ac:picMkLst>
            <pc:docMk/>
            <pc:sldMk cId="4024778355" sldId="271"/>
            <ac:picMk id="4" creationId="{11064701-B4A4-6785-0F19-417C5B50BD3B}"/>
          </ac:picMkLst>
        </pc:picChg>
        <pc:picChg chg="add del mod">
          <ac:chgData name="Yueqin Yang" userId="S::u0737683@umail.utah.edu::698248ba-438e-44e2-a8b7-84c31e651510" providerId="AD" clId="Web-{4CDD5139-07BC-4D3D-9208-83BCFE122207}" dt="2023-05-08T16:21:41.534" v="168"/>
          <ac:picMkLst>
            <pc:docMk/>
            <pc:sldMk cId="4024778355" sldId="271"/>
            <ac:picMk id="5" creationId="{7E6F29A0-55D9-03D6-434F-6BB729CE9B82}"/>
          </ac:picMkLst>
        </pc:picChg>
        <pc:picChg chg="add del mod">
          <ac:chgData name="Yueqin Yang" userId="S::u0737683@umail.utah.edu::698248ba-438e-44e2-a8b7-84c31e651510" providerId="AD" clId="Web-{4CDD5139-07BC-4D3D-9208-83BCFE122207}" dt="2023-05-08T16:22:51.224" v="175"/>
          <ac:picMkLst>
            <pc:docMk/>
            <pc:sldMk cId="4024778355" sldId="271"/>
            <ac:picMk id="6" creationId="{1D83F473-169A-7A5D-3482-17F2B1AC2BB2}"/>
          </ac:picMkLst>
        </pc:picChg>
        <pc:picChg chg="add del mod">
          <ac:chgData name="Yueqin Yang" userId="S::u0737683@umail.utah.edu::698248ba-438e-44e2-a8b7-84c31e651510" providerId="AD" clId="Web-{4CDD5139-07BC-4D3D-9208-83BCFE122207}" dt="2023-05-08T16:26:25.324" v="218"/>
          <ac:picMkLst>
            <pc:docMk/>
            <pc:sldMk cId="4024778355" sldId="271"/>
            <ac:picMk id="7" creationId="{F968DABE-7B3D-B6FA-4DCC-39C131032136}"/>
          </ac:picMkLst>
        </pc:picChg>
        <pc:picChg chg="add mod">
          <ac:chgData name="Yueqin Yang" userId="S::u0737683@umail.utah.edu::698248ba-438e-44e2-a8b7-84c31e651510" providerId="AD" clId="Web-{4CDD5139-07BC-4D3D-9208-83BCFE122207}" dt="2023-05-08T16:31:04.880" v="298" actId="14100"/>
          <ac:picMkLst>
            <pc:docMk/>
            <pc:sldMk cId="4024778355" sldId="271"/>
            <ac:picMk id="9" creationId="{BCB655DA-71D6-EB88-0E74-7BCE2B20869D}"/>
          </ac:picMkLst>
        </pc:picChg>
        <pc:picChg chg="add mod">
          <ac:chgData name="Yueqin Yang" userId="S::u0737683@umail.utah.edu::698248ba-438e-44e2-a8b7-84c31e651510" providerId="AD" clId="Web-{4CDD5139-07BC-4D3D-9208-83BCFE122207}" dt="2023-05-08T16:31:12.255" v="300" actId="14100"/>
          <ac:picMkLst>
            <pc:docMk/>
            <pc:sldMk cId="4024778355" sldId="271"/>
            <ac:picMk id="10" creationId="{47BEA2E1-7C66-DA1A-9A88-FFDC2FE88954}"/>
          </ac:picMkLst>
        </pc:picChg>
        <pc:picChg chg="add mod ord">
          <ac:chgData name="Yueqin Yang" userId="S::u0737683@umail.utah.edu::698248ba-438e-44e2-a8b7-84c31e651510" providerId="AD" clId="Web-{4CDD5139-07BC-4D3D-9208-83BCFE122207}" dt="2023-05-08T16:31:07.302" v="299" actId="14100"/>
          <ac:picMkLst>
            <pc:docMk/>
            <pc:sldMk cId="4024778355" sldId="271"/>
            <ac:picMk id="12" creationId="{D15A084C-A3D1-B0EF-00E3-F174DD39084E}"/>
          </ac:picMkLst>
        </pc:picChg>
        <pc:picChg chg="add mod">
          <ac:chgData name="Yueqin Yang" userId="S::u0737683@umail.utah.edu::698248ba-438e-44e2-a8b7-84c31e651510" providerId="AD" clId="Web-{4CDD5139-07BC-4D3D-9208-83BCFE122207}" dt="2023-05-08T16:30:46.083" v="292" actId="1076"/>
          <ac:picMkLst>
            <pc:docMk/>
            <pc:sldMk cId="4024778355" sldId="271"/>
            <ac:picMk id="14" creationId="{D2826EE6-B02E-B23F-3C6B-C0A145A59B39}"/>
          </ac:picMkLst>
        </pc:picChg>
      </pc:sldChg>
      <pc:sldChg chg="addSp delSp modSp new ord">
        <pc:chgData name="Yueqin Yang" userId="S::u0737683@umail.utah.edu::698248ba-438e-44e2-a8b7-84c31e651510" providerId="AD" clId="Web-{4CDD5139-07BC-4D3D-9208-83BCFE122207}" dt="2023-05-08T16:44:38.547" v="388" actId="1076"/>
        <pc:sldMkLst>
          <pc:docMk/>
          <pc:sldMk cId="1451595529" sldId="272"/>
        </pc:sldMkLst>
        <pc:spChg chg="del mod">
          <ac:chgData name="Yueqin Yang" userId="S::u0737683@umail.utah.edu::698248ba-438e-44e2-a8b7-84c31e651510" providerId="AD" clId="Web-{4CDD5139-07BC-4D3D-9208-83BCFE122207}" dt="2023-05-08T16:39:59.944" v="356"/>
          <ac:spMkLst>
            <pc:docMk/>
            <pc:sldMk cId="1451595529" sldId="272"/>
            <ac:spMk id="2" creationId="{B5E42A24-62AB-803E-CEB0-81A70B7AC1E4}"/>
          </ac:spMkLst>
        </pc:spChg>
        <pc:spChg chg="del">
          <ac:chgData name="Yueqin Yang" userId="S::u0737683@umail.utah.edu::698248ba-438e-44e2-a8b7-84c31e651510" providerId="AD" clId="Web-{4CDD5139-07BC-4D3D-9208-83BCFE122207}" dt="2023-05-08T16:39:05.677" v="345"/>
          <ac:spMkLst>
            <pc:docMk/>
            <pc:sldMk cId="1451595529" sldId="272"/>
            <ac:spMk id="3" creationId="{D8C119B9-285D-9221-87AF-A6AAFDA3B616}"/>
          </ac:spMkLst>
        </pc:spChg>
        <pc:spChg chg="add del mod">
          <ac:chgData name="Yueqin Yang" userId="S::u0737683@umail.utah.edu::698248ba-438e-44e2-a8b7-84c31e651510" providerId="AD" clId="Web-{4CDD5139-07BC-4D3D-9208-83BCFE122207}" dt="2023-05-08T16:40:05.116" v="359"/>
          <ac:spMkLst>
            <pc:docMk/>
            <pc:sldMk cId="1451595529" sldId="272"/>
            <ac:spMk id="7" creationId="{C249D3B5-3697-B041-BBFA-2DE72D1040AD}"/>
          </ac:spMkLst>
        </pc:spChg>
        <pc:spChg chg="add mod">
          <ac:chgData name="Yueqin Yang" userId="S::u0737683@umail.utah.edu::698248ba-438e-44e2-a8b7-84c31e651510" providerId="AD" clId="Web-{4CDD5139-07BC-4D3D-9208-83BCFE122207}" dt="2023-05-08T16:40:08.288" v="360" actId="1076"/>
          <ac:spMkLst>
            <pc:docMk/>
            <pc:sldMk cId="1451595529" sldId="272"/>
            <ac:spMk id="9" creationId="{99729DF6-3E9D-2A7E-302F-AE59D4D0F8D3}"/>
          </ac:spMkLst>
        </pc:spChg>
        <pc:picChg chg="add mod ord">
          <ac:chgData name="Yueqin Yang" userId="S::u0737683@umail.utah.edu::698248ba-438e-44e2-a8b7-84c31e651510" providerId="AD" clId="Web-{4CDD5139-07BC-4D3D-9208-83BCFE122207}" dt="2023-05-08T16:44:32.609" v="386" actId="1076"/>
          <ac:picMkLst>
            <pc:docMk/>
            <pc:sldMk cId="1451595529" sldId="272"/>
            <ac:picMk id="4" creationId="{E68DE383-530F-A9FF-FACC-5BF12AD8066D}"/>
          </ac:picMkLst>
        </pc:picChg>
        <pc:picChg chg="add mod">
          <ac:chgData name="Yueqin Yang" userId="S::u0737683@umail.utah.edu::698248ba-438e-44e2-a8b7-84c31e651510" providerId="AD" clId="Web-{4CDD5139-07BC-4D3D-9208-83BCFE122207}" dt="2023-05-08T16:44:38.547" v="388" actId="1076"/>
          <ac:picMkLst>
            <pc:docMk/>
            <pc:sldMk cId="1451595529" sldId="272"/>
            <ac:picMk id="5" creationId="{7FF9AA33-40CE-1157-1FCC-F7F9887BE4C5}"/>
          </ac:picMkLst>
        </pc:picChg>
      </pc:sldChg>
      <pc:sldChg chg="addSp delSp modSp new">
        <pc:chgData name="Yueqin Yang" userId="S::u0737683@umail.utah.edu::698248ba-438e-44e2-a8b7-84c31e651510" providerId="AD" clId="Web-{4CDD5139-07BC-4D3D-9208-83BCFE122207}" dt="2023-05-08T16:44:54.454" v="392" actId="1076"/>
        <pc:sldMkLst>
          <pc:docMk/>
          <pc:sldMk cId="1540260085" sldId="273"/>
        </pc:sldMkLst>
        <pc:spChg chg="mod">
          <ac:chgData name="Yueqin Yang" userId="S::u0737683@umail.utah.edu::698248ba-438e-44e2-a8b7-84c31e651510" providerId="AD" clId="Web-{4CDD5139-07BC-4D3D-9208-83BCFE122207}" dt="2023-05-08T16:38:38.176" v="343" actId="20577"/>
          <ac:spMkLst>
            <pc:docMk/>
            <pc:sldMk cId="1540260085" sldId="273"/>
            <ac:spMk id="2" creationId="{656184D1-2645-A09F-B836-B306544F6890}"/>
          </ac:spMkLst>
        </pc:spChg>
        <pc:spChg chg="del">
          <ac:chgData name="Yueqin Yang" userId="S::u0737683@umail.utah.edu::698248ba-438e-44e2-a8b7-84c31e651510" providerId="AD" clId="Web-{4CDD5139-07BC-4D3D-9208-83BCFE122207}" dt="2023-05-08T16:36:02.874" v="308"/>
          <ac:spMkLst>
            <pc:docMk/>
            <pc:sldMk cId="1540260085" sldId="273"/>
            <ac:spMk id="3" creationId="{1E114628-4DA3-48D3-699B-8D3786DBD5A9}"/>
          </ac:spMkLst>
        </pc:spChg>
        <pc:picChg chg="add mod ord modCrop">
          <ac:chgData name="Yueqin Yang" userId="S::u0737683@umail.utah.edu::698248ba-438e-44e2-a8b7-84c31e651510" providerId="AD" clId="Web-{4CDD5139-07BC-4D3D-9208-83BCFE122207}" dt="2023-05-08T16:44:54.454" v="392" actId="1076"/>
          <ac:picMkLst>
            <pc:docMk/>
            <pc:sldMk cId="1540260085" sldId="273"/>
            <ac:picMk id="4" creationId="{B1B716C2-E1F6-04D6-B645-B5C346067954}"/>
          </ac:picMkLst>
        </pc:picChg>
        <pc:picChg chg="add mod">
          <ac:chgData name="Yueqin Yang" userId="S::u0737683@umail.utah.edu::698248ba-438e-44e2-a8b7-84c31e651510" providerId="AD" clId="Web-{4CDD5139-07BC-4D3D-9208-83BCFE122207}" dt="2023-05-08T16:44:53" v="391" actId="1076"/>
          <ac:picMkLst>
            <pc:docMk/>
            <pc:sldMk cId="1540260085" sldId="273"/>
            <ac:picMk id="5" creationId="{2BF7322D-3450-BE3B-CA5E-3BD2B834F92A}"/>
          </ac:picMkLst>
        </pc:picChg>
      </pc:sldChg>
      <pc:sldChg chg="addSp delSp modSp new">
        <pc:chgData name="Yueqin Yang" userId="S::u0737683@umail.utah.edu::698248ba-438e-44e2-a8b7-84c31e651510" providerId="AD" clId="Web-{4CDD5139-07BC-4D3D-9208-83BCFE122207}" dt="2023-05-08T16:43:58.733" v="385" actId="1076"/>
        <pc:sldMkLst>
          <pc:docMk/>
          <pc:sldMk cId="2975710623" sldId="274"/>
        </pc:sldMkLst>
        <pc:spChg chg="del">
          <ac:chgData name="Yueqin Yang" userId="S::u0737683@umail.utah.edu::698248ba-438e-44e2-a8b7-84c31e651510" providerId="AD" clId="Web-{4CDD5139-07BC-4D3D-9208-83BCFE122207}" dt="2023-05-08T16:40:30.867" v="362"/>
          <ac:spMkLst>
            <pc:docMk/>
            <pc:sldMk cId="2975710623" sldId="274"/>
            <ac:spMk id="2" creationId="{16A85C9C-91D0-635F-06A0-44BDFCF7325E}"/>
          </ac:spMkLst>
        </pc:spChg>
        <pc:spChg chg="del">
          <ac:chgData name="Yueqin Yang" userId="S::u0737683@umail.utah.edu::698248ba-438e-44e2-a8b7-84c31e651510" providerId="AD" clId="Web-{4CDD5139-07BC-4D3D-9208-83BCFE122207}" dt="2023-05-08T16:41:48.291" v="369"/>
          <ac:spMkLst>
            <pc:docMk/>
            <pc:sldMk cId="2975710623" sldId="274"/>
            <ac:spMk id="3" creationId="{27DB3E7B-9941-F371-3D1D-C62505C779E2}"/>
          </ac:spMkLst>
        </pc:spChg>
        <pc:spChg chg="add mod">
          <ac:chgData name="Yueqin Yang" userId="S::u0737683@umail.utah.edu::698248ba-438e-44e2-a8b7-84c31e651510" providerId="AD" clId="Web-{4CDD5139-07BC-4D3D-9208-83BCFE122207}" dt="2023-05-08T16:40:35.945" v="363"/>
          <ac:spMkLst>
            <pc:docMk/>
            <pc:sldMk cId="2975710623" sldId="274"/>
            <ac:spMk id="5" creationId="{AAAE3B15-404F-5889-1D3D-04122A2C65BD}"/>
          </ac:spMkLst>
        </pc:spChg>
        <pc:picChg chg="add mod ord">
          <ac:chgData name="Yueqin Yang" userId="S::u0737683@umail.utah.edu::698248ba-438e-44e2-a8b7-84c31e651510" providerId="AD" clId="Web-{4CDD5139-07BC-4D3D-9208-83BCFE122207}" dt="2023-05-08T16:41:53.229" v="371" actId="14100"/>
          <ac:picMkLst>
            <pc:docMk/>
            <pc:sldMk cId="2975710623" sldId="274"/>
            <ac:picMk id="6" creationId="{B3C25A7B-97C1-8CC2-E0F2-A08060688B2E}"/>
          </ac:picMkLst>
        </pc:picChg>
        <pc:picChg chg="add del mod modCrop">
          <ac:chgData name="Yueqin Yang" userId="S::u0737683@umail.utah.edu::698248ba-438e-44e2-a8b7-84c31e651510" providerId="AD" clId="Web-{4CDD5139-07BC-4D3D-9208-83BCFE122207}" dt="2023-05-08T16:43:16.872" v="379"/>
          <ac:picMkLst>
            <pc:docMk/>
            <pc:sldMk cId="2975710623" sldId="274"/>
            <ac:picMk id="7" creationId="{37718BEC-8400-99BE-D0FB-B73ED4B7B8F3}"/>
          </ac:picMkLst>
        </pc:picChg>
        <pc:picChg chg="add mod">
          <ac:chgData name="Yueqin Yang" userId="S::u0737683@umail.utah.edu::698248ba-438e-44e2-a8b7-84c31e651510" providerId="AD" clId="Web-{4CDD5139-07BC-4D3D-9208-83BCFE122207}" dt="2023-05-08T16:43:58.733" v="385" actId="1076"/>
          <ac:picMkLst>
            <pc:docMk/>
            <pc:sldMk cId="2975710623" sldId="274"/>
            <ac:picMk id="8" creationId="{8E0C8601-CF49-38F6-E700-E58903AC060A}"/>
          </ac:picMkLst>
        </pc:picChg>
      </pc:sldChg>
      <pc:sldChg chg="addSp delSp modSp new">
        <pc:chgData name="Yueqin Yang" userId="S::u0737683@umail.utah.edu::698248ba-438e-44e2-a8b7-84c31e651510" providerId="AD" clId="Web-{4CDD5139-07BC-4D3D-9208-83BCFE122207}" dt="2023-05-08T16:48:53.446" v="406" actId="20577"/>
        <pc:sldMkLst>
          <pc:docMk/>
          <pc:sldMk cId="1115889257" sldId="275"/>
        </pc:sldMkLst>
        <pc:spChg chg="del">
          <ac:chgData name="Yueqin Yang" userId="S::u0737683@umail.utah.edu::698248ba-438e-44e2-a8b7-84c31e651510" providerId="AD" clId="Web-{4CDD5139-07BC-4D3D-9208-83BCFE122207}" dt="2023-05-08T16:46:44.832" v="396"/>
          <ac:spMkLst>
            <pc:docMk/>
            <pc:sldMk cId="1115889257" sldId="275"/>
            <ac:spMk id="2" creationId="{B09AC71D-3006-B562-DA2D-E34FE3224B0E}"/>
          </ac:spMkLst>
        </pc:spChg>
        <pc:spChg chg="del">
          <ac:chgData name="Yueqin Yang" userId="S::u0737683@umail.utah.edu::698248ba-438e-44e2-a8b7-84c31e651510" providerId="AD" clId="Web-{4CDD5139-07BC-4D3D-9208-83BCFE122207}" dt="2023-05-08T16:47:02.583" v="397"/>
          <ac:spMkLst>
            <pc:docMk/>
            <pc:sldMk cId="1115889257" sldId="275"/>
            <ac:spMk id="3" creationId="{33C97835-DC0C-49AC-02C0-C8768DF8252B}"/>
          </ac:spMkLst>
        </pc:spChg>
        <pc:spChg chg="add mod">
          <ac:chgData name="Yueqin Yang" userId="S::u0737683@umail.utah.edu::698248ba-438e-44e2-a8b7-84c31e651510" providerId="AD" clId="Web-{4CDD5139-07BC-4D3D-9208-83BCFE122207}" dt="2023-05-08T16:48:53.446" v="406" actId="20577"/>
          <ac:spMkLst>
            <pc:docMk/>
            <pc:sldMk cId="1115889257" sldId="275"/>
            <ac:spMk id="5" creationId="{7A947C2D-54C3-F343-CDD4-5E31DAB71C55}"/>
          </ac:spMkLst>
        </pc:spChg>
        <pc:picChg chg="add mod ord">
          <ac:chgData name="Yueqin Yang" userId="S::u0737683@umail.utah.edu::698248ba-438e-44e2-a8b7-84c31e651510" providerId="AD" clId="Web-{4CDD5139-07BC-4D3D-9208-83BCFE122207}" dt="2023-05-08T16:47:07.145" v="399" actId="1076"/>
          <ac:picMkLst>
            <pc:docMk/>
            <pc:sldMk cId="1115889257" sldId="275"/>
            <ac:picMk id="6" creationId="{79F61DB8-9C7F-2C9E-4183-7C75E8DBD171}"/>
          </ac:picMkLst>
        </pc:picChg>
        <pc:picChg chg="add mod">
          <ac:chgData name="Yueqin Yang" userId="S::u0737683@umail.utah.edu::698248ba-438e-44e2-a8b7-84c31e651510" providerId="AD" clId="Web-{4CDD5139-07BC-4D3D-9208-83BCFE122207}" dt="2023-05-08T16:47:48.303" v="403" actId="1076"/>
          <ac:picMkLst>
            <pc:docMk/>
            <pc:sldMk cId="1115889257" sldId="275"/>
            <ac:picMk id="7" creationId="{985C0129-F325-D91D-4F5B-E28524B4158B}"/>
          </ac:picMkLst>
        </pc:picChg>
      </pc:sldChg>
      <pc:sldChg chg="addSp delSp modSp new mod setBg">
        <pc:chgData name="Yueqin Yang" userId="S::u0737683@umail.utah.edu::698248ba-438e-44e2-a8b7-84c31e651510" providerId="AD" clId="Web-{4CDD5139-07BC-4D3D-9208-83BCFE122207}" dt="2023-05-08T16:51:28.404" v="441" actId="14100"/>
        <pc:sldMkLst>
          <pc:docMk/>
          <pc:sldMk cId="2844658227" sldId="276"/>
        </pc:sldMkLst>
        <pc:spChg chg="mod">
          <ac:chgData name="Yueqin Yang" userId="S::u0737683@umail.utah.edu::698248ba-438e-44e2-a8b7-84c31e651510" providerId="AD" clId="Web-{4CDD5139-07BC-4D3D-9208-83BCFE122207}" dt="2023-05-08T16:51:17.669" v="437"/>
          <ac:spMkLst>
            <pc:docMk/>
            <pc:sldMk cId="2844658227" sldId="276"/>
            <ac:spMk id="2" creationId="{365CCE7B-CD1E-2426-1238-E4DE98AADED8}"/>
          </ac:spMkLst>
        </pc:spChg>
        <pc:spChg chg="del">
          <ac:chgData name="Yueqin Yang" userId="S::u0737683@umail.utah.edu::698248ba-438e-44e2-a8b7-84c31e651510" providerId="AD" clId="Web-{4CDD5139-07BC-4D3D-9208-83BCFE122207}" dt="2023-05-08T16:49:02.384" v="408"/>
          <ac:spMkLst>
            <pc:docMk/>
            <pc:sldMk cId="2844658227" sldId="276"/>
            <ac:spMk id="3" creationId="{E5A28BA1-D5EB-A425-CE8E-9C390896BB76}"/>
          </ac:spMkLst>
        </pc:spChg>
        <pc:spChg chg="add del mod">
          <ac:chgData name="Yueqin Yang" userId="S::u0737683@umail.utah.edu::698248ba-438e-44e2-a8b7-84c31e651510" providerId="AD" clId="Web-{4CDD5139-07BC-4D3D-9208-83BCFE122207}" dt="2023-05-08T16:50:43.418" v="427"/>
          <ac:spMkLst>
            <pc:docMk/>
            <pc:sldMk cId="2844658227" sldId="276"/>
            <ac:spMk id="7" creationId="{DE1E99E6-53C6-7C0B-49E3-A05427569AD2}"/>
          </ac:spMkLst>
        </pc:spChg>
        <pc:spChg chg="add del">
          <ac:chgData name="Yueqin Yang" userId="S::u0737683@umail.utah.edu::698248ba-438e-44e2-a8b7-84c31e651510" providerId="AD" clId="Web-{4CDD5139-07BC-4D3D-9208-83BCFE122207}" dt="2023-05-08T16:51:17.669" v="437"/>
          <ac:spMkLst>
            <pc:docMk/>
            <pc:sldMk cId="2844658227" sldId="276"/>
            <ac:spMk id="12" creationId="{A9D2FFA8-DCC7-46B6-3FF7-B996C615EE05}"/>
          </ac:spMkLst>
        </pc:spChg>
        <pc:spChg chg="add del">
          <ac:chgData name="Yueqin Yang" userId="S::u0737683@umail.utah.edu::698248ba-438e-44e2-a8b7-84c31e651510" providerId="AD" clId="Web-{4CDD5139-07BC-4D3D-9208-83BCFE122207}" dt="2023-05-08T16:51:17.669" v="437"/>
          <ac:spMkLst>
            <pc:docMk/>
            <pc:sldMk cId="2844658227" sldId="276"/>
            <ac:spMk id="15" creationId="{099405E2-1A96-4DBA-A9DC-4C2A1B421CA9}"/>
          </ac:spMkLst>
        </pc:spChg>
        <pc:spChg chg="add del">
          <ac:chgData name="Yueqin Yang" userId="S::u0737683@umail.utah.edu::698248ba-438e-44e2-a8b7-84c31e651510" providerId="AD" clId="Web-{4CDD5139-07BC-4D3D-9208-83BCFE122207}" dt="2023-05-08T16:51:17.669" v="437"/>
          <ac:spMkLst>
            <pc:docMk/>
            <pc:sldMk cId="2844658227" sldId="276"/>
            <ac:spMk id="17" creationId="{79855050-A75B-4DD0-9B56-8B1C7722D884}"/>
          </ac:spMkLst>
        </pc:spChg>
        <pc:spChg chg="add del">
          <ac:chgData name="Yueqin Yang" userId="S::u0737683@umail.utah.edu::698248ba-438e-44e2-a8b7-84c31e651510" providerId="AD" clId="Web-{4CDD5139-07BC-4D3D-9208-83BCFE122207}" dt="2023-05-08T16:51:17.669" v="437"/>
          <ac:spMkLst>
            <pc:docMk/>
            <pc:sldMk cId="2844658227" sldId="276"/>
            <ac:spMk id="19" creationId="{2060C0F7-61A6-4E64-A77E-AFBD81127352}"/>
          </ac:spMkLst>
        </pc:spChg>
        <pc:spChg chg="add del">
          <ac:chgData name="Yueqin Yang" userId="S::u0737683@umail.utah.edu::698248ba-438e-44e2-a8b7-84c31e651510" providerId="AD" clId="Web-{4CDD5139-07BC-4D3D-9208-83BCFE122207}" dt="2023-05-08T16:51:17.669" v="437"/>
          <ac:spMkLst>
            <pc:docMk/>
            <pc:sldMk cId="2844658227" sldId="276"/>
            <ac:spMk id="21" creationId="{BCF4857D-F003-4CA1-82AB-00900B1008BA}"/>
          </ac:spMkLst>
        </pc:spChg>
        <pc:spChg chg="add del">
          <ac:chgData name="Yueqin Yang" userId="S::u0737683@umail.utah.edu::698248ba-438e-44e2-a8b7-84c31e651510" providerId="AD" clId="Web-{4CDD5139-07BC-4D3D-9208-83BCFE122207}" dt="2023-05-08T16:51:17.669" v="437"/>
          <ac:spMkLst>
            <pc:docMk/>
            <pc:sldMk cId="2844658227" sldId="276"/>
            <ac:spMk id="23" creationId="{DB791336-FCAA-4174-9303-B3F374861110}"/>
          </ac:spMkLst>
        </pc:spChg>
        <pc:spChg chg="add del">
          <ac:chgData name="Yueqin Yang" userId="S::u0737683@umail.utah.edu::698248ba-438e-44e2-a8b7-84c31e651510" providerId="AD" clId="Web-{4CDD5139-07BC-4D3D-9208-83BCFE122207}" dt="2023-05-08T16:51:17.669" v="437"/>
          <ac:spMkLst>
            <pc:docMk/>
            <pc:sldMk cId="2844658227" sldId="276"/>
            <ac:spMk id="25" creationId="{CA212158-300D-44D0-9CCE-472C3F669EE1}"/>
          </ac:spMkLst>
        </pc:spChg>
        <pc:spChg chg="add del">
          <ac:chgData name="Yueqin Yang" userId="S::u0737683@umail.utah.edu::698248ba-438e-44e2-a8b7-84c31e651510" providerId="AD" clId="Web-{4CDD5139-07BC-4D3D-9208-83BCFE122207}" dt="2023-05-08T16:51:17.669" v="437"/>
          <ac:spMkLst>
            <pc:docMk/>
            <pc:sldMk cId="2844658227" sldId="276"/>
            <ac:spMk id="27" creationId="{988521F4-D44A-42C5-9BDB-5CA25554098B}"/>
          </ac:spMkLst>
        </pc:spChg>
        <pc:spChg chg="add del">
          <ac:chgData name="Yueqin Yang" userId="S::u0737683@umail.utah.edu::698248ba-438e-44e2-a8b7-84c31e651510" providerId="AD" clId="Web-{4CDD5139-07BC-4D3D-9208-83BCFE122207}" dt="2023-05-08T16:51:17.669" v="437"/>
          <ac:spMkLst>
            <pc:docMk/>
            <pc:sldMk cId="2844658227" sldId="276"/>
            <ac:spMk id="29" creationId="{5E6738EB-6FF0-4AF9-8462-57F4494B88B2}"/>
          </ac:spMkLst>
        </pc:spChg>
        <pc:spChg chg="add del">
          <ac:chgData name="Yueqin Yang" userId="S::u0737683@umail.utah.edu::698248ba-438e-44e2-a8b7-84c31e651510" providerId="AD" clId="Web-{4CDD5139-07BC-4D3D-9208-83BCFE122207}" dt="2023-05-08T16:51:17.669" v="437"/>
          <ac:spMkLst>
            <pc:docMk/>
            <pc:sldMk cId="2844658227" sldId="276"/>
            <ac:spMk id="31" creationId="{1649735B-7A94-4CFA-B31A-CFBAD459BD24}"/>
          </ac:spMkLst>
        </pc:spChg>
        <pc:picChg chg="add del mod ord modCrop">
          <ac:chgData name="Yueqin Yang" userId="S::u0737683@umail.utah.edu::698248ba-438e-44e2-a8b7-84c31e651510" providerId="AD" clId="Web-{4CDD5139-07BC-4D3D-9208-83BCFE122207}" dt="2023-05-08T16:50:42.199" v="426"/>
          <ac:picMkLst>
            <pc:docMk/>
            <pc:sldMk cId="2844658227" sldId="276"/>
            <ac:picMk id="4" creationId="{9025480F-DB96-B5E6-2183-296CD490EF77}"/>
          </ac:picMkLst>
        </pc:picChg>
        <pc:picChg chg="add mod">
          <ac:chgData name="Yueqin Yang" userId="S::u0737683@umail.utah.edu::698248ba-438e-44e2-a8b7-84c31e651510" providerId="AD" clId="Web-{4CDD5139-07BC-4D3D-9208-83BCFE122207}" dt="2023-05-08T16:51:28.404" v="441" actId="14100"/>
          <ac:picMkLst>
            <pc:docMk/>
            <pc:sldMk cId="2844658227" sldId="276"/>
            <ac:picMk id="5" creationId="{F2D9DDAE-B2BB-6CF1-18DC-86E05E233836}"/>
          </ac:picMkLst>
        </pc:picChg>
        <pc:picChg chg="add mod ord">
          <ac:chgData name="Yueqin Yang" userId="S::u0737683@umail.utah.edu::698248ba-438e-44e2-a8b7-84c31e651510" providerId="AD" clId="Web-{4CDD5139-07BC-4D3D-9208-83BCFE122207}" dt="2023-05-08T16:51:20.779" v="438" actId="1076"/>
          <ac:picMkLst>
            <pc:docMk/>
            <pc:sldMk cId="2844658227" sldId="276"/>
            <ac:picMk id="8" creationId="{9876E0B2-A92A-385C-2CAC-E30B5587435C}"/>
          </ac:picMkLst>
        </pc:picChg>
      </pc:sldChg>
      <pc:sldChg chg="addSp delSp modSp new">
        <pc:chgData name="Yueqin Yang" userId="S::u0737683@umail.utah.edu::698248ba-438e-44e2-a8b7-84c31e651510" providerId="AD" clId="Web-{4CDD5139-07BC-4D3D-9208-83BCFE122207}" dt="2023-05-08T16:53:54.753" v="452" actId="1076"/>
        <pc:sldMkLst>
          <pc:docMk/>
          <pc:sldMk cId="2694358241" sldId="277"/>
        </pc:sldMkLst>
        <pc:spChg chg="del">
          <ac:chgData name="Yueqin Yang" userId="S::u0737683@umail.utah.edu::698248ba-438e-44e2-a8b7-84c31e651510" providerId="AD" clId="Web-{4CDD5139-07BC-4D3D-9208-83BCFE122207}" dt="2023-05-08T16:51:55.295" v="443"/>
          <ac:spMkLst>
            <pc:docMk/>
            <pc:sldMk cId="2694358241" sldId="277"/>
            <ac:spMk id="2" creationId="{3752F15B-7A49-B8B5-B013-F8D60F5FBD3E}"/>
          </ac:spMkLst>
        </pc:spChg>
        <pc:spChg chg="del">
          <ac:chgData name="Yueqin Yang" userId="S::u0737683@umail.utah.edu::698248ba-438e-44e2-a8b7-84c31e651510" providerId="AD" clId="Web-{4CDD5139-07BC-4D3D-9208-83BCFE122207}" dt="2023-05-08T16:53:26.658" v="446"/>
          <ac:spMkLst>
            <pc:docMk/>
            <pc:sldMk cId="2694358241" sldId="277"/>
            <ac:spMk id="3" creationId="{95AEC5DD-D275-3C71-6B7A-11977817998E}"/>
          </ac:spMkLst>
        </pc:spChg>
        <pc:spChg chg="add mod">
          <ac:chgData name="Yueqin Yang" userId="S::u0737683@umail.utah.edu::698248ba-438e-44e2-a8b7-84c31e651510" providerId="AD" clId="Web-{4CDD5139-07BC-4D3D-9208-83BCFE122207}" dt="2023-05-08T16:51:59.452" v="445" actId="20577"/>
          <ac:spMkLst>
            <pc:docMk/>
            <pc:sldMk cId="2694358241" sldId="277"/>
            <ac:spMk id="5" creationId="{8C082FDB-C137-6059-C5C4-C4DE8A788A86}"/>
          </ac:spMkLst>
        </pc:spChg>
        <pc:picChg chg="add mod ord">
          <ac:chgData name="Yueqin Yang" userId="S::u0737683@umail.utah.edu::698248ba-438e-44e2-a8b7-84c31e651510" providerId="AD" clId="Web-{4CDD5139-07BC-4D3D-9208-83BCFE122207}" dt="2023-05-08T16:53:28.627" v="447" actId="1076"/>
          <ac:picMkLst>
            <pc:docMk/>
            <pc:sldMk cId="2694358241" sldId="277"/>
            <ac:picMk id="6" creationId="{277E80C1-BD1C-7B0C-CC95-16E4445817FA}"/>
          </ac:picMkLst>
        </pc:picChg>
        <pc:picChg chg="add mod">
          <ac:chgData name="Yueqin Yang" userId="S::u0737683@umail.utah.edu::698248ba-438e-44e2-a8b7-84c31e651510" providerId="AD" clId="Web-{4CDD5139-07BC-4D3D-9208-83BCFE122207}" dt="2023-05-08T16:53:54.753" v="452" actId="1076"/>
          <ac:picMkLst>
            <pc:docMk/>
            <pc:sldMk cId="2694358241" sldId="277"/>
            <ac:picMk id="7" creationId="{3C574313-FA91-B055-DE75-1C96925F4077}"/>
          </ac:picMkLst>
        </pc:picChg>
      </pc:sldChg>
      <pc:sldChg chg="addSp delSp modSp new">
        <pc:chgData name="Yueqin Yang" userId="S::u0737683@umail.utah.edu::698248ba-438e-44e2-a8b7-84c31e651510" providerId="AD" clId="Web-{4CDD5139-07BC-4D3D-9208-83BCFE122207}" dt="2023-05-08T16:54:48.520" v="460" actId="14100"/>
        <pc:sldMkLst>
          <pc:docMk/>
          <pc:sldMk cId="818296583" sldId="278"/>
        </pc:sldMkLst>
        <pc:spChg chg="del">
          <ac:chgData name="Yueqin Yang" userId="S::u0737683@umail.utah.edu::698248ba-438e-44e2-a8b7-84c31e651510" providerId="AD" clId="Web-{4CDD5139-07BC-4D3D-9208-83BCFE122207}" dt="2023-05-08T16:54:05.409" v="454"/>
          <ac:spMkLst>
            <pc:docMk/>
            <pc:sldMk cId="818296583" sldId="278"/>
            <ac:spMk id="2" creationId="{EDB4FA0B-D60A-C7C8-5F5B-F23A74F16363}"/>
          </ac:spMkLst>
        </pc:spChg>
        <pc:spChg chg="del">
          <ac:chgData name="Yueqin Yang" userId="S::u0737683@umail.utah.edu::698248ba-438e-44e2-a8b7-84c31e651510" providerId="AD" clId="Web-{4CDD5139-07BC-4D3D-9208-83BCFE122207}" dt="2023-05-08T16:54:24.941" v="456"/>
          <ac:spMkLst>
            <pc:docMk/>
            <pc:sldMk cId="818296583" sldId="278"/>
            <ac:spMk id="3" creationId="{16EE7C82-DAEF-49E8-C208-A08C5BA302CB}"/>
          </ac:spMkLst>
        </pc:spChg>
        <pc:spChg chg="add mod">
          <ac:chgData name="Yueqin Yang" userId="S::u0737683@umail.utah.edu::698248ba-438e-44e2-a8b7-84c31e651510" providerId="AD" clId="Web-{4CDD5139-07BC-4D3D-9208-83BCFE122207}" dt="2023-05-08T16:54:06.519" v="455"/>
          <ac:spMkLst>
            <pc:docMk/>
            <pc:sldMk cId="818296583" sldId="278"/>
            <ac:spMk id="5" creationId="{8608DF97-6932-799E-2C6F-91B48E7475F0}"/>
          </ac:spMkLst>
        </pc:spChg>
        <pc:picChg chg="add mod ord">
          <ac:chgData name="Yueqin Yang" userId="S::u0737683@umail.utah.edu::698248ba-438e-44e2-a8b7-84c31e651510" providerId="AD" clId="Web-{4CDD5139-07BC-4D3D-9208-83BCFE122207}" dt="2023-05-08T16:54:28.894" v="457" actId="1076"/>
          <ac:picMkLst>
            <pc:docMk/>
            <pc:sldMk cId="818296583" sldId="278"/>
            <ac:picMk id="6" creationId="{737943B4-CE36-C0EE-7160-AC464C139566}"/>
          </ac:picMkLst>
        </pc:picChg>
        <pc:picChg chg="add mod">
          <ac:chgData name="Yueqin Yang" userId="S::u0737683@umail.utah.edu::698248ba-438e-44e2-a8b7-84c31e651510" providerId="AD" clId="Web-{4CDD5139-07BC-4D3D-9208-83BCFE122207}" dt="2023-05-08T16:54:48.520" v="460" actId="14100"/>
          <ac:picMkLst>
            <pc:docMk/>
            <pc:sldMk cId="818296583" sldId="278"/>
            <ac:picMk id="7" creationId="{964C3F0A-A16B-4F1F-D6D8-1F684AD9BEDA}"/>
          </ac:picMkLst>
        </pc:picChg>
      </pc:sldChg>
      <pc:sldChg chg="addSp delSp modSp new">
        <pc:chgData name="Yueqin Yang" userId="S::u0737683@umail.utah.edu::698248ba-438e-44e2-a8b7-84c31e651510" providerId="AD" clId="Web-{4CDD5139-07BC-4D3D-9208-83BCFE122207}" dt="2023-05-08T16:55:41.615" v="468"/>
        <pc:sldMkLst>
          <pc:docMk/>
          <pc:sldMk cId="1850834642" sldId="279"/>
        </pc:sldMkLst>
        <pc:spChg chg="del">
          <ac:chgData name="Yueqin Yang" userId="S::u0737683@umail.utah.edu::698248ba-438e-44e2-a8b7-84c31e651510" providerId="AD" clId="Web-{4CDD5139-07BC-4D3D-9208-83BCFE122207}" dt="2023-05-08T16:55:37.146" v="467"/>
          <ac:spMkLst>
            <pc:docMk/>
            <pc:sldMk cId="1850834642" sldId="279"/>
            <ac:spMk id="2" creationId="{CD344653-A972-B7FB-52CC-6302B3EFE648}"/>
          </ac:spMkLst>
        </pc:spChg>
        <pc:spChg chg="del">
          <ac:chgData name="Yueqin Yang" userId="S::u0737683@umail.utah.edu::698248ba-438e-44e2-a8b7-84c31e651510" providerId="AD" clId="Web-{4CDD5139-07BC-4D3D-9208-83BCFE122207}" dt="2023-05-08T16:55:10.567" v="462"/>
          <ac:spMkLst>
            <pc:docMk/>
            <pc:sldMk cId="1850834642" sldId="279"/>
            <ac:spMk id="3" creationId="{783CE9D3-4FA4-616D-C119-52C9CB4EEE6D}"/>
          </ac:spMkLst>
        </pc:spChg>
        <pc:spChg chg="add mod">
          <ac:chgData name="Yueqin Yang" userId="S::u0737683@umail.utah.edu::698248ba-438e-44e2-a8b7-84c31e651510" providerId="AD" clId="Web-{4CDD5139-07BC-4D3D-9208-83BCFE122207}" dt="2023-05-08T16:55:41.615" v="468"/>
          <ac:spMkLst>
            <pc:docMk/>
            <pc:sldMk cId="1850834642" sldId="279"/>
            <ac:spMk id="7" creationId="{FE328269-3482-98F9-40B6-262B27C3EAD3}"/>
          </ac:spMkLst>
        </pc:spChg>
        <pc:picChg chg="add mod ord">
          <ac:chgData name="Yueqin Yang" userId="S::u0737683@umail.utah.edu::698248ba-438e-44e2-a8b7-84c31e651510" providerId="AD" clId="Web-{4CDD5139-07BC-4D3D-9208-83BCFE122207}" dt="2023-05-08T16:55:12.177" v="463" actId="1076"/>
          <ac:picMkLst>
            <pc:docMk/>
            <pc:sldMk cId="1850834642" sldId="279"/>
            <ac:picMk id="4" creationId="{B4475B4C-EF41-1EE7-FC7B-853AD7F82D50}"/>
          </ac:picMkLst>
        </pc:picChg>
        <pc:picChg chg="add mod">
          <ac:chgData name="Yueqin Yang" userId="S::u0737683@umail.utah.edu::698248ba-438e-44e2-a8b7-84c31e651510" providerId="AD" clId="Web-{4CDD5139-07BC-4D3D-9208-83BCFE122207}" dt="2023-05-08T16:55:32.646" v="466" actId="14100"/>
          <ac:picMkLst>
            <pc:docMk/>
            <pc:sldMk cId="1850834642" sldId="279"/>
            <ac:picMk id="5" creationId="{F40982CA-C046-BD9D-40DE-77F3C3DD6A4F}"/>
          </ac:picMkLst>
        </pc:picChg>
      </pc:sldChg>
      <pc:sldChg chg="addSp delSp modSp new">
        <pc:chgData name="Yueqin Yang" userId="S::u0737683@umail.utah.edu::698248ba-438e-44e2-a8b7-84c31e651510" providerId="AD" clId="Web-{4CDD5139-07BC-4D3D-9208-83BCFE122207}" dt="2023-05-08T16:57:24.150" v="483" actId="20577"/>
        <pc:sldMkLst>
          <pc:docMk/>
          <pc:sldMk cId="3845438339" sldId="280"/>
        </pc:sldMkLst>
        <pc:spChg chg="del">
          <ac:chgData name="Yueqin Yang" userId="S::u0737683@umail.utah.edu::698248ba-438e-44e2-a8b7-84c31e651510" providerId="AD" clId="Web-{4CDD5139-07BC-4D3D-9208-83BCFE122207}" dt="2023-05-08T16:56:30.070" v="477"/>
          <ac:spMkLst>
            <pc:docMk/>
            <pc:sldMk cId="3845438339" sldId="280"/>
            <ac:spMk id="2" creationId="{215BEA73-7F58-C5D8-E7B6-D187322C4ABF}"/>
          </ac:spMkLst>
        </pc:spChg>
        <pc:spChg chg="del">
          <ac:chgData name="Yueqin Yang" userId="S::u0737683@umail.utah.edu::698248ba-438e-44e2-a8b7-84c31e651510" providerId="AD" clId="Web-{4CDD5139-07BC-4D3D-9208-83BCFE122207}" dt="2023-05-08T16:56:01.835" v="470"/>
          <ac:spMkLst>
            <pc:docMk/>
            <pc:sldMk cId="3845438339" sldId="280"/>
            <ac:spMk id="3" creationId="{CAEF2906-5A2F-9478-6B6F-AAF349665B25}"/>
          </ac:spMkLst>
        </pc:spChg>
        <pc:spChg chg="add mod">
          <ac:chgData name="Yueqin Yang" userId="S::u0737683@umail.utah.edu::698248ba-438e-44e2-a8b7-84c31e651510" providerId="AD" clId="Web-{4CDD5139-07BC-4D3D-9208-83BCFE122207}" dt="2023-05-08T16:57:24.150" v="483" actId="20577"/>
          <ac:spMkLst>
            <pc:docMk/>
            <pc:sldMk cId="3845438339" sldId="280"/>
            <ac:spMk id="7" creationId="{47A0DB2B-0212-D150-BA2E-C45A6A12310B}"/>
          </ac:spMkLst>
        </pc:spChg>
        <pc:picChg chg="add mod ord">
          <ac:chgData name="Yueqin Yang" userId="S::u0737683@umail.utah.edu::698248ba-438e-44e2-a8b7-84c31e651510" providerId="AD" clId="Web-{4CDD5139-07BC-4D3D-9208-83BCFE122207}" dt="2023-05-08T16:56:03.491" v="471" actId="1076"/>
          <ac:picMkLst>
            <pc:docMk/>
            <pc:sldMk cId="3845438339" sldId="280"/>
            <ac:picMk id="4" creationId="{CA5ACCC5-41B1-9032-0B00-C6135C3CF141}"/>
          </ac:picMkLst>
        </pc:picChg>
        <pc:picChg chg="add mod">
          <ac:chgData name="Yueqin Yang" userId="S::u0737683@umail.utah.edu::698248ba-438e-44e2-a8b7-84c31e651510" providerId="AD" clId="Web-{4CDD5139-07BC-4D3D-9208-83BCFE122207}" dt="2023-05-08T16:56:26.789" v="476" actId="14100"/>
          <ac:picMkLst>
            <pc:docMk/>
            <pc:sldMk cId="3845438339" sldId="280"/>
            <ac:picMk id="5" creationId="{5D043EA8-624D-F609-471F-A9AC2A857690}"/>
          </ac:picMkLst>
        </pc:picChg>
      </pc:sldChg>
      <pc:sldChg chg="new del">
        <pc:chgData name="Yueqin Yang" userId="S::u0737683@umail.utah.edu::698248ba-438e-44e2-a8b7-84c31e651510" providerId="AD" clId="Web-{4CDD5139-07BC-4D3D-9208-83BCFE122207}" dt="2023-05-08T16:56:51.821" v="479"/>
        <pc:sldMkLst>
          <pc:docMk/>
          <pc:sldMk cId="3143344157" sldId="281"/>
        </pc:sldMkLst>
      </pc:sldChg>
    </pc:docChg>
  </pc:docChgLst>
  <pc:docChgLst>
    <pc:chgData name="Jonathan Himes" userId="S::u1367169@umail.utah.edu::1f981a07-2c35-449a-9a52-4702d2da4bcc" providerId="AD" clId="Web-{92F5F9FA-B00E-4CF5-B7FF-187662FCF3B9}"/>
    <pc:docChg chg="modSld">
      <pc:chgData name="Jonathan Himes" userId="S::u1367169@umail.utah.edu::1f981a07-2c35-449a-9a52-4702d2da4bcc" providerId="AD" clId="Web-{92F5F9FA-B00E-4CF5-B7FF-187662FCF3B9}" dt="2023-05-08T22:33:43.615" v="2" actId="20577"/>
      <pc:docMkLst>
        <pc:docMk/>
      </pc:docMkLst>
      <pc:sldChg chg="modSp">
        <pc:chgData name="Jonathan Himes" userId="S::u1367169@umail.utah.edu::1f981a07-2c35-449a-9a52-4702d2da4bcc" providerId="AD" clId="Web-{92F5F9FA-B00E-4CF5-B7FF-187662FCF3B9}" dt="2023-05-08T22:33:43.615" v="2" actId="20577"/>
        <pc:sldMkLst>
          <pc:docMk/>
          <pc:sldMk cId="3242931101" sldId="267"/>
        </pc:sldMkLst>
        <pc:spChg chg="mod">
          <ac:chgData name="Jonathan Himes" userId="S::u1367169@umail.utah.edu::1f981a07-2c35-449a-9a52-4702d2da4bcc" providerId="AD" clId="Web-{92F5F9FA-B00E-4CF5-B7FF-187662FCF3B9}" dt="2023-05-08T22:33:43.615" v="2" actId="20577"/>
          <ac:spMkLst>
            <pc:docMk/>
            <pc:sldMk cId="3242931101" sldId="267"/>
            <ac:spMk id="3" creationId="{A63AC741-FFD2-4566-8E86-F42899C9C414}"/>
          </ac:spMkLst>
        </pc:spChg>
      </pc:sldChg>
    </pc:docChg>
  </pc:docChgLst>
  <pc:docChgLst>
    <pc:chgData name="Michelle Kubicki" userId="S::u1370752@umail.utah.edu::0a04ab77-b01d-4290-aa1f-46f8f2acc879" providerId="AD" clId="Web-{EFA5638D-6AA4-4424-BA0B-E8A191836DDD}"/>
    <pc:docChg chg="modSld">
      <pc:chgData name="Michelle Kubicki" userId="S::u1370752@umail.utah.edu::0a04ab77-b01d-4290-aa1f-46f8f2acc879" providerId="AD" clId="Web-{EFA5638D-6AA4-4424-BA0B-E8A191836DDD}" dt="2023-03-27T18:34:10.445" v="26" actId="20577"/>
      <pc:docMkLst>
        <pc:docMk/>
      </pc:docMkLst>
      <pc:sldChg chg="modSp">
        <pc:chgData name="Michelle Kubicki" userId="S::u1370752@umail.utah.edu::0a04ab77-b01d-4290-aa1f-46f8f2acc879" providerId="AD" clId="Web-{EFA5638D-6AA4-4424-BA0B-E8A191836DDD}" dt="2023-03-27T18:34:10.445" v="26" actId="20577"/>
        <pc:sldMkLst>
          <pc:docMk/>
          <pc:sldMk cId="109857222" sldId="256"/>
        </pc:sldMkLst>
        <pc:spChg chg="mod">
          <ac:chgData name="Michelle Kubicki" userId="S::u1370752@umail.utah.edu::0a04ab77-b01d-4290-aa1f-46f8f2acc879" providerId="AD" clId="Web-{EFA5638D-6AA4-4424-BA0B-E8A191836DDD}" dt="2023-03-27T18:34:10.445" v="26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Michelle Kubicki" userId="S::u1370752@umail.utah.edu::0a04ab77-b01d-4290-aa1f-46f8f2acc879" providerId="AD" clId="Web-{01D56A92-1B4A-45C5-923E-5FB37FBA4C0F}"/>
    <pc:docChg chg="modSld">
      <pc:chgData name="Michelle Kubicki" userId="S::u1370752@umail.utah.edu::0a04ab77-b01d-4290-aa1f-46f8f2acc879" providerId="AD" clId="Web-{01D56A92-1B4A-45C5-923E-5FB37FBA4C0F}" dt="2023-03-27T18:31:53.481" v="14" actId="20577"/>
      <pc:docMkLst>
        <pc:docMk/>
      </pc:docMkLst>
      <pc:sldChg chg="modSp">
        <pc:chgData name="Michelle Kubicki" userId="S::u1370752@umail.utah.edu::0a04ab77-b01d-4290-aa1f-46f8f2acc879" providerId="AD" clId="Web-{01D56A92-1B4A-45C5-923E-5FB37FBA4C0F}" dt="2023-03-27T18:31:53.481" v="14" actId="20577"/>
        <pc:sldMkLst>
          <pc:docMk/>
          <pc:sldMk cId="109857222" sldId="256"/>
        </pc:sldMkLst>
        <pc:spChg chg="mod">
          <ac:chgData name="Michelle Kubicki" userId="S::u1370752@umail.utah.edu::0a04ab77-b01d-4290-aa1f-46f8f2acc879" providerId="AD" clId="Web-{01D56A92-1B4A-45C5-923E-5FB37FBA4C0F}" dt="2023-03-27T18:31:53.481" v="14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Michelle Kubicki" userId="S::u1370752@umail.utah.edu::0a04ab77-b01d-4290-aa1f-46f8f2acc879" providerId="AD" clId="Web-{CA8EBE2F-2D0B-4CF1-8AE1-9189152CA591}"/>
    <pc:docChg chg="modSld addMainMaster delMainMaster">
      <pc:chgData name="Michelle Kubicki" userId="S::u1370752@umail.utah.edu::0a04ab77-b01d-4290-aa1f-46f8f2acc879" providerId="AD" clId="Web-{CA8EBE2F-2D0B-4CF1-8AE1-9189152CA591}" dt="2023-03-27T18:31:08.427" v="26" actId="20577"/>
      <pc:docMkLst>
        <pc:docMk/>
      </pc:docMkLst>
      <pc:sldChg chg="addSp delSp modSp mod setBg modClrScheme chgLayout">
        <pc:chgData name="Michelle Kubicki" userId="S::u1370752@umail.utah.edu::0a04ab77-b01d-4290-aa1f-46f8f2acc879" providerId="AD" clId="Web-{CA8EBE2F-2D0B-4CF1-8AE1-9189152CA591}" dt="2023-03-27T18:31:08.427" v="26" actId="20577"/>
        <pc:sldMkLst>
          <pc:docMk/>
          <pc:sldMk cId="109857222" sldId="256"/>
        </pc:sldMkLst>
        <pc:spChg chg="mod">
          <ac:chgData name="Michelle Kubicki" userId="S::u1370752@umail.utah.edu::0a04ab77-b01d-4290-aa1f-46f8f2acc879" providerId="AD" clId="Web-{CA8EBE2F-2D0B-4CF1-8AE1-9189152CA591}" dt="2023-03-27T18:30:57.192" v="19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ichelle Kubicki" userId="S::u1370752@umail.utah.edu::0a04ab77-b01d-4290-aa1f-46f8f2acc879" providerId="AD" clId="Web-{CA8EBE2F-2D0B-4CF1-8AE1-9189152CA591}" dt="2023-03-27T18:31:08.427" v="26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Michelle Kubicki" userId="S::u1370752@umail.utah.edu::0a04ab77-b01d-4290-aa1f-46f8f2acc879" providerId="AD" clId="Web-{CA8EBE2F-2D0B-4CF1-8AE1-9189152CA591}" dt="2023-03-27T18:30:36.191" v="4"/>
          <ac:spMkLst>
            <pc:docMk/>
            <pc:sldMk cId="109857222" sldId="256"/>
            <ac:spMk id="8" creationId="{EA164D6B-6878-4B9F-A2D0-985D39B17B46}"/>
          </ac:spMkLst>
        </pc:spChg>
        <pc:spChg chg="add del">
          <ac:chgData name="Michelle Kubicki" userId="S::u1370752@umail.utah.edu::0a04ab77-b01d-4290-aa1f-46f8f2acc879" providerId="AD" clId="Web-{CA8EBE2F-2D0B-4CF1-8AE1-9189152CA591}" dt="2023-03-27T18:30:32.722" v="1"/>
          <ac:spMkLst>
            <pc:docMk/>
            <pc:sldMk cId="109857222" sldId="256"/>
            <ac:spMk id="9" creationId="{30103171-0BA0-4AF0-AF05-04AFA1A4ACCA}"/>
          </ac:spMkLst>
        </pc:spChg>
        <pc:spChg chg="add">
          <ac:chgData name="Michelle Kubicki" userId="S::u1370752@umail.utah.edu::0a04ab77-b01d-4290-aa1f-46f8f2acc879" providerId="AD" clId="Web-{CA8EBE2F-2D0B-4CF1-8AE1-9189152CA591}" dt="2023-03-27T18:30:36.191" v="4"/>
          <ac:spMkLst>
            <pc:docMk/>
            <pc:sldMk cId="109857222" sldId="256"/>
            <ac:spMk id="10" creationId="{362F176A-9349-4CD7-8042-59C0200C8CE9}"/>
          </ac:spMkLst>
        </pc:spChg>
        <pc:spChg chg="add del">
          <ac:chgData name="Michelle Kubicki" userId="S::u1370752@umail.utah.edu::0a04ab77-b01d-4290-aa1f-46f8f2acc879" providerId="AD" clId="Web-{CA8EBE2F-2D0B-4CF1-8AE1-9189152CA591}" dt="2023-03-27T18:30:32.722" v="1"/>
          <ac:spMkLst>
            <pc:docMk/>
            <pc:sldMk cId="109857222" sldId="256"/>
            <ac:spMk id="11" creationId="{E128B901-D4EA-4C4D-A150-23D2A6DEC6E8}"/>
          </ac:spMkLst>
        </pc:spChg>
        <pc:spChg chg="add">
          <ac:chgData name="Michelle Kubicki" userId="S::u1370752@umail.utah.edu::0a04ab77-b01d-4290-aa1f-46f8f2acc879" providerId="AD" clId="Web-{CA8EBE2F-2D0B-4CF1-8AE1-9189152CA591}" dt="2023-03-27T18:30:36.191" v="4"/>
          <ac:spMkLst>
            <pc:docMk/>
            <pc:sldMk cId="109857222" sldId="256"/>
            <ac:spMk id="12" creationId="{3CC6B177-0D45-4129-AAC6-121B645D0641}"/>
          </ac:spMkLst>
        </pc:spChg>
        <pc:spChg chg="add del">
          <ac:chgData name="Michelle Kubicki" userId="S::u1370752@umail.utah.edu::0a04ab77-b01d-4290-aa1f-46f8f2acc879" providerId="AD" clId="Web-{CA8EBE2F-2D0B-4CF1-8AE1-9189152CA591}" dt="2023-03-27T18:30:32.722" v="1"/>
          <ac:spMkLst>
            <pc:docMk/>
            <pc:sldMk cId="109857222" sldId="256"/>
            <ac:spMk id="13" creationId="{A760B08A-B322-4C79-AB6D-7E4246352E9B}"/>
          </ac:spMkLst>
        </pc:spChg>
        <pc:spChg chg="add">
          <ac:chgData name="Michelle Kubicki" userId="S::u1370752@umail.utah.edu::0a04ab77-b01d-4290-aa1f-46f8f2acc879" providerId="AD" clId="Web-{CA8EBE2F-2D0B-4CF1-8AE1-9189152CA591}" dt="2023-03-27T18:30:36.191" v="4"/>
          <ac:spMkLst>
            <pc:docMk/>
            <pc:sldMk cId="109857222" sldId="256"/>
            <ac:spMk id="14" creationId="{32C3162B-47DE-4EA0-A4BE-9A143AEC634B}"/>
          </ac:spMkLst>
        </pc:spChg>
        <pc:spChg chg="add del">
          <ac:chgData name="Michelle Kubicki" userId="S::u1370752@umail.utah.edu::0a04ab77-b01d-4290-aa1f-46f8f2acc879" providerId="AD" clId="Web-{CA8EBE2F-2D0B-4CF1-8AE1-9189152CA591}" dt="2023-03-27T18:30:36.128" v="3"/>
          <ac:spMkLst>
            <pc:docMk/>
            <pc:sldMk cId="109857222" sldId="256"/>
            <ac:spMk id="15" creationId="{C4F049F8-87E1-403E-2A50-2F4544BF8589}"/>
          </ac:spMkLst>
        </pc:spChg>
        <pc:spChg chg="add del">
          <ac:chgData name="Michelle Kubicki" userId="S::u1370752@umail.utah.edu::0a04ab77-b01d-4290-aa1f-46f8f2acc879" providerId="AD" clId="Web-{CA8EBE2F-2D0B-4CF1-8AE1-9189152CA591}" dt="2023-03-27T18:30:36.128" v="3"/>
          <ac:spMkLst>
            <pc:docMk/>
            <pc:sldMk cId="109857222" sldId="256"/>
            <ac:spMk id="17" creationId="{DD29B6E1-6E86-A1A0-2491-E5B84B3AAD7B}"/>
          </ac:spMkLst>
        </pc:spChg>
        <pc:spChg chg="add">
          <ac:chgData name="Michelle Kubicki" userId="S::u1370752@umail.utah.edu::0a04ab77-b01d-4290-aa1f-46f8f2acc879" providerId="AD" clId="Web-{CA8EBE2F-2D0B-4CF1-8AE1-9189152CA591}" dt="2023-03-27T18:30:36.191" v="4"/>
          <ac:spMkLst>
            <pc:docMk/>
            <pc:sldMk cId="109857222" sldId="256"/>
            <ac:spMk id="18" creationId="{985AAE23-FCB6-4663-907C-0110B0FDC58E}"/>
          </ac:spMkLst>
        </pc:spChg>
        <pc:spChg chg="add">
          <ac:chgData name="Michelle Kubicki" userId="S::u1370752@umail.utah.edu::0a04ab77-b01d-4290-aa1f-46f8f2acc879" providerId="AD" clId="Web-{CA8EBE2F-2D0B-4CF1-8AE1-9189152CA591}" dt="2023-03-27T18:30:36.191" v="4"/>
          <ac:spMkLst>
            <pc:docMk/>
            <pc:sldMk cId="109857222" sldId="256"/>
            <ac:spMk id="19" creationId="{91DF095C-665A-4B22-A777-D3196F49510F}"/>
          </ac:spMkLst>
        </pc:spChg>
        <pc:spChg chg="add">
          <ac:chgData name="Michelle Kubicki" userId="S::u1370752@umail.utah.edu::0a04ab77-b01d-4290-aa1f-46f8f2acc879" providerId="AD" clId="Web-{CA8EBE2F-2D0B-4CF1-8AE1-9189152CA591}" dt="2023-03-27T18:30:36.191" v="4"/>
          <ac:spMkLst>
            <pc:docMk/>
            <pc:sldMk cId="109857222" sldId="256"/>
            <ac:spMk id="20" creationId="{9C969C2C-E7E3-4052-87D4-61E733EC1BBD}"/>
          </ac:spMkLst>
        </pc:spChg>
        <pc:spChg chg="add">
          <ac:chgData name="Michelle Kubicki" userId="S::u1370752@umail.utah.edu::0a04ab77-b01d-4290-aa1f-46f8f2acc879" providerId="AD" clId="Web-{CA8EBE2F-2D0B-4CF1-8AE1-9189152CA591}" dt="2023-03-27T18:30:36.191" v="4"/>
          <ac:spMkLst>
            <pc:docMk/>
            <pc:sldMk cId="109857222" sldId="256"/>
            <ac:spMk id="22" creationId="{7C60369F-A41B-4D6E-8990-30E2715C5730}"/>
          </ac:spMkLst>
        </pc:spChg>
        <pc:spChg chg="add">
          <ac:chgData name="Michelle Kubicki" userId="S::u1370752@umail.utah.edu::0a04ab77-b01d-4290-aa1f-46f8f2acc879" providerId="AD" clId="Web-{CA8EBE2F-2D0B-4CF1-8AE1-9189152CA591}" dt="2023-03-27T18:30:36.191" v="4"/>
          <ac:spMkLst>
            <pc:docMk/>
            <pc:sldMk cId="109857222" sldId="256"/>
            <ac:spMk id="24" creationId="{4E9A171F-91A7-42F8-B25C-E38B244E757C}"/>
          </ac:spMkLst>
        </pc:spChg>
        <pc:picChg chg="add del">
          <ac:chgData name="Michelle Kubicki" userId="S::u1370752@umail.utah.edu::0a04ab77-b01d-4290-aa1f-46f8f2acc879" providerId="AD" clId="Web-{CA8EBE2F-2D0B-4CF1-8AE1-9189152CA591}" dt="2023-03-27T18:30:32.722" v="1"/>
          <ac:picMkLst>
            <pc:docMk/>
            <pc:sldMk cId="109857222" sldId="256"/>
            <ac:picMk id="4" creationId="{3F5F95AD-B421-4F7C-76D1-1C0001D9F5C3}"/>
          </ac:picMkLst>
        </pc:picChg>
        <pc:picChg chg="add del">
          <ac:chgData name="Michelle Kubicki" userId="S::u1370752@umail.utah.edu::0a04ab77-b01d-4290-aa1f-46f8f2acc879" providerId="AD" clId="Web-{CA8EBE2F-2D0B-4CF1-8AE1-9189152CA591}" dt="2023-03-27T18:30:36.128" v="3"/>
          <ac:picMkLst>
            <pc:docMk/>
            <pc:sldMk cId="109857222" sldId="256"/>
            <ac:picMk id="16" creationId="{F1B90266-6834-CB73-9605-E8174186DE3B}"/>
          </ac:picMkLst>
        </pc:picChg>
      </pc:sldChg>
      <pc:sldMasterChg chg="add del addSldLayout delSldLayout">
        <pc:chgData name="Michelle Kubicki" userId="S::u1370752@umail.utah.edu::0a04ab77-b01d-4290-aa1f-46f8f2acc879" providerId="AD" clId="Web-{CA8EBE2F-2D0B-4CF1-8AE1-9189152CA591}" dt="2023-03-27T18:30:36.191" v="4"/>
        <pc:sldMasterMkLst>
          <pc:docMk/>
          <pc:sldMasterMk cId="2460954070" sldId="2147483660"/>
        </pc:sldMasterMkLst>
        <pc:sldLayoutChg chg="add del">
          <pc:chgData name="Michelle Kubicki" userId="S::u1370752@umail.utah.edu::0a04ab77-b01d-4290-aa1f-46f8f2acc879" providerId="AD" clId="Web-{CA8EBE2F-2D0B-4CF1-8AE1-9189152CA591}" dt="2023-03-27T18:30:36.191" v="4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Michelle Kubicki" userId="S::u1370752@umail.utah.edu::0a04ab77-b01d-4290-aa1f-46f8f2acc879" providerId="AD" clId="Web-{CA8EBE2F-2D0B-4CF1-8AE1-9189152CA591}" dt="2023-03-27T18:30:36.191" v="4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Michelle Kubicki" userId="S::u1370752@umail.utah.edu::0a04ab77-b01d-4290-aa1f-46f8f2acc879" providerId="AD" clId="Web-{CA8EBE2F-2D0B-4CF1-8AE1-9189152CA591}" dt="2023-03-27T18:30:36.191" v="4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Michelle Kubicki" userId="S::u1370752@umail.utah.edu::0a04ab77-b01d-4290-aa1f-46f8f2acc879" providerId="AD" clId="Web-{CA8EBE2F-2D0B-4CF1-8AE1-9189152CA591}" dt="2023-03-27T18:30:36.191" v="4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Michelle Kubicki" userId="S::u1370752@umail.utah.edu::0a04ab77-b01d-4290-aa1f-46f8f2acc879" providerId="AD" clId="Web-{CA8EBE2F-2D0B-4CF1-8AE1-9189152CA591}" dt="2023-03-27T18:30:36.191" v="4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Michelle Kubicki" userId="S::u1370752@umail.utah.edu::0a04ab77-b01d-4290-aa1f-46f8f2acc879" providerId="AD" clId="Web-{CA8EBE2F-2D0B-4CF1-8AE1-9189152CA591}" dt="2023-03-27T18:30:36.191" v="4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Michelle Kubicki" userId="S::u1370752@umail.utah.edu::0a04ab77-b01d-4290-aa1f-46f8f2acc879" providerId="AD" clId="Web-{CA8EBE2F-2D0B-4CF1-8AE1-9189152CA591}" dt="2023-03-27T18:30:36.191" v="4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Michelle Kubicki" userId="S::u1370752@umail.utah.edu::0a04ab77-b01d-4290-aa1f-46f8f2acc879" providerId="AD" clId="Web-{CA8EBE2F-2D0B-4CF1-8AE1-9189152CA591}" dt="2023-03-27T18:30:36.191" v="4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Michelle Kubicki" userId="S::u1370752@umail.utah.edu::0a04ab77-b01d-4290-aa1f-46f8f2acc879" providerId="AD" clId="Web-{CA8EBE2F-2D0B-4CF1-8AE1-9189152CA591}" dt="2023-03-27T18:30:36.191" v="4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Michelle Kubicki" userId="S::u1370752@umail.utah.edu::0a04ab77-b01d-4290-aa1f-46f8f2acc879" providerId="AD" clId="Web-{CA8EBE2F-2D0B-4CF1-8AE1-9189152CA591}" dt="2023-03-27T18:30:36.191" v="4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Michelle Kubicki" userId="S::u1370752@umail.utah.edu::0a04ab77-b01d-4290-aa1f-46f8f2acc879" providerId="AD" clId="Web-{CA8EBE2F-2D0B-4CF1-8AE1-9189152CA591}" dt="2023-03-27T18:30:36.191" v="4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Michelle Kubicki" userId="S::u1370752@umail.utah.edu::0a04ab77-b01d-4290-aa1f-46f8f2acc879" providerId="AD" clId="Web-{CA8EBE2F-2D0B-4CF1-8AE1-9189152CA591}" dt="2023-03-27T18:30:32.722" v="1"/>
        <pc:sldMasterMkLst>
          <pc:docMk/>
          <pc:sldMasterMk cId="3700215291" sldId="2147483672"/>
        </pc:sldMasterMkLst>
        <pc:sldLayoutChg chg="add del">
          <pc:chgData name="Michelle Kubicki" userId="S::u1370752@umail.utah.edu::0a04ab77-b01d-4290-aa1f-46f8f2acc879" providerId="AD" clId="Web-{CA8EBE2F-2D0B-4CF1-8AE1-9189152CA591}" dt="2023-03-27T18:30:32.722" v="1"/>
          <pc:sldLayoutMkLst>
            <pc:docMk/>
            <pc:sldMasterMk cId="3700215291" sldId="2147483672"/>
            <pc:sldLayoutMk cId="1474088006" sldId="2147483673"/>
          </pc:sldLayoutMkLst>
        </pc:sldLayoutChg>
        <pc:sldLayoutChg chg="add del replId">
          <pc:chgData name="Michelle Kubicki" userId="S::u1370752@umail.utah.edu::0a04ab77-b01d-4290-aa1f-46f8f2acc879" providerId="AD" clId="Web-{CA8EBE2F-2D0B-4CF1-8AE1-9189152CA591}" dt="2023-03-27T18:30:32.722" v="1"/>
          <pc:sldLayoutMkLst>
            <pc:docMk/>
            <pc:sldMasterMk cId="3700215291" sldId="2147483672"/>
            <pc:sldLayoutMk cId="710306610" sldId="2147483674"/>
          </pc:sldLayoutMkLst>
        </pc:sldLayoutChg>
        <pc:sldLayoutChg chg="add del replId">
          <pc:chgData name="Michelle Kubicki" userId="S::u1370752@umail.utah.edu::0a04ab77-b01d-4290-aa1f-46f8f2acc879" providerId="AD" clId="Web-{CA8EBE2F-2D0B-4CF1-8AE1-9189152CA591}" dt="2023-03-27T18:30:32.722" v="1"/>
          <pc:sldLayoutMkLst>
            <pc:docMk/>
            <pc:sldMasterMk cId="3700215291" sldId="2147483672"/>
            <pc:sldLayoutMk cId="234254902" sldId="2147483675"/>
          </pc:sldLayoutMkLst>
        </pc:sldLayoutChg>
        <pc:sldLayoutChg chg="add del replId">
          <pc:chgData name="Michelle Kubicki" userId="S::u1370752@umail.utah.edu::0a04ab77-b01d-4290-aa1f-46f8f2acc879" providerId="AD" clId="Web-{CA8EBE2F-2D0B-4CF1-8AE1-9189152CA591}" dt="2023-03-27T18:30:32.722" v="1"/>
          <pc:sldLayoutMkLst>
            <pc:docMk/>
            <pc:sldMasterMk cId="3700215291" sldId="2147483672"/>
            <pc:sldLayoutMk cId="954871868" sldId="2147483676"/>
          </pc:sldLayoutMkLst>
        </pc:sldLayoutChg>
        <pc:sldLayoutChg chg="add del replId">
          <pc:chgData name="Michelle Kubicki" userId="S::u1370752@umail.utah.edu::0a04ab77-b01d-4290-aa1f-46f8f2acc879" providerId="AD" clId="Web-{CA8EBE2F-2D0B-4CF1-8AE1-9189152CA591}" dt="2023-03-27T18:30:32.722" v="1"/>
          <pc:sldLayoutMkLst>
            <pc:docMk/>
            <pc:sldMasterMk cId="3700215291" sldId="2147483672"/>
            <pc:sldLayoutMk cId="1107136422" sldId="2147483677"/>
          </pc:sldLayoutMkLst>
        </pc:sldLayoutChg>
        <pc:sldLayoutChg chg="add del replId">
          <pc:chgData name="Michelle Kubicki" userId="S::u1370752@umail.utah.edu::0a04ab77-b01d-4290-aa1f-46f8f2acc879" providerId="AD" clId="Web-{CA8EBE2F-2D0B-4CF1-8AE1-9189152CA591}" dt="2023-03-27T18:30:32.722" v="1"/>
          <pc:sldLayoutMkLst>
            <pc:docMk/>
            <pc:sldMasterMk cId="3700215291" sldId="2147483672"/>
            <pc:sldLayoutMk cId="2889366908" sldId="2147483678"/>
          </pc:sldLayoutMkLst>
        </pc:sldLayoutChg>
        <pc:sldLayoutChg chg="add del replId">
          <pc:chgData name="Michelle Kubicki" userId="S::u1370752@umail.utah.edu::0a04ab77-b01d-4290-aa1f-46f8f2acc879" providerId="AD" clId="Web-{CA8EBE2F-2D0B-4CF1-8AE1-9189152CA591}" dt="2023-03-27T18:30:32.722" v="1"/>
          <pc:sldLayoutMkLst>
            <pc:docMk/>
            <pc:sldMasterMk cId="3700215291" sldId="2147483672"/>
            <pc:sldLayoutMk cId="21305304" sldId="2147483679"/>
          </pc:sldLayoutMkLst>
        </pc:sldLayoutChg>
        <pc:sldLayoutChg chg="add del replId">
          <pc:chgData name="Michelle Kubicki" userId="S::u1370752@umail.utah.edu::0a04ab77-b01d-4290-aa1f-46f8f2acc879" providerId="AD" clId="Web-{CA8EBE2F-2D0B-4CF1-8AE1-9189152CA591}" dt="2023-03-27T18:30:32.722" v="1"/>
          <pc:sldLayoutMkLst>
            <pc:docMk/>
            <pc:sldMasterMk cId="3700215291" sldId="2147483672"/>
            <pc:sldLayoutMk cId="581078827" sldId="2147483680"/>
          </pc:sldLayoutMkLst>
        </pc:sldLayoutChg>
        <pc:sldLayoutChg chg="add del replId">
          <pc:chgData name="Michelle Kubicki" userId="S::u1370752@umail.utah.edu::0a04ab77-b01d-4290-aa1f-46f8f2acc879" providerId="AD" clId="Web-{CA8EBE2F-2D0B-4CF1-8AE1-9189152CA591}" dt="2023-03-27T18:30:32.722" v="1"/>
          <pc:sldLayoutMkLst>
            <pc:docMk/>
            <pc:sldMasterMk cId="3700215291" sldId="2147483672"/>
            <pc:sldLayoutMk cId="1977337171" sldId="2147483681"/>
          </pc:sldLayoutMkLst>
        </pc:sldLayoutChg>
        <pc:sldLayoutChg chg="add del replId">
          <pc:chgData name="Michelle Kubicki" userId="S::u1370752@umail.utah.edu::0a04ab77-b01d-4290-aa1f-46f8f2acc879" providerId="AD" clId="Web-{CA8EBE2F-2D0B-4CF1-8AE1-9189152CA591}" dt="2023-03-27T18:30:32.722" v="1"/>
          <pc:sldLayoutMkLst>
            <pc:docMk/>
            <pc:sldMasterMk cId="3700215291" sldId="2147483672"/>
            <pc:sldLayoutMk cId="2004931545" sldId="2147483682"/>
          </pc:sldLayoutMkLst>
        </pc:sldLayoutChg>
        <pc:sldLayoutChg chg="add del replId">
          <pc:chgData name="Michelle Kubicki" userId="S::u1370752@umail.utah.edu::0a04ab77-b01d-4290-aa1f-46f8f2acc879" providerId="AD" clId="Web-{CA8EBE2F-2D0B-4CF1-8AE1-9189152CA591}" dt="2023-03-27T18:30:32.722" v="1"/>
          <pc:sldLayoutMkLst>
            <pc:docMk/>
            <pc:sldMasterMk cId="3700215291" sldId="2147483672"/>
            <pc:sldLayoutMk cId="261562373" sldId="2147483683"/>
          </pc:sldLayoutMkLst>
        </pc:sldLayoutChg>
      </pc:sldMasterChg>
      <pc:sldMasterChg chg="add addSldLayout">
        <pc:chgData name="Michelle Kubicki" userId="S::u1370752@umail.utah.edu::0a04ab77-b01d-4290-aa1f-46f8f2acc879" providerId="AD" clId="Web-{CA8EBE2F-2D0B-4CF1-8AE1-9189152CA591}" dt="2023-03-27T18:30:36.191" v="4"/>
        <pc:sldMasterMkLst>
          <pc:docMk/>
          <pc:sldMasterMk cId="1999431900" sldId="2147483685"/>
        </pc:sldMasterMkLst>
        <pc:sldLayoutChg chg="add">
          <pc:chgData name="Michelle Kubicki" userId="S::u1370752@umail.utah.edu::0a04ab77-b01d-4290-aa1f-46f8f2acc879" providerId="AD" clId="Web-{CA8EBE2F-2D0B-4CF1-8AE1-9189152CA591}" dt="2023-03-27T18:30:36.191" v="4"/>
          <pc:sldLayoutMkLst>
            <pc:docMk/>
            <pc:sldMasterMk cId="1999431900" sldId="2147483685"/>
            <pc:sldLayoutMk cId="526633668" sldId="2147483674"/>
          </pc:sldLayoutMkLst>
        </pc:sldLayoutChg>
        <pc:sldLayoutChg chg="add">
          <pc:chgData name="Michelle Kubicki" userId="S::u1370752@umail.utah.edu::0a04ab77-b01d-4290-aa1f-46f8f2acc879" providerId="AD" clId="Web-{CA8EBE2F-2D0B-4CF1-8AE1-9189152CA591}" dt="2023-03-27T18:30:36.191" v="4"/>
          <pc:sldLayoutMkLst>
            <pc:docMk/>
            <pc:sldMasterMk cId="1999431900" sldId="2147483685"/>
            <pc:sldLayoutMk cId="2154878515" sldId="2147483675"/>
          </pc:sldLayoutMkLst>
        </pc:sldLayoutChg>
        <pc:sldLayoutChg chg="add">
          <pc:chgData name="Michelle Kubicki" userId="S::u1370752@umail.utah.edu::0a04ab77-b01d-4290-aa1f-46f8f2acc879" providerId="AD" clId="Web-{CA8EBE2F-2D0B-4CF1-8AE1-9189152CA591}" dt="2023-03-27T18:30:36.191" v="4"/>
          <pc:sldLayoutMkLst>
            <pc:docMk/>
            <pc:sldMasterMk cId="1999431900" sldId="2147483685"/>
            <pc:sldLayoutMk cId="3655245723" sldId="2147483676"/>
          </pc:sldLayoutMkLst>
        </pc:sldLayoutChg>
        <pc:sldLayoutChg chg="add">
          <pc:chgData name="Michelle Kubicki" userId="S::u1370752@umail.utah.edu::0a04ab77-b01d-4290-aa1f-46f8f2acc879" providerId="AD" clId="Web-{CA8EBE2F-2D0B-4CF1-8AE1-9189152CA591}" dt="2023-03-27T18:30:36.191" v="4"/>
          <pc:sldLayoutMkLst>
            <pc:docMk/>
            <pc:sldMasterMk cId="1999431900" sldId="2147483685"/>
            <pc:sldLayoutMk cId="3943134197" sldId="2147483677"/>
          </pc:sldLayoutMkLst>
        </pc:sldLayoutChg>
        <pc:sldLayoutChg chg="add">
          <pc:chgData name="Michelle Kubicki" userId="S::u1370752@umail.utah.edu::0a04ab77-b01d-4290-aa1f-46f8f2acc879" providerId="AD" clId="Web-{CA8EBE2F-2D0B-4CF1-8AE1-9189152CA591}" dt="2023-03-27T18:30:36.191" v="4"/>
          <pc:sldLayoutMkLst>
            <pc:docMk/>
            <pc:sldMasterMk cId="1999431900" sldId="2147483685"/>
            <pc:sldLayoutMk cId="93174259" sldId="2147483678"/>
          </pc:sldLayoutMkLst>
        </pc:sldLayoutChg>
        <pc:sldLayoutChg chg="add">
          <pc:chgData name="Michelle Kubicki" userId="S::u1370752@umail.utah.edu::0a04ab77-b01d-4290-aa1f-46f8f2acc879" providerId="AD" clId="Web-{CA8EBE2F-2D0B-4CF1-8AE1-9189152CA591}" dt="2023-03-27T18:30:36.191" v="4"/>
          <pc:sldLayoutMkLst>
            <pc:docMk/>
            <pc:sldMasterMk cId="1999431900" sldId="2147483685"/>
            <pc:sldLayoutMk cId="4226629396" sldId="2147483679"/>
          </pc:sldLayoutMkLst>
        </pc:sldLayoutChg>
        <pc:sldLayoutChg chg="add">
          <pc:chgData name="Michelle Kubicki" userId="S::u1370752@umail.utah.edu::0a04ab77-b01d-4290-aa1f-46f8f2acc879" providerId="AD" clId="Web-{CA8EBE2F-2D0B-4CF1-8AE1-9189152CA591}" dt="2023-03-27T18:30:36.191" v="4"/>
          <pc:sldLayoutMkLst>
            <pc:docMk/>
            <pc:sldMasterMk cId="1999431900" sldId="2147483685"/>
            <pc:sldLayoutMk cId="1800757581" sldId="2147483680"/>
          </pc:sldLayoutMkLst>
        </pc:sldLayoutChg>
        <pc:sldLayoutChg chg="add">
          <pc:chgData name="Michelle Kubicki" userId="S::u1370752@umail.utah.edu::0a04ab77-b01d-4290-aa1f-46f8f2acc879" providerId="AD" clId="Web-{CA8EBE2F-2D0B-4CF1-8AE1-9189152CA591}" dt="2023-03-27T18:30:36.191" v="4"/>
          <pc:sldLayoutMkLst>
            <pc:docMk/>
            <pc:sldMasterMk cId="1999431900" sldId="2147483685"/>
            <pc:sldLayoutMk cId="3674899988" sldId="2147483681"/>
          </pc:sldLayoutMkLst>
        </pc:sldLayoutChg>
        <pc:sldLayoutChg chg="add">
          <pc:chgData name="Michelle Kubicki" userId="S::u1370752@umail.utah.edu::0a04ab77-b01d-4290-aa1f-46f8f2acc879" providerId="AD" clId="Web-{CA8EBE2F-2D0B-4CF1-8AE1-9189152CA591}" dt="2023-03-27T18:30:36.191" v="4"/>
          <pc:sldLayoutMkLst>
            <pc:docMk/>
            <pc:sldMasterMk cId="1999431900" sldId="2147483685"/>
            <pc:sldLayoutMk cId="1170340288" sldId="2147483682"/>
          </pc:sldLayoutMkLst>
        </pc:sldLayoutChg>
        <pc:sldLayoutChg chg="add">
          <pc:chgData name="Michelle Kubicki" userId="S::u1370752@umail.utah.edu::0a04ab77-b01d-4290-aa1f-46f8f2acc879" providerId="AD" clId="Web-{CA8EBE2F-2D0B-4CF1-8AE1-9189152CA591}" dt="2023-03-27T18:30:36.191" v="4"/>
          <pc:sldLayoutMkLst>
            <pc:docMk/>
            <pc:sldMasterMk cId="1999431900" sldId="2147483685"/>
            <pc:sldLayoutMk cId="3852459973" sldId="2147483683"/>
          </pc:sldLayoutMkLst>
        </pc:sldLayoutChg>
        <pc:sldLayoutChg chg="add">
          <pc:chgData name="Michelle Kubicki" userId="S::u1370752@umail.utah.edu::0a04ab77-b01d-4290-aa1f-46f8f2acc879" providerId="AD" clId="Web-{CA8EBE2F-2D0B-4CF1-8AE1-9189152CA591}" dt="2023-03-27T18:30:36.191" v="4"/>
          <pc:sldLayoutMkLst>
            <pc:docMk/>
            <pc:sldMasterMk cId="1999431900" sldId="2147483685"/>
            <pc:sldLayoutMk cId="1584434535" sldId="2147483684"/>
          </pc:sldLayoutMkLst>
        </pc:sldLayoutChg>
      </pc:sldMasterChg>
      <pc:sldMasterChg chg="add del addSldLayout delSldLayout">
        <pc:chgData name="Michelle Kubicki" userId="S::u1370752@umail.utah.edu::0a04ab77-b01d-4290-aa1f-46f8f2acc879" providerId="AD" clId="Web-{CA8EBE2F-2D0B-4CF1-8AE1-9189152CA591}" dt="2023-03-27T18:30:36.128" v="3"/>
        <pc:sldMasterMkLst>
          <pc:docMk/>
          <pc:sldMasterMk cId="1377469864" sldId="2147483698"/>
        </pc:sldMasterMkLst>
        <pc:sldLayoutChg chg="add del">
          <pc:chgData name="Michelle Kubicki" userId="S::u1370752@umail.utah.edu::0a04ab77-b01d-4290-aa1f-46f8f2acc879" providerId="AD" clId="Web-{CA8EBE2F-2D0B-4CF1-8AE1-9189152CA591}" dt="2023-03-27T18:30:36.128" v="3"/>
          <pc:sldLayoutMkLst>
            <pc:docMk/>
            <pc:sldMasterMk cId="1377469864" sldId="2147483698"/>
            <pc:sldLayoutMk cId="3486971966" sldId="2147483687"/>
          </pc:sldLayoutMkLst>
        </pc:sldLayoutChg>
        <pc:sldLayoutChg chg="add del">
          <pc:chgData name="Michelle Kubicki" userId="S::u1370752@umail.utah.edu::0a04ab77-b01d-4290-aa1f-46f8f2acc879" providerId="AD" clId="Web-{CA8EBE2F-2D0B-4CF1-8AE1-9189152CA591}" dt="2023-03-27T18:30:36.128" v="3"/>
          <pc:sldLayoutMkLst>
            <pc:docMk/>
            <pc:sldMasterMk cId="1377469864" sldId="2147483698"/>
            <pc:sldLayoutMk cId="1131725149" sldId="2147483688"/>
          </pc:sldLayoutMkLst>
        </pc:sldLayoutChg>
        <pc:sldLayoutChg chg="add del">
          <pc:chgData name="Michelle Kubicki" userId="S::u1370752@umail.utah.edu::0a04ab77-b01d-4290-aa1f-46f8f2acc879" providerId="AD" clId="Web-{CA8EBE2F-2D0B-4CF1-8AE1-9189152CA591}" dt="2023-03-27T18:30:36.128" v="3"/>
          <pc:sldLayoutMkLst>
            <pc:docMk/>
            <pc:sldMasterMk cId="1377469864" sldId="2147483698"/>
            <pc:sldLayoutMk cId="701205324" sldId="2147483689"/>
          </pc:sldLayoutMkLst>
        </pc:sldLayoutChg>
        <pc:sldLayoutChg chg="add del">
          <pc:chgData name="Michelle Kubicki" userId="S::u1370752@umail.utah.edu::0a04ab77-b01d-4290-aa1f-46f8f2acc879" providerId="AD" clId="Web-{CA8EBE2F-2D0B-4CF1-8AE1-9189152CA591}" dt="2023-03-27T18:30:36.128" v="3"/>
          <pc:sldLayoutMkLst>
            <pc:docMk/>
            <pc:sldMasterMk cId="1377469864" sldId="2147483698"/>
            <pc:sldLayoutMk cId="554674305" sldId="2147483690"/>
          </pc:sldLayoutMkLst>
        </pc:sldLayoutChg>
        <pc:sldLayoutChg chg="add del">
          <pc:chgData name="Michelle Kubicki" userId="S::u1370752@umail.utah.edu::0a04ab77-b01d-4290-aa1f-46f8f2acc879" providerId="AD" clId="Web-{CA8EBE2F-2D0B-4CF1-8AE1-9189152CA591}" dt="2023-03-27T18:30:36.128" v="3"/>
          <pc:sldLayoutMkLst>
            <pc:docMk/>
            <pc:sldMasterMk cId="1377469864" sldId="2147483698"/>
            <pc:sldLayoutMk cId="2141871736" sldId="2147483691"/>
          </pc:sldLayoutMkLst>
        </pc:sldLayoutChg>
        <pc:sldLayoutChg chg="add del">
          <pc:chgData name="Michelle Kubicki" userId="S::u1370752@umail.utah.edu::0a04ab77-b01d-4290-aa1f-46f8f2acc879" providerId="AD" clId="Web-{CA8EBE2F-2D0B-4CF1-8AE1-9189152CA591}" dt="2023-03-27T18:30:36.128" v="3"/>
          <pc:sldLayoutMkLst>
            <pc:docMk/>
            <pc:sldMasterMk cId="1377469864" sldId="2147483698"/>
            <pc:sldLayoutMk cId="475630176" sldId="2147483692"/>
          </pc:sldLayoutMkLst>
        </pc:sldLayoutChg>
        <pc:sldLayoutChg chg="add del">
          <pc:chgData name="Michelle Kubicki" userId="S::u1370752@umail.utah.edu::0a04ab77-b01d-4290-aa1f-46f8f2acc879" providerId="AD" clId="Web-{CA8EBE2F-2D0B-4CF1-8AE1-9189152CA591}" dt="2023-03-27T18:30:36.128" v="3"/>
          <pc:sldLayoutMkLst>
            <pc:docMk/>
            <pc:sldMasterMk cId="1377469864" sldId="2147483698"/>
            <pc:sldLayoutMk cId="2658759460" sldId="2147483693"/>
          </pc:sldLayoutMkLst>
        </pc:sldLayoutChg>
        <pc:sldLayoutChg chg="add del">
          <pc:chgData name="Michelle Kubicki" userId="S::u1370752@umail.utah.edu::0a04ab77-b01d-4290-aa1f-46f8f2acc879" providerId="AD" clId="Web-{CA8EBE2F-2D0B-4CF1-8AE1-9189152CA591}" dt="2023-03-27T18:30:36.128" v="3"/>
          <pc:sldLayoutMkLst>
            <pc:docMk/>
            <pc:sldMasterMk cId="1377469864" sldId="2147483698"/>
            <pc:sldLayoutMk cId="418539033" sldId="2147483694"/>
          </pc:sldLayoutMkLst>
        </pc:sldLayoutChg>
        <pc:sldLayoutChg chg="add del">
          <pc:chgData name="Michelle Kubicki" userId="S::u1370752@umail.utah.edu::0a04ab77-b01d-4290-aa1f-46f8f2acc879" providerId="AD" clId="Web-{CA8EBE2F-2D0B-4CF1-8AE1-9189152CA591}" dt="2023-03-27T18:30:36.128" v="3"/>
          <pc:sldLayoutMkLst>
            <pc:docMk/>
            <pc:sldMasterMk cId="1377469864" sldId="2147483698"/>
            <pc:sldLayoutMk cId="429853398" sldId="2147483695"/>
          </pc:sldLayoutMkLst>
        </pc:sldLayoutChg>
        <pc:sldLayoutChg chg="add del">
          <pc:chgData name="Michelle Kubicki" userId="S::u1370752@umail.utah.edu::0a04ab77-b01d-4290-aa1f-46f8f2acc879" providerId="AD" clId="Web-{CA8EBE2F-2D0B-4CF1-8AE1-9189152CA591}" dt="2023-03-27T18:30:36.128" v="3"/>
          <pc:sldLayoutMkLst>
            <pc:docMk/>
            <pc:sldMasterMk cId="1377469864" sldId="2147483698"/>
            <pc:sldLayoutMk cId="2039660473" sldId="2147483696"/>
          </pc:sldLayoutMkLst>
        </pc:sldLayoutChg>
        <pc:sldLayoutChg chg="add del">
          <pc:chgData name="Michelle Kubicki" userId="S::u1370752@umail.utah.edu::0a04ab77-b01d-4290-aa1f-46f8f2acc879" providerId="AD" clId="Web-{CA8EBE2F-2D0B-4CF1-8AE1-9189152CA591}" dt="2023-03-27T18:30:36.128" v="3"/>
          <pc:sldLayoutMkLst>
            <pc:docMk/>
            <pc:sldMasterMk cId="1377469864" sldId="2147483698"/>
            <pc:sldLayoutMk cId="2890790718" sldId="2147483697"/>
          </pc:sldLayoutMkLst>
        </pc:sldLayoutChg>
      </pc:sldMasterChg>
    </pc:docChg>
  </pc:docChgLst>
  <pc:docChgLst>
    <pc:chgData name="Jonathan Himes" userId="S::u1367169@umail.utah.edu::1f981a07-2c35-449a-9a52-4702d2da4bcc" providerId="AD" clId="Web-{AB722A99-BD84-4C05-A187-38321505A0C3}"/>
    <pc:docChg chg="modSld sldOrd">
      <pc:chgData name="Jonathan Himes" userId="S::u1367169@umail.utah.edu::1f981a07-2c35-449a-9a52-4702d2da4bcc" providerId="AD" clId="Web-{AB722A99-BD84-4C05-A187-38321505A0C3}" dt="2023-05-08T23:00:49.183" v="20" actId="20577"/>
      <pc:docMkLst>
        <pc:docMk/>
      </pc:docMkLst>
      <pc:sldChg chg="mod ord modShow">
        <pc:chgData name="Jonathan Himes" userId="S::u1367169@umail.utah.edu::1f981a07-2c35-449a-9a52-4702d2da4bcc" providerId="AD" clId="Web-{AB722A99-BD84-4C05-A187-38321505A0C3}" dt="2023-05-08T22:49:04.375" v="11"/>
        <pc:sldMkLst>
          <pc:docMk/>
          <pc:sldMk cId="3242931101" sldId="267"/>
        </pc:sldMkLst>
      </pc:sldChg>
      <pc:sldChg chg="ord">
        <pc:chgData name="Jonathan Himes" userId="S::u1367169@umail.utah.edu::1f981a07-2c35-449a-9a52-4702d2da4bcc" providerId="AD" clId="Web-{AB722A99-BD84-4C05-A187-38321505A0C3}" dt="2023-05-08T22:50:06.096" v="16"/>
        <pc:sldMkLst>
          <pc:docMk/>
          <pc:sldMk cId="2486033348" sldId="268"/>
        </pc:sldMkLst>
      </pc:sldChg>
      <pc:sldChg chg="mod ord modShow">
        <pc:chgData name="Jonathan Himes" userId="S::u1367169@umail.utah.edu::1f981a07-2c35-449a-9a52-4702d2da4bcc" providerId="AD" clId="Web-{AB722A99-BD84-4C05-A187-38321505A0C3}" dt="2023-05-08T22:49:40.486" v="13"/>
        <pc:sldMkLst>
          <pc:docMk/>
          <pc:sldMk cId="3912460247" sldId="269"/>
        </pc:sldMkLst>
      </pc:sldChg>
      <pc:sldChg chg="modSp ord">
        <pc:chgData name="Jonathan Himes" userId="S::u1367169@umail.utah.edu::1f981a07-2c35-449a-9a52-4702d2da4bcc" providerId="AD" clId="Web-{AB722A99-BD84-4C05-A187-38321505A0C3}" dt="2023-05-08T23:00:49.183" v="20" actId="20577"/>
        <pc:sldMkLst>
          <pc:docMk/>
          <pc:sldMk cId="2372553375" sldId="270"/>
        </pc:sldMkLst>
        <pc:spChg chg="mod">
          <ac:chgData name="Jonathan Himes" userId="S::u1367169@umail.utah.edu::1f981a07-2c35-449a-9a52-4702d2da4bcc" providerId="AD" clId="Web-{AB722A99-BD84-4C05-A187-38321505A0C3}" dt="2023-05-08T23:00:49.183" v="20" actId="20577"/>
          <ac:spMkLst>
            <pc:docMk/>
            <pc:sldMk cId="2372553375" sldId="270"/>
            <ac:spMk id="3" creationId="{53432BCC-65D1-5448-0F17-A7A5D726DC58}"/>
          </ac:spMkLst>
        </pc:spChg>
      </pc:sldChg>
      <pc:sldChg chg="ord">
        <pc:chgData name="Jonathan Himes" userId="S::u1367169@umail.utah.edu::1f981a07-2c35-449a-9a52-4702d2da4bcc" providerId="AD" clId="Web-{AB722A99-BD84-4C05-A187-38321505A0C3}" dt="2023-05-08T22:50:06.096" v="17"/>
        <pc:sldMkLst>
          <pc:docMk/>
          <pc:sldMk cId="4024778355" sldId="271"/>
        </pc:sldMkLst>
      </pc:sldChg>
      <pc:sldChg chg="mod modShow">
        <pc:chgData name="Jonathan Himes" userId="S::u1367169@umail.utah.edu::1f981a07-2c35-449a-9a52-4702d2da4bcc" providerId="AD" clId="Web-{AB722A99-BD84-4C05-A187-38321505A0C3}" dt="2023-05-08T22:46:30.619" v="1"/>
        <pc:sldMkLst>
          <pc:docMk/>
          <pc:sldMk cId="1451595529" sldId="272"/>
        </pc:sldMkLst>
      </pc:sldChg>
      <pc:sldChg chg="mod modShow">
        <pc:chgData name="Jonathan Himes" userId="S::u1367169@umail.utah.edu::1f981a07-2c35-449a-9a52-4702d2da4bcc" providerId="AD" clId="Web-{AB722A99-BD84-4C05-A187-38321505A0C3}" dt="2023-05-08T22:46:35.072" v="2"/>
        <pc:sldMkLst>
          <pc:docMk/>
          <pc:sldMk cId="2975710623" sldId="274"/>
        </pc:sldMkLst>
      </pc:sldChg>
      <pc:sldChg chg="mod modShow">
        <pc:chgData name="Jonathan Himes" userId="S::u1367169@umail.utah.edu::1f981a07-2c35-449a-9a52-4702d2da4bcc" providerId="AD" clId="Web-{AB722A99-BD84-4C05-A187-38321505A0C3}" dt="2023-05-08T22:46:37.704" v="3"/>
        <pc:sldMkLst>
          <pc:docMk/>
          <pc:sldMk cId="1115889257" sldId="275"/>
        </pc:sldMkLst>
      </pc:sldChg>
      <pc:sldChg chg="ord">
        <pc:chgData name="Jonathan Himes" userId="S::u1367169@umail.utah.edu::1f981a07-2c35-449a-9a52-4702d2da4bcc" providerId="AD" clId="Web-{AB722A99-BD84-4C05-A187-38321505A0C3}" dt="2023-05-08T22:47:48.341" v="7"/>
        <pc:sldMkLst>
          <pc:docMk/>
          <pc:sldMk cId="2844658227" sldId="276"/>
        </pc:sldMkLst>
      </pc:sldChg>
      <pc:sldChg chg="mod modShow">
        <pc:chgData name="Jonathan Himes" userId="S::u1367169@umail.utah.edu::1f981a07-2c35-449a-9a52-4702d2da4bcc" providerId="AD" clId="Web-{AB722A99-BD84-4C05-A187-38321505A0C3}" dt="2023-05-08T22:46:40.135" v="4"/>
        <pc:sldMkLst>
          <pc:docMk/>
          <pc:sldMk cId="2694358241" sldId="277"/>
        </pc:sldMkLst>
      </pc:sldChg>
      <pc:sldChg chg="ord">
        <pc:chgData name="Jonathan Himes" userId="S::u1367169@umail.utah.edu::1f981a07-2c35-449a-9a52-4702d2da4bcc" providerId="AD" clId="Web-{AB722A99-BD84-4C05-A187-38321505A0C3}" dt="2023-05-08T22:48:44.655" v="8"/>
        <pc:sldMkLst>
          <pc:docMk/>
          <pc:sldMk cId="818296583" sldId="278"/>
        </pc:sldMkLst>
      </pc:sldChg>
      <pc:sldChg chg="mod modShow">
        <pc:chgData name="Jonathan Himes" userId="S::u1367169@umail.utah.edu::1f981a07-2c35-449a-9a52-4702d2da4bcc" providerId="AD" clId="Web-{AB722A99-BD84-4C05-A187-38321505A0C3}" dt="2023-05-08T22:46:45.526" v="5"/>
        <pc:sldMkLst>
          <pc:docMk/>
          <pc:sldMk cId="1850834642" sldId="279"/>
        </pc:sldMkLst>
      </pc:sldChg>
      <pc:sldChg chg="mod modShow">
        <pc:chgData name="Jonathan Himes" userId="S::u1367169@umail.utah.edu::1f981a07-2c35-449a-9a52-4702d2da4bcc" providerId="AD" clId="Web-{AB722A99-BD84-4C05-A187-38321505A0C3}" dt="2023-05-08T22:46:48.729" v="6"/>
        <pc:sldMkLst>
          <pc:docMk/>
          <pc:sldMk cId="3845438339" sldId="28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5/8/2023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57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34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62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99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5/8/2023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4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59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5/8/2023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34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5/8/2023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4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33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5/8/2023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878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5/8/2023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45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31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57648" y="-4078"/>
            <a:ext cx="3031302" cy="105654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C6B177-0D45-4129-AAC6-121B645D0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69788"/>
            <a:ext cx="647701" cy="5097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C3162B-47DE-4EA0-A4BE-9A143AEC6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7513" y="1069788"/>
            <a:ext cx="8516959" cy="50768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9589" y="1709530"/>
            <a:ext cx="7366236" cy="3311479"/>
          </a:xfrm>
        </p:spPr>
        <p:txBody>
          <a:bodyPr anchor="b">
            <a:noAutofit/>
          </a:bodyPr>
          <a:lstStyle/>
          <a:p>
            <a:r>
              <a:rPr lang="en-US" sz="4800">
                <a:solidFill>
                  <a:schemeClr val="bg1"/>
                </a:solidFill>
                <a:ea typeface="Meiryo"/>
              </a:rPr>
              <a:t>Group 5: social determinants of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021008"/>
            <a:ext cx="7362825" cy="958441"/>
          </a:xfrm>
        </p:spPr>
        <p:txBody>
          <a:bodyPr anchor="t">
            <a:normAutofit fontScale="77500" lnSpcReduction="20000"/>
          </a:bodyPr>
          <a:lstStyle/>
          <a:p>
            <a:r>
              <a:rPr lang="en-US">
                <a:solidFill>
                  <a:schemeClr val="bg1"/>
                </a:solidFill>
                <a:ea typeface="Meiryo"/>
              </a:rPr>
              <a:t>Michelle Kubicki, Jonathan Himes, Lucia Ranallo, </a:t>
            </a:r>
            <a:r>
              <a:rPr lang="en-US" err="1">
                <a:solidFill>
                  <a:schemeClr val="bg1"/>
                </a:solidFill>
                <a:ea typeface="Meiryo"/>
              </a:rPr>
              <a:t>Yueqin</a:t>
            </a:r>
            <a:r>
              <a:rPr lang="en-US">
                <a:solidFill>
                  <a:schemeClr val="bg1"/>
                </a:solidFill>
                <a:ea typeface="Meiryo"/>
              </a:rPr>
              <a:t> Yang, Jacqueline Bearnson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91DF095C-665A-4B22-A777-D3196F495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4472" y="1052464"/>
            <a:ext cx="3027528" cy="5115151"/>
          </a:xfrm>
          <a:prstGeom prst="rect">
            <a:avLst/>
          </a:prstGeom>
          <a:solidFill>
            <a:schemeClr val="bg2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5AAE23-FCB6-4663-907C-0110B0FDC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6167615"/>
            <a:ext cx="1218590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737943B4-CE36-C0EE-7160-AC464C1395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7499" y="617544"/>
            <a:ext cx="6172412" cy="1939254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608DF97-6932-799E-2C6F-91B48E747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</p:spPr>
        <p:txBody>
          <a:bodyPr/>
          <a:lstStyle/>
          <a:p>
            <a:r>
              <a:rPr lang="en-US"/>
              <a:t>Data Exploration</a:t>
            </a:r>
            <a:br>
              <a:rPr lang="en-US"/>
            </a:br>
            <a:r>
              <a:rPr lang="en-US" sz="1800">
                <a:ea typeface="Meiryo"/>
              </a:rPr>
              <a:t>2019 Data Exploration</a:t>
            </a:r>
            <a:endParaRPr lang="en-US"/>
          </a:p>
        </p:txBody>
      </p:sp>
      <p:pic>
        <p:nvPicPr>
          <p:cNvPr id="7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964C3F0A-A16B-4F1F-D6D8-1F684AD9B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952" y="2623222"/>
            <a:ext cx="5195613" cy="387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296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8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DD7589-3604-1A55-7391-78A4D5BE6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1072110"/>
            <a:ext cx="3611029" cy="1862345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Data </a:t>
            </a:r>
            <a:br>
              <a:rPr lang="en-US">
                <a:ea typeface="+mj-lt"/>
                <a:cs typeface="+mj-lt"/>
              </a:rPr>
            </a:br>
            <a:r>
              <a:rPr lang="en-US">
                <a:ea typeface="+mj-lt"/>
                <a:cs typeface="+mj-lt"/>
              </a:rPr>
              <a:t>Comparison</a:t>
            </a:r>
            <a:endParaRPr lang="en-US"/>
          </a:p>
        </p:txBody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32BCC-65D1-5448-0F17-A7A5D726D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874" y="2934455"/>
            <a:ext cx="3616073" cy="2840139"/>
          </a:xfrm>
        </p:spPr>
        <p:txBody>
          <a:bodyPr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unpaired t test </a:t>
            </a:r>
            <a:endParaRPr lang="en-US" sz="1400" b="0" i="1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-</a:t>
            </a:r>
            <a:r>
              <a:rPr lang="en-US" sz="1400" b="0" i="1">
                <a:ea typeface="+mn-lt"/>
                <a:cs typeface="+mn-lt"/>
              </a:rPr>
              <a:t>Calculated the p values for the SDOHs between 2018 and 2019</a:t>
            </a:r>
          </a:p>
          <a:p>
            <a:endParaRPr lang="en-US" b="0" i="1">
              <a:latin typeface="Consolas"/>
            </a:endParaRPr>
          </a:p>
          <a:p>
            <a:endParaRPr lang="en-US" b="0" i="1">
              <a:latin typeface="Consolas"/>
            </a:endParaRPr>
          </a:p>
          <a:p>
            <a:endParaRPr lang="en-US" b="0" i="1">
              <a:latin typeface="Consolas"/>
            </a:endParaRPr>
          </a:p>
          <a:p>
            <a:endParaRPr lang="en-US" b="0" i="1">
              <a:latin typeface="Consolas"/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EC0F965E-BFD3-99D8-FE29-701CFB8E3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101" y="757696"/>
            <a:ext cx="3369443" cy="5384232"/>
          </a:xfrm>
          <a:prstGeom prst="rect">
            <a:avLst/>
          </a:prstGeom>
        </p:spPr>
      </p:pic>
      <p:sp>
        <p:nvSpPr>
          <p:cNvPr id="28" name="Rectangle 14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6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8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0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7CEC0FB-2B0F-8F50-30B5-D9AC97E8CF46}"/>
              </a:ext>
            </a:extLst>
          </p:cNvPr>
          <p:cNvGrpSpPr/>
          <p:nvPr/>
        </p:nvGrpSpPr>
        <p:grpSpPr>
          <a:xfrm>
            <a:off x="8571339" y="787383"/>
            <a:ext cx="3394037" cy="5047766"/>
            <a:chOff x="7749962" y="817072"/>
            <a:chExt cx="2839857" cy="5295168"/>
          </a:xfrm>
        </p:grpSpPr>
        <p:pic>
          <p:nvPicPr>
            <p:cNvPr id="7" name="Picture 4" descr="Table&#10;&#10;Description automatically generated">
              <a:extLst>
                <a:ext uri="{FF2B5EF4-FFF2-40B4-BE49-F238E27FC236}">
                  <a16:creationId xmlns:a16="http://schemas.microsoft.com/office/drawing/2014/main" id="{26B0A703-172C-8DC9-A5D8-7498C3825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54763" y="817072"/>
              <a:ext cx="2835056" cy="5295168"/>
            </a:xfrm>
            <a:prstGeom prst="rect">
              <a:avLst/>
            </a:prstGeom>
          </p:spPr>
        </p:pic>
        <p:pic>
          <p:nvPicPr>
            <p:cNvPr id="5" name="Picture 5" descr="Table&#10;&#10;Description automatically generated">
              <a:extLst>
                <a:ext uri="{FF2B5EF4-FFF2-40B4-BE49-F238E27FC236}">
                  <a16:creationId xmlns:a16="http://schemas.microsoft.com/office/drawing/2014/main" id="{C0E9C385-7BFA-BADE-783C-0553FF736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49962" y="1124198"/>
              <a:ext cx="2827659" cy="49559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2553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7BAA5-1524-8AF7-CC0F-BC86C0D51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17" y="1952863"/>
            <a:ext cx="4373028" cy="3376447"/>
          </a:xfrm>
        </p:spPr>
        <p:txBody>
          <a:bodyPr>
            <a:normAutofit fontScale="90000"/>
          </a:bodyPr>
          <a:lstStyle/>
          <a:p>
            <a:r>
              <a:rPr lang="en-US" sz="2700">
                <a:ea typeface="+mj-lt"/>
                <a:cs typeface="+mj-lt"/>
              </a:rPr>
              <a:t>2018 Vs 2019 SDOHs</a:t>
            </a:r>
            <a:br>
              <a:rPr lang="en-US" sz="2700">
                <a:ea typeface="+mj-lt"/>
                <a:cs typeface="+mj-lt"/>
              </a:rPr>
            </a:br>
            <a:r>
              <a:rPr lang="en-US" sz="1800">
                <a:ea typeface="+mj-lt"/>
                <a:cs typeface="+mj-lt"/>
              </a:rPr>
              <a:t>Significant differences</a:t>
            </a:r>
          </a:p>
          <a:p>
            <a:pPr marL="285750" indent="-285750">
              <a:buFont typeface="Arial"/>
              <a:buChar char="•"/>
            </a:pPr>
            <a:r>
              <a:rPr lang="en-US" sz="1600">
                <a:ea typeface="+mj-lt"/>
                <a:cs typeface="+mj-lt"/>
              </a:rPr>
              <a:t>UE_rate - </a:t>
            </a:r>
            <a:r>
              <a:rPr lang="en-US" sz="1600" b="0">
                <a:ea typeface="+mj-lt"/>
                <a:cs typeface="+mj-lt"/>
              </a:rPr>
              <a:t>unemployment rate</a:t>
            </a:r>
            <a:endParaRPr lang="en-US" sz="1600" b="0">
              <a:ea typeface="Meiryo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ea typeface="+mj-lt"/>
                <a:cs typeface="+mj-lt"/>
              </a:rPr>
              <a:t>MED_HH_income - </a:t>
            </a:r>
            <a:r>
              <a:rPr lang="en-US" sz="1600" b="0">
                <a:ea typeface="+mj-lt"/>
                <a:cs typeface="+mj-lt"/>
              </a:rPr>
              <a:t>median household income</a:t>
            </a:r>
            <a:endParaRPr lang="en-US" sz="1600" b="0">
              <a:ea typeface="Meiryo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ea typeface="+mj-lt"/>
                <a:cs typeface="+mj-lt"/>
              </a:rPr>
              <a:t>Respiratory HI - </a:t>
            </a:r>
            <a:r>
              <a:rPr lang="en-US" sz="1600" b="0">
                <a:ea typeface="+mj-lt"/>
                <a:cs typeface="+mj-lt"/>
              </a:rPr>
              <a:t>Respiratory Hazard Index</a:t>
            </a:r>
            <a:endParaRPr lang="en-US" sz="1600" b="0">
              <a:ea typeface="Meiryo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BCB655DA-71D6-EB88-0E74-7BCE2B208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465" y="3432226"/>
            <a:ext cx="3554679" cy="2596222"/>
          </a:xfrm>
          <a:prstGeom prst="rect">
            <a:avLst/>
          </a:prstGeom>
        </p:spPr>
      </p:pic>
      <p:pic>
        <p:nvPicPr>
          <p:cNvPr id="10" name="Picture 11" descr="Chart, box and whisker chart&#10;&#10;Description automatically generated">
            <a:extLst>
              <a:ext uri="{FF2B5EF4-FFF2-40B4-BE49-F238E27FC236}">
                <a16:creationId xmlns:a16="http://schemas.microsoft.com/office/drawing/2014/main" id="{47BEA2E1-7C66-DA1A-9A88-FFDC2FE88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5440" y="835825"/>
            <a:ext cx="3584367" cy="2504504"/>
          </a:xfrm>
          <a:prstGeom prst="rect">
            <a:avLst/>
          </a:prstGeom>
        </p:spPr>
      </p:pic>
      <p:pic>
        <p:nvPicPr>
          <p:cNvPr id="12" name="Picture 13" descr="Chart, box and whisker chart&#10;&#10;Description automatically generated">
            <a:extLst>
              <a:ext uri="{FF2B5EF4-FFF2-40B4-BE49-F238E27FC236}">
                <a16:creationId xmlns:a16="http://schemas.microsoft.com/office/drawing/2014/main" id="{D15A084C-A3D1-B0EF-00E3-F174DD3908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5231" y="3424038"/>
            <a:ext cx="3564575" cy="2602704"/>
          </a:xfrm>
          <a:prstGeom prst="rect">
            <a:avLst/>
          </a:prstGeom>
        </p:spPr>
      </p:pic>
      <p:pic>
        <p:nvPicPr>
          <p:cNvPr id="14" name="Picture 1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2826EE6-B02E-B23F-3C6B-C0A145A59B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4088" y="1418302"/>
            <a:ext cx="3485407" cy="140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778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328D-5486-4980-9A80-967514FCE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2D25A-26FB-4558-8C4E-B0D8C29BE1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6033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E68DE383-530F-A9FF-FACC-5BF12AD80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6283" y="487499"/>
            <a:ext cx="6726593" cy="2023263"/>
          </a:xfrm>
        </p:spPr>
      </p:pic>
      <p:pic>
        <p:nvPicPr>
          <p:cNvPr id="5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7FF9AA33-40CE-1157-1FCC-F7F9887BE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182" y="2512139"/>
            <a:ext cx="6209566" cy="432765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9729DF6-3E9D-2A7E-302F-AE59D4D0F8D3}"/>
              </a:ext>
            </a:extLst>
          </p:cNvPr>
          <p:cNvSpPr txBox="1">
            <a:spLocks/>
          </p:cNvSpPr>
          <p:nvPr/>
        </p:nvSpPr>
        <p:spPr>
          <a:xfrm>
            <a:off x="815110" y="946578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>
            <a:lvl1pPr algn="l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36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Data Exploration</a:t>
            </a:r>
            <a:br>
              <a:rPr lang="en-US"/>
            </a:br>
            <a:r>
              <a:rPr lang="en-US" sz="1800">
                <a:ea typeface="Meiryo"/>
              </a:rPr>
              <a:t>2018 Data Exploration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95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B3C25A7B-97C1-8CC2-E0F2-A08060688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1658" y="150706"/>
            <a:ext cx="6815658" cy="2070779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AAE3B15-404F-5889-1D3D-04122A2C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</p:spPr>
        <p:txBody>
          <a:bodyPr/>
          <a:lstStyle/>
          <a:p>
            <a:r>
              <a:rPr lang="en-US"/>
              <a:t>Data Exploration</a:t>
            </a:r>
            <a:br>
              <a:rPr lang="en-US"/>
            </a:br>
            <a:r>
              <a:rPr lang="en-US" sz="1800">
                <a:ea typeface="Meiryo"/>
              </a:rPr>
              <a:t>2018 Data Exploration</a:t>
            </a:r>
            <a:endParaRPr lang="en-US"/>
          </a:p>
        </p:txBody>
      </p:sp>
      <p:pic>
        <p:nvPicPr>
          <p:cNvPr id="8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8E0C8601-CF49-38F6-E700-E58903AC0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677" y="2298848"/>
            <a:ext cx="6027682" cy="451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710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79F61DB8-9C7F-2C9E-4183-7C75E8DBD1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8696" y="619303"/>
            <a:ext cx="6172412" cy="1577729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A947C2D-54C3-F343-CDD4-5E31DAB71C55}"/>
              </a:ext>
            </a:extLst>
          </p:cNvPr>
          <p:cNvSpPr txBox="1">
            <a:spLocks/>
          </p:cNvSpPr>
          <p:nvPr/>
        </p:nvSpPr>
        <p:spPr>
          <a:xfrm>
            <a:off x="795318" y="8575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>
            <a:lvl1pPr algn="l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36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Data Exploration</a:t>
            </a:r>
            <a:br>
              <a:rPr lang="en-US"/>
            </a:br>
            <a:r>
              <a:rPr lang="en-US" sz="1800">
                <a:ea typeface="Meiryo"/>
              </a:rPr>
              <a:t>2018 Data Exploration</a:t>
            </a:r>
          </a:p>
          <a:p>
            <a:r>
              <a:rPr lang="en-US" sz="1100">
                <a:ea typeface="+mj-lt"/>
                <a:cs typeface="+mj-lt"/>
              </a:rPr>
              <a:t>Interpretation:</a:t>
            </a:r>
            <a:r>
              <a:rPr lang="en-US" sz="1100" b="0">
                <a:ea typeface="+mj-lt"/>
                <a:cs typeface="+mj-lt"/>
              </a:rPr>
              <a:t> The data descriptions and histograms were reviewed looking for any data that seemed out of place. The data was found to be acceptable.</a:t>
            </a:r>
            <a:endParaRPr lang="en-US"/>
          </a:p>
        </p:txBody>
      </p:sp>
      <p:pic>
        <p:nvPicPr>
          <p:cNvPr id="7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985C0129-F325-D91D-4F5B-E28524B41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454" y="2456098"/>
            <a:ext cx="5300717" cy="384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889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277E80C1-BD1C-7B0C-CC95-16E4445817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4050" y="599511"/>
            <a:ext cx="6172412" cy="2150495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C082FDB-C137-6059-C5C4-C4DE8A788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</p:spPr>
        <p:txBody>
          <a:bodyPr/>
          <a:lstStyle/>
          <a:p>
            <a:r>
              <a:rPr lang="en-US"/>
              <a:t>Data Exploration</a:t>
            </a:r>
            <a:br>
              <a:rPr lang="en-US"/>
            </a:br>
            <a:r>
              <a:rPr lang="en-US" sz="1800">
                <a:ea typeface="Meiryo"/>
              </a:rPr>
              <a:t>2019 Data Exploration</a:t>
            </a:r>
            <a:endParaRPr lang="en-US"/>
          </a:p>
        </p:txBody>
      </p:sp>
      <p:pic>
        <p:nvPicPr>
          <p:cNvPr id="7" name="Picture 7" descr="Chart&#10;&#10;Description automatically generated">
            <a:extLst>
              <a:ext uri="{FF2B5EF4-FFF2-40B4-BE49-F238E27FC236}">
                <a16:creationId xmlns:a16="http://schemas.microsoft.com/office/drawing/2014/main" id="{3C574313-FA91-B055-DE75-1C96925F4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9089" y="2920501"/>
            <a:ext cx="4696372" cy="353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358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B4475B4C-EF41-1EE7-FC7B-853AD7F82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9912" y="445500"/>
            <a:ext cx="6172412" cy="1775343"/>
          </a:xfrm>
        </p:spPr>
      </p:pic>
      <p:pic>
        <p:nvPicPr>
          <p:cNvPr id="5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F40982CA-C046-BD9D-40DE-77F3C3DD6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272" y="2456155"/>
            <a:ext cx="5274441" cy="395141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E328269-3482-98F9-40B6-262B27C3E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</p:spPr>
        <p:txBody>
          <a:bodyPr/>
          <a:lstStyle/>
          <a:p>
            <a:r>
              <a:rPr lang="en-US"/>
              <a:t>Data Exploration</a:t>
            </a:r>
            <a:br>
              <a:rPr lang="en-US"/>
            </a:br>
            <a:r>
              <a:rPr lang="en-US" sz="1800">
                <a:ea typeface="Meiryo"/>
              </a:rPr>
              <a:t>2019 Data Exploration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34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CA5ACCC5-41B1-9032-0B00-C6135C3CF1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2602" y="419258"/>
            <a:ext cx="6172412" cy="1740240"/>
          </a:xfrm>
        </p:spPr>
      </p:pic>
      <p:pic>
        <p:nvPicPr>
          <p:cNvPr id="5" name="Picture 5" descr="Chart, histogram, scatter chart, box and whisker chart&#10;&#10;Description automatically generated">
            <a:extLst>
              <a:ext uri="{FF2B5EF4-FFF2-40B4-BE49-F238E27FC236}">
                <a16:creationId xmlns:a16="http://schemas.microsoft.com/office/drawing/2014/main" id="{5D043EA8-624D-F609-471F-A9AC2A857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641" y="2318130"/>
            <a:ext cx="5274441" cy="396470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7A0DB2B-0212-D150-BA2E-C45A6A123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</p:spPr>
        <p:txBody>
          <a:bodyPr/>
          <a:lstStyle/>
          <a:p>
            <a:r>
              <a:rPr lang="en-US"/>
              <a:t>Data Exploration</a:t>
            </a:r>
            <a:br>
              <a:rPr lang="en-US"/>
            </a:br>
            <a:r>
              <a:rPr lang="en-US" sz="1800">
                <a:ea typeface="Meiryo"/>
              </a:rPr>
              <a:t>2019 Data Exploration</a:t>
            </a:r>
            <a:br>
              <a:rPr lang="en-US" sz="1800">
                <a:ea typeface="Meiryo"/>
              </a:rPr>
            </a:br>
            <a:r>
              <a:rPr lang="en-US" sz="1100">
                <a:ea typeface="+mj-lt"/>
                <a:cs typeface="+mj-lt"/>
              </a:rPr>
              <a:t>Interpretation:</a:t>
            </a:r>
            <a:r>
              <a:rPr lang="en-US" sz="1100" b="0">
                <a:ea typeface="+mj-lt"/>
                <a:cs typeface="+mj-lt"/>
              </a:rPr>
              <a:t> The data descriptions and histograms were reviewed looking for any data that seemed out of place. The data was found to be acceptable.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38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35AE6-4AF9-521A-0660-A65DA3456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eiryo"/>
              </a:rPr>
              <a:t>Background and Motivation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5D20F-1081-B85F-FF5C-8CD7848FA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Social determinants of health (SDOH) are nonmedical factors that can influence health outcomes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Conditions in which people live and the broader set of influences creating conditions of daily life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Not readily available on individual level in electronic health records, making them difficult to incorporate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Available large scale on tools such as census</a:t>
            </a:r>
          </a:p>
        </p:txBody>
      </p:sp>
    </p:spTree>
    <p:extLst>
      <p:ext uri="{BB962C8B-B14F-4D97-AF65-F5344CB8AC3E}">
        <p14:creationId xmlns:p14="http://schemas.microsoft.com/office/powerpoint/2010/main" val="38006503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A6E562-845C-74D7-CC29-DB6D91933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1072110"/>
            <a:ext cx="3611029" cy="1862345"/>
          </a:xfrm>
        </p:spPr>
        <p:txBody>
          <a:bodyPr>
            <a:normAutofit/>
          </a:bodyPr>
          <a:lstStyle/>
          <a:p>
            <a:r>
              <a:rPr lang="en-US">
                <a:ea typeface="Meiryo"/>
              </a:rPr>
              <a:t>Data Comparison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BF006-C64B-AA2B-8DF9-09F45895F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874" y="2934455"/>
            <a:ext cx="3616073" cy="2840139"/>
          </a:xfrm>
        </p:spPr>
        <p:txBody>
          <a:bodyPr anchor="t">
            <a:normAutofit/>
          </a:bodyPr>
          <a:lstStyle/>
          <a:p>
            <a:r>
              <a:rPr lang="en-US"/>
              <a:t>Shapiro test</a:t>
            </a:r>
            <a:endParaRPr lang="en-US" b="0" i="1"/>
          </a:p>
          <a:p>
            <a:r>
              <a:rPr lang="en-US" sz="1400"/>
              <a:t>-</a:t>
            </a:r>
            <a:r>
              <a:rPr lang="en-US" sz="1400" b="0" i="1">
                <a:ea typeface="+mn-lt"/>
                <a:cs typeface="+mn-lt"/>
              </a:rPr>
              <a:t>Check that all columns are normally distributed</a:t>
            </a:r>
            <a:endParaRPr lang="en-US" sz="1400" b="0" i="1">
              <a:ea typeface="Meiryo"/>
            </a:endParaRPr>
          </a:p>
          <a:p>
            <a:endParaRPr lang="en-US">
              <a:ea typeface="Meiryo"/>
            </a:endParaRPr>
          </a:p>
          <a:p>
            <a:endParaRPr lang="en-US">
              <a:ea typeface="Meiryo"/>
            </a:endParaRPr>
          </a:p>
          <a:p>
            <a:endParaRPr lang="en-US">
              <a:ea typeface="Meiryo"/>
            </a:endParaRPr>
          </a:p>
          <a:p>
            <a:endParaRPr lang="en-US">
              <a:ea typeface="Meiryo"/>
            </a:endParaRPr>
          </a:p>
          <a:p>
            <a:endParaRPr lang="en-US">
              <a:ea typeface="Meiryo"/>
            </a:endParaRPr>
          </a:p>
          <a:p>
            <a:endParaRPr lang="en-US">
              <a:ea typeface="Meiryo"/>
            </a:endParaRPr>
          </a:p>
          <a:p>
            <a:endParaRPr lang="en-US">
              <a:ea typeface="Meiryo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62133E69-2E9F-DB2A-E7F2-14077F7EF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417" y="771236"/>
            <a:ext cx="3497073" cy="530398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8C8D247-A8E6-4294-0C58-BA7980C5F540}"/>
              </a:ext>
            </a:extLst>
          </p:cNvPr>
          <p:cNvGrpSpPr/>
          <p:nvPr/>
        </p:nvGrpSpPr>
        <p:grpSpPr>
          <a:xfrm>
            <a:off x="8439439" y="764020"/>
            <a:ext cx="3502290" cy="5303981"/>
            <a:chOff x="5449166" y="463838"/>
            <a:chExt cx="3502290" cy="5303981"/>
          </a:xfrm>
        </p:grpSpPr>
        <p:pic>
          <p:nvPicPr>
            <p:cNvPr id="8" name="Picture 5" descr="Table&#10;&#10;Description automatically generated">
              <a:extLst>
                <a:ext uri="{FF2B5EF4-FFF2-40B4-BE49-F238E27FC236}">
                  <a16:creationId xmlns:a16="http://schemas.microsoft.com/office/drawing/2014/main" id="{25B584E8-550F-BE58-D90D-ECA9498BB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54383" y="463838"/>
              <a:ext cx="3497073" cy="5303981"/>
            </a:xfrm>
            <a:prstGeom prst="rect">
              <a:avLst/>
            </a:prstGeom>
          </p:spPr>
        </p:pic>
        <p:pic>
          <p:nvPicPr>
            <p:cNvPr id="6" name="Picture 6" descr="Table&#10;&#10;Description automatically generated">
              <a:extLst>
                <a:ext uri="{FF2B5EF4-FFF2-40B4-BE49-F238E27FC236}">
                  <a16:creationId xmlns:a16="http://schemas.microsoft.com/office/drawing/2014/main" id="{AFC6D0E3-EE37-84CC-0EDC-2C0A8FEDF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49166" y="743174"/>
              <a:ext cx="3435927" cy="49918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12460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E75D9-6749-4429-961D-AD608B398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Outcome</a:t>
            </a:r>
            <a:endParaRPr lang="en-US" sz="2800">
              <a:ea typeface="Meiry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AC741-FFD2-4566-8E86-F42899C9C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Data extraction, harmonization, cleaning completed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b="1"/>
              <a:t>Difficulty with some data sources</a:t>
            </a:r>
            <a:endParaRPr lang="en-US" sz="1800" b="1">
              <a:ea typeface="Meiry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Performed statistical analysis to identify differences between 2018 and 2019 SDOHs</a:t>
            </a:r>
            <a:endParaRPr lang="en-US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3242931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33F91-A229-63EA-40E2-B614CE9B8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eiryo"/>
              </a:rPr>
              <a:t>Project Objectives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2CC18-FFB7-E53E-AD4C-48CB5CCA5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 order to successfully incorporate SDOH data into change-generating practices, it should first be extracted from available resources such as censuses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Preceded by identification of variables of interest based on previous research</a:t>
            </a:r>
            <a:endParaRPr lang="en-US">
              <a:ea typeface="Meiryo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Extracted data to be assessed for quality and if needed, cleaned and transformed to make suitable for analysis</a:t>
            </a:r>
          </a:p>
        </p:txBody>
      </p:sp>
    </p:spTree>
    <p:extLst>
      <p:ext uri="{BB962C8B-B14F-4D97-AF65-F5344CB8AC3E}">
        <p14:creationId xmlns:p14="http://schemas.microsoft.com/office/powerpoint/2010/main" val="2930197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2D9EB-1B49-F436-38D1-9873EDF4D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eiryo"/>
              </a:rPr>
              <a:t>Dataset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E9B82-7B7F-F0E6-5923-B9FCB0E3F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“FACETS: using open data to measure community social determinants of health” by Michael N Cantor, Rajan Chandras, and Claudia Pulgarin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>
                <a:ea typeface="Meiryo"/>
              </a:rPr>
              <a:t>Example dataset</a:t>
            </a:r>
          </a:p>
        </p:txBody>
      </p:sp>
    </p:spTree>
    <p:extLst>
      <p:ext uri="{BB962C8B-B14F-4D97-AF65-F5344CB8AC3E}">
        <p14:creationId xmlns:p14="http://schemas.microsoft.com/office/powerpoint/2010/main" val="1394881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8BBAF-A73B-37F7-DD6C-202EAFB79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eiryo"/>
              </a:rPr>
              <a:t>Must-Have Features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EB69C-5C9D-5AD1-F1EB-DB6E40828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1. A clear and concise description of the SDOH variables used in the analysis.</a:t>
            </a:r>
          </a:p>
          <a:p>
            <a:r>
              <a:rPr lang="en-US"/>
              <a:t>2. SDOH variables for every census tract in the state of Utah for 2018 and 2019</a:t>
            </a:r>
            <a:endParaRPr lang="en-US">
              <a:ea typeface="Meiryo"/>
            </a:endParaRPr>
          </a:p>
          <a:p>
            <a:r>
              <a:rPr lang="en-US"/>
              <a:t>3. A cleaned and transformed dataset that is suitable for analysis.</a:t>
            </a:r>
          </a:p>
          <a:p>
            <a:r>
              <a:rPr lang="en-US"/>
              <a:t>4. Identification and treatment of missing data and outliers.</a:t>
            </a:r>
          </a:p>
          <a:p>
            <a:r>
              <a:rPr lang="en-US"/>
              <a:t>5. Exploratory Data Analysis (EDA) of the Data to understand distributions and skewness</a:t>
            </a:r>
          </a:p>
          <a:p>
            <a:r>
              <a:rPr lang="en-US">
                <a:ea typeface="Meiryo"/>
              </a:rPr>
              <a:t>6. Statistical Comparison of changes in SDOH between the 2 years</a:t>
            </a:r>
          </a:p>
          <a:p>
            <a:endParaRPr lang="en-US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2245462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2D9EB-1B49-F436-38D1-9873EDF4D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eiryo"/>
              </a:rPr>
              <a:t>Dataset</a:t>
            </a:r>
            <a:endParaRPr lang="en-US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FABE6A9A-4734-482A-9A6B-0124FFB991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4026392"/>
              </p:ext>
            </p:extLst>
          </p:nvPr>
        </p:nvGraphicFramePr>
        <p:xfrm>
          <a:off x="4767262" y="1"/>
          <a:ext cx="7424736" cy="6857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4912">
                  <a:extLst>
                    <a:ext uri="{9D8B030D-6E8A-4147-A177-3AD203B41FA5}">
                      <a16:colId xmlns:a16="http://schemas.microsoft.com/office/drawing/2014/main" val="2583115948"/>
                    </a:ext>
                  </a:extLst>
                </a:gridCol>
                <a:gridCol w="2474912">
                  <a:extLst>
                    <a:ext uri="{9D8B030D-6E8A-4147-A177-3AD203B41FA5}">
                      <a16:colId xmlns:a16="http://schemas.microsoft.com/office/drawing/2014/main" val="835494254"/>
                    </a:ext>
                  </a:extLst>
                </a:gridCol>
                <a:gridCol w="2474912">
                  <a:extLst>
                    <a:ext uri="{9D8B030D-6E8A-4147-A177-3AD203B41FA5}">
                      <a16:colId xmlns:a16="http://schemas.microsoft.com/office/drawing/2014/main" val="840132870"/>
                    </a:ext>
                  </a:extLst>
                </a:gridCol>
              </a:tblGrid>
              <a:tr h="1391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Item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Description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Source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54169357"/>
                  </a:ext>
                </a:extLst>
              </a:tr>
              <a:tr h="1391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FIPS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US Census 11 digit FIPS code for tract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US Census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89771471"/>
                  </a:ext>
                </a:extLst>
              </a:tr>
              <a:tr h="1391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Urban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Urban/Rural Flag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USDA Food Access Research Atlas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50914205"/>
                  </a:ext>
                </a:extLst>
              </a:tr>
              <a:tr h="1391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Total population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Total Population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ACS 2015 Estimates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78664577"/>
                  </a:ext>
                </a:extLst>
              </a:tr>
              <a:tr h="1391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P_WH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% White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ACS 2015 Estimates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17326458"/>
                  </a:ext>
                </a:extLst>
              </a:tr>
              <a:tr h="1391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P_AA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% African-American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ACS 2015 Estimates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42507195"/>
                  </a:ext>
                </a:extLst>
              </a:tr>
              <a:tr h="1391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P_AI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% American Indian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ACS 2015 Estimates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00687869"/>
                  </a:ext>
                </a:extLst>
              </a:tr>
              <a:tr h="1391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P_AS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% Asian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ACS 2015 Estimates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73257976"/>
                  </a:ext>
                </a:extLst>
              </a:tr>
              <a:tr h="1391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P_NH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% Native Hawaiian/Pacific Islander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ACS 2015 Estimates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94551477"/>
                  </a:ext>
                </a:extLst>
              </a:tr>
              <a:tr h="1391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P_OR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% Other Race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ACS 2015 Estimates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11488286"/>
                  </a:ext>
                </a:extLst>
              </a:tr>
              <a:tr h="1391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P_2R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% 2 or more Races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ACS 2015 Estimates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19575900"/>
                  </a:ext>
                </a:extLst>
              </a:tr>
              <a:tr h="1391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P_Latino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% Latino/Hispanic Ethnicity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ACS 2015 Estimates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11181783"/>
                  </a:ext>
                </a:extLst>
              </a:tr>
              <a:tr h="1391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P_native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% Native Born in US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ACS 2015 Estimates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919077"/>
                  </a:ext>
                </a:extLst>
              </a:tr>
              <a:tr h="1391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P_FB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% Foreign Born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ACS 2015 Estimates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96046226"/>
                  </a:ext>
                </a:extLst>
              </a:tr>
              <a:tr h="1391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P_citizen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% US Citizen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ACS 2015 Estimates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72475772"/>
                  </a:ext>
                </a:extLst>
              </a:tr>
              <a:tr h="1391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P_non-citizen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% Non-citizen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ACS 2015 Estimates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34786311"/>
                  </a:ext>
                </a:extLst>
              </a:tr>
              <a:tr h="1391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P_NoSchool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% No schooling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ACS 2015 Estimates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02285226"/>
                  </a:ext>
                </a:extLst>
              </a:tr>
              <a:tr h="1391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P_HS_no_degree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% completed high school, no degree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ACS 2015 Estimates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32862637"/>
                  </a:ext>
                </a:extLst>
              </a:tr>
              <a:tr h="1391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P_HS_or_GED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% High school or GED degree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ACS 2015 Estimates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00100139"/>
                  </a:ext>
                </a:extLst>
              </a:tr>
              <a:tr h="1391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P_some_college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% Some college, no degree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ACS 2015 Estimates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18269955"/>
                  </a:ext>
                </a:extLst>
              </a:tr>
              <a:tr h="1391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P_college_degree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% AA or BA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ACS 2015 Estimates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63333939"/>
                  </a:ext>
                </a:extLst>
              </a:tr>
              <a:tr h="1391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P_Masters_prof_doc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% Masters, professional, doctorate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ACS 2015 Estimates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45837479"/>
                  </a:ext>
                </a:extLst>
              </a:tr>
              <a:tr h="1391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P_Other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% Other level of schooling (&lt; High school)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ACS 2015 Estimates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42207111"/>
                  </a:ext>
                </a:extLst>
              </a:tr>
              <a:tr h="1391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P_limited_eng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% Limited English proficiency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ACS 2015 Estimates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82053238"/>
                  </a:ext>
                </a:extLst>
              </a:tr>
              <a:tr h="1391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Poverty_rate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% in poverty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ACS 2015 Estimates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2974999"/>
                  </a:ext>
                </a:extLst>
              </a:tr>
              <a:tr h="1391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MED_HH_income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Median Household Income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ACS 2015 Estimates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22710444"/>
                  </a:ext>
                </a:extLst>
              </a:tr>
              <a:tr h="1391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UE_rate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Unemployment rate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ACS 2015 Estimates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29055487"/>
                  </a:ext>
                </a:extLst>
              </a:tr>
              <a:tr h="1391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P_UI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% Uninsured (health)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ACS 2015 Estimates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04718063"/>
                  </a:ext>
                </a:extLst>
              </a:tr>
              <a:tr h="1391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P_Insured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% Insured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ACS 2015 Estimates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32782998"/>
                  </a:ext>
                </a:extLst>
              </a:tr>
              <a:tr h="1391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P_UI_under_18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% Uninsured, &lt;18 yo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ACS 2015 Estimates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07745090"/>
                  </a:ext>
                </a:extLst>
              </a:tr>
              <a:tr h="1391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P_UI_18-64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% Uninsured, age 18-64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ACS 2015 Estimates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35122263"/>
                  </a:ext>
                </a:extLst>
              </a:tr>
              <a:tr h="1391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P_UI_65_over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% Uninsured, over 65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ACS 2015 Estimates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92642989"/>
                  </a:ext>
                </a:extLst>
              </a:tr>
              <a:tr h="1391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P_any_private_ins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% Any private insurance, all ages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ACS 2015 Estimates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1363806"/>
                  </a:ext>
                </a:extLst>
              </a:tr>
              <a:tr h="1391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P_any_public_ins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% Any public insurance, all ages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ACS 2015 Estimates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5521633"/>
                  </a:ext>
                </a:extLst>
              </a:tr>
              <a:tr h="1391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P_Medicare_alone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% Medicare only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ACS 2015 Estimates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29747651"/>
                  </a:ext>
                </a:extLst>
              </a:tr>
              <a:tr h="1391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P_Medicaid_alone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% Medicaid only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ACS 2015 Estimates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84905859"/>
                  </a:ext>
                </a:extLst>
              </a:tr>
              <a:tr h="1391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Resp_HI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Respiratory Hazad Index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EPA National Air Toxics Assessment, 2011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22154263"/>
                  </a:ext>
                </a:extLst>
              </a:tr>
              <a:tr h="1391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Low_access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Low access to healthy food (1/2 mile)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USDA Food Access Research Atlas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01941410"/>
                  </a:ext>
                </a:extLst>
              </a:tr>
              <a:tr h="1391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Park_distance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Population-weighted distance to closest 7 parks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CDC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72925901"/>
                  </a:ext>
                </a:extLst>
              </a:tr>
              <a:tr h="1391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Walkscore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Neighborhood walkability scale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Rundle- Columbia BEH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18760503"/>
                  </a:ext>
                </a:extLst>
              </a:tr>
              <a:tr h="1391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Walkscore_percentile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Percentile of walkabiliity (higher better)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Rundle- Columbia BEH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94417978"/>
                  </a:ext>
                </a:extLst>
              </a:tr>
              <a:tr h="1391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Tob_retailer_per_1000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Tobacco retailers/1000 population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NYS open data- active tobacco retailers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34349898"/>
                  </a:ext>
                </a:extLst>
              </a:tr>
              <a:tr h="1391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Crime_per_1000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# of 7 serious crimes /1000 population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NYC open data nypd all felony incidents geocoded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4961681"/>
                  </a:ext>
                </a:extLst>
              </a:tr>
              <a:tr h="1391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GINI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GINI inequality index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US Census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05731675"/>
                  </a:ext>
                </a:extLst>
              </a:tr>
              <a:tr h="1807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SVI_themes_total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Social Vulnerability index- total themes percentile- higher is more vulnerable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CDC SVI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79193156"/>
                  </a:ext>
                </a:extLst>
              </a:tr>
              <a:tr h="1391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SVI_flags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Social Vulnerability index- score for flags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CDC SVI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26317137"/>
                  </a:ext>
                </a:extLst>
              </a:tr>
              <a:tr h="1391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Housing_violations_per_1000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Housing violations per 1000 rental units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Furman center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54202313"/>
                  </a:ext>
                </a:extLst>
              </a:tr>
              <a:tr h="1391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Voter Turnout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Voter Turnout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BOE (by state assembly district 2014)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81809418"/>
                  </a:ext>
                </a:extLst>
              </a:tr>
              <a:tr h="1391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Turnout quartile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Turnout Quartile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BOE calculated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96993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7520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1E7A1-2088-6393-C778-CDE1D660A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eiryo"/>
              </a:rPr>
              <a:t>Data Processing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964EA-327C-6368-4C56-FB414D8CB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Data harmonization project: matching required dimensions to the correct geographical 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Some data in the form of .</a:t>
            </a:r>
            <a:r>
              <a:rPr lang="en-US" err="1"/>
              <a:t>accdb</a:t>
            </a:r>
            <a:r>
              <a:rPr lang="en-US"/>
              <a:t> will be transformed into .csv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Every source dataset will be truncated to only include Utah data before any harmonization will take 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Missing or null data values will be checked for to ensure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12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CCE7B-CD1E-2426-1238-E4DE98AAD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eiryo"/>
              </a:rPr>
              <a:t>Check missing values</a:t>
            </a:r>
            <a:endParaRPr lang="en-US"/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F2D9DDAE-B2BB-6CF1-18DC-86E05E233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1969" y="548289"/>
            <a:ext cx="3406269" cy="5875284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9876E0B2-A92A-385C-2CAC-E30B558743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30172" y="547458"/>
            <a:ext cx="3332789" cy="5871910"/>
          </a:xfrm>
        </p:spPr>
      </p:pic>
    </p:spTree>
    <p:extLst>
      <p:ext uri="{BB962C8B-B14F-4D97-AF65-F5344CB8AC3E}">
        <p14:creationId xmlns:p14="http://schemas.microsoft.com/office/powerpoint/2010/main" val="2844658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184D1-2645-A09F-B836-B306544F6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Exploration</a:t>
            </a:r>
            <a:br>
              <a:rPr lang="en-US"/>
            </a:br>
            <a:r>
              <a:rPr lang="en-US" sz="1800">
                <a:ea typeface="Meiryo"/>
              </a:rPr>
              <a:t>2018 Data Exploration</a:t>
            </a:r>
            <a:endParaRPr lang="en-US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B1B716C2-E1F6-04D6-B645-B5C3460679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3529"/>
          <a:stretch/>
        </p:blipFill>
        <p:spPr>
          <a:xfrm>
            <a:off x="4868216" y="273613"/>
            <a:ext cx="7023483" cy="2575150"/>
          </a:xfrm>
        </p:spPr>
      </p:pic>
      <p:pic>
        <p:nvPicPr>
          <p:cNvPr id="5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2BF7322D-3450-BE3B-CA5E-3BD2B834F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972" y="2974667"/>
            <a:ext cx="6225945" cy="384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260085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3AFCD7C00D054597D5264E8E1FF7E6" ma:contentTypeVersion="4" ma:contentTypeDescription="Create a new document." ma:contentTypeScope="" ma:versionID="d8cec3b19568f8637c731faf260899e3">
  <xsd:schema xmlns:xsd="http://www.w3.org/2001/XMLSchema" xmlns:xs="http://www.w3.org/2001/XMLSchema" xmlns:p="http://schemas.microsoft.com/office/2006/metadata/properties" xmlns:ns2="a88688a0-fdd7-45f4-a312-cb4691a8d832" targetNamespace="http://schemas.microsoft.com/office/2006/metadata/properties" ma:root="true" ma:fieldsID="81e806e7098615b722c0127d37d38c37" ns2:_="">
    <xsd:import namespace="a88688a0-fdd7-45f4-a312-cb4691a8d8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8688a0-fdd7-45f4-a312-cb4691a8d8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F22950A-4EC7-43C0-B689-19EE1B5FC90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969E525-982D-4AD7-ADD3-CE63DA1A1026}">
  <ds:schemaRefs>
    <ds:schemaRef ds:uri="a88688a0-fdd7-45f4-a312-cb4691a8d83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9CFD031-5EA6-4A00-9198-C3BDFBF709B9}">
  <ds:schemaRefs>
    <ds:schemaRef ds:uri="a88688a0-fdd7-45f4-a312-cb4691a8d83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21</Slides>
  <Notes>0</Notes>
  <HiddenSlides>8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ShojiVTI</vt:lpstr>
      <vt:lpstr>Group 5: social determinants of health</vt:lpstr>
      <vt:lpstr>Background and Motivation</vt:lpstr>
      <vt:lpstr>Project Objectives</vt:lpstr>
      <vt:lpstr>Dataset</vt:lpstr>
      <vt:lpstr>Must-Have Features</vt:lpstr>
      <vt:lpstr>Dataset</vt:lpstr>
      <vt:lpstr>Data Processing</vt:lpstr>
      <vt:lpstr>Check missing values</vt:lpstr>
      <vt:lpstr>Data Exploration 2018 Data Exploration</vt:lpstr>
      <vt:lpstr>Data Exploration 2019 Data Exploration</vt:lpstr>
      <vt:lpstr>Data  Comparison</vt:lpstr>
      <vt:lpstr>2018 Vs 2019 SDOHs Significant differences UE_rate - unemployment rate MED_HH_income - median household income Respiratory HI - Respiratory Hazard Index</vt:lpstr>
      <vt:lpstr>Questions?</vt:lpstr>
      <vt:lpstr>PowerPoint Presentation</vt:lpstr>
      <vt:lpstr>Data Exploration 2018 Data Exploration</vt:lpstr>
      <vt:lpstr>PowerPoint Presentation</vt:lpstr>
      <vt:lpstr>Data Exploration 2019 Data Exploration</vt:lpstr>
      <vt:lpstr>Data Exploration 2019 Data Exploration</vt:lpstr>
      <vt:lpstr>Data Exploration 2019 Data Exploration Interpretation: The data descriptions and histograms were reviewed looking for any data that seemed out of place. The data was found to be acceptable.</vt:lpstr>
      <vt:lpstr>Data Comparison</vt:lpstr>
      <vt:lpstr>Outcome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2023-03-27T18:29:49Z</dcterms:created>
  <dcterms:modified xsi:type="dcterms:W3CDTF">2023-05-08T23:01:13Z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0x010100D23AFCD7C00D054597D5264E8E1FF7E6</vt:lpwstr>
  </property>
</Properties>
</file>