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Playfair Display"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02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60834f291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60834f291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60834f291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60834f291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60834f2919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60834f2919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0834f2919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0834f291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60834f2919_0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60834f2919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60834f2919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60834f2919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0834f2919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0834f2919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a:t>Wine Sale Price Predictor</a:t>
            </a:r>
            <a:endParaRPr/>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GB"/>
              <a:t>Jonathan Hughes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Stakeholder</a:t>
            </a:r>
            <a:endParaRPr/>
          </a:p>
        </p:txBody>
      </p:sp>
      <p:sp>
        <p:nvSpPr>
          <p:cNvPr id="75" name="Google Shape;75;p1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00"/>
              <a:t>The stakeholder is a new winery in the area and has hired me to help predict the price of his wines. The stakeholder wants to be competitive with the other wineries in the area and not overcharge or undercharge for their wine.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data</a:t>
            </a:r>
            <a:endParaRPr/>
          </a:p>
        </p:txBody>
      </p:sp>
      <p:sp>
        <p:nvSpPr>
          <p:cNvPr id="81" name="Google Shape;81;p15"/>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The data used is Spanish Wine data which includes many features such as region, wine, winery, year, boldness, acidity, rating  and sales price. </a:t>
            </a:r>
            <a:endParaRPr sz="2000"/>
          </a:p>
          <a:p>
            <a:pPr marL="457200" lvl="0" indent="-355600" algn="l" rtl="0">
              <a:spcBef>
                <a:spcPts val="0"/>
              </a:spcBef>
              <a:spcAft>
                <a:spcPts val="0"/>
              </a:spcAft>
              <a:buSzPts val="2000"/>
              <a:buChar char="●"/>
            </a:pPr>
            <a:r>
              <a:rPr lang="en-GB" sz="2000"/>
              <a:t>Price is not U.S. dollars but rather Spain’s currency Euros. </a:t>
            </a:r>
            <a:endParaRPr sz="2000"/>
          </a:p>
          <a:p>
            <a:pPr marL="457200" lvl="0" indent="-355600" algn="l" rtl="0">
              <a:spcBef>
                <a:spcPts val="0"/>
              </a:spcBef>
              <a:spcAft>
                <a:spcPts val="0"/>
              </a:spcAft>
              <a:buSzPts val="2000"/>
              <a:buChar char="●"/>
            </a:pPr>
            <a:r>
              <a:rPr lang="en-GB" sz="2000"/>
              <a:t>There are over 7500 different wines in the data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determines sale price?</a:t>
            </a:r>
            <a:endParaRPr/>
          </a:p>
        </p:txBody>
      </p:sp>
      <p:sp>
        <p:nvSpPr>
          <p:cNvPr id="87" name="Google Shape;87;p16"/>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When looking at all the data there are multiple factors into the sales price of wine. </a:t>
            </a:r>
            <a:endParaRPr/>
          </a:p>
          <a:p>
            <a:pPr marL="457200" lvl="0" indent="-342900" algn="l" rtl="0">
              <a:spcBef>
                <a:spcPts val="1200"/>
              </a:spcBef>
              <a:spcAft>
                <a:spcPts val="0"/>
              </a:spcAft>
              <a:buSzPts val="1800"/>
              <a:buAutoNum type="arabicPeriod"/>
            </a:pPr>
            <a:r>
              <a:rPr lang="en-GB"/>
              <a:t>Acidity</a:t>
            </a:r>
            <a:endParaRPr/>
          </a:p>
          <a:p>
            <a:pPr marL="457200" lvl="0" indent="-342900" algn="l" rtl="0">
              <a:spcBef>
                <a:spcPts val="0"/>
              </a:spcBef>
              <a:spcAft>
                <a:spcPts val="0"/>
              </a:spcAft>
              <a:buSzPts val="1800"/>
              <a:buAutoNum type="arabicPeriod"/>
            </a:pPr>
            <a:r>
              <a:rPr lang="en-GB"/>
              <a:t>Boldness</a:t>
            </a:r>
            <a:endParaRPr/>
          </a:p>
          <a:p>
            <a:pPr marL="457200" lvl="0" indent="-342900" algn="l" rtl="0">
              <a:spcBef>
                <a:spcPts val="0"/>
              </a:spcBef>
              <a:spcAft>
                <a:spcPts val="0"/>
              </a:spcAft>
              <a:buSzPts val="1800"/>
              <a:buAutoNum type="arabicPeriod"/>
            </a:pPr>
            <a:r>
              <a:rPr lang="en-GB"/>
              <a:t>Type</a:t>
            </a:r>
            <a:endParaRPr/>
          </a:p>
          <a:p>
            <a:pPr marL="457200" lvl="0" indent="-342900" algn="l" rtl="0">
              <a:spcBef>
                <a:spcPts val="0"/>
              </a:spcBef>
              <a:spcAft>
                <a:spcPts val="0"/>
              </a:spcAft>
              <a:buSzPts val="1800"/>
              <a:buAutoNum type="arabicPeriod"/>
            </a:pPr>
            <a:r>
              <a:rPr lang="en-GB"/>
              <a:t>Rating</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 and Price</a:t>
            </a:r>
            <a:endParaRPr/>
          </a:p>
        </p:txBody>
      </p:sp>
      <p:sp>
        <p:nvSpPr>
          <p:cNvPr id="93" name="Google Shape;93;p17"/>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800"/>
          </a:p>
        </p:txBody>
      </p:sp>
      <p:sp>
        <p:nvSpPr>
          <p:cNvPr id="94" name="Google Shape;94;p17"/>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graph shows the types of wine related to the price. </a:t>
            </a:r>
            <a:endParaRPr/>
          </a:p>
          <a:p>
            <a:pPr marL="0" lvl="0" indent="0" algn="l" rtl="0">
              <a:spcBef>
                <a:spcPts val="1200"/>
              </a:spcBef>
              <a:spcAft>
                <a:spcPts val="1200"/>
              </a:spcAft>
              <a:buNone/>
            </a:pPr>
            <a:r>
              <a:rPr lang="en-GB"/>
              <a:t>Here we find that the red wines have a higher sale price. </a:t>
            </a:r>
            <a:endParaRPr/>
          </a:p>
        </p:txBody>
      </p:sp>
      <p:pic>
        <p:nvPicPr>
          <p:cNvPr id="95" name="Google Shape;95;p17"/>
          <p:cNvPicPr preferRelativeResize="0"/>
          <p:nvPr/>
        </p:nvPicPr>
        <p:blipFill>
          <a:blip r:embed="rId3">
            <a:alphaModFix/>
          </a:blip>
          <a:stretch>
            <a:fillRect/>
          </a:stretch>
        </p:blipFill>
        <p:spPr>
          <a:xfrm>
            <a:off x="2" y="1278900"/>
            <a:ext cx="4175915" cy="386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Body and Price</a:t>
            </a:r>
            <a:endParaRPr/>
          </a:p>
        </p:txBody>
      </p:sp>
      <p:sp>
        <p:nvSpPr>
          <p:cNvPr id="101" name="Google Shape;101;p18"/>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02" name="Google Shape;102;p18"/>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graph shows the relationship between the body of the wine and the price of the wine.</a:t>
            </a:r>
            <a:endParaRPr/>
          </a:p>
          <a:p>
            <a:pPr marL="0" lvl="0" indent="0" algn="l" rtl="0">
              <a:spcBef>
                <a:spcPts val="1200"/>
              </a:spcBef>
              <a:spcAft>
                <a:spcPts val="1200"/>
              </a:spcAft>
              <a:buNone/>
            </a:pPr>
            <a:r>
              <a:rPr lang="en-GB"/>
              <a:t>Here we see the higher the body of the wine the higher the price of the wine. </a:t>
            </a:r>
            <a:endParaRPr/>
          </a:p>
        </p:txBody>
      </p:sp>
      <p:pic>
        <p:nvPicPr>
          <p:cNvPr id="103" name="Google Shape;103;p18"/>
          <p:cNvPicPr preferRelativeResize="0"/>
          <p:nvPr/>
        </p:nvPicPr>
        <p:blipFill>
          <a:blip r:embed="rId3">
            <a:alphaModFix/>
          </a:blip>
          <a:stretch>
            <a:fillRect/>
          </a:stretch>
        </p:blipFill>
        <p:spPr>
          <a:xfrm>
            <a:off x="60378" y="1193600"/>
            <a:ext cx="4772025" cy="32385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Model</a:t>
            </a:r>
            <a:endParaRPr/>
          </a:p>
        </p:txBody>
      </p:sp>
      <p:sp>
        <p:nvSpPr>
          <p:cNvPr id="109" name="Google Shape;109;p19"/>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SzPts val="1800"/>
              <a:buChar char="●"/>
            </a:pPr>
            <a:r>
              <a:rPr lang="en-GB"/>
              <a:t>Prediction: Price of the wine</a:t>
            </a:r>
            <a:endParaRPr/>
          </a:p>
          <a:p>
            <a:pPr marL="457200" lvl="0" indent="-342900" algn="l" rtl="0">
              <a:spcBef>
                <a:spcPts val="0"/>
              </a:spcBef>
              <a:spcAft>
                <a:spcPts val="0"/>
              </a:spcAft>
              <a:buSzPts val="1800"/>
              <a:buChar char="●"/>
            </a:pPr>
            <a:r>
              <a:rPr lang="en-GB"/>
              <a:t>Multiple Models Used: KNN, Linear Regression. PCA KNN, PCA Linear Regression</a:t>
            </a:r>
            <a:endParaRPr/>
          </a:p>
          <a:p>
            <a:pPr marL="457200" lvl="0" indent="-342900" algn="l" rtl="0">
              <a:spcBef>
                <a:spcPts val="0"/>
              </a:spcBef>
              <a:spcAft>
                <a:spcPts val="0"/>
              </a:spcAft>
              <a:buSzPts val="1800"/>
              <a:buChar char="●"/>
            </a:pPr>
            <a:r>
              <a:rPr lang="en-GB"/>
              <a:t>PCA KNN Model: Performed the best prediction sale price with MAE of 57 Euros. </a:t>
            </a:r>
            <a:endParaRPr/>
          </a:p>
          <a:p>
            <a:pPr marL="457200" lvl="0" indent="-342900" algn="l" rtl="0">
              <a:spcBef>
                <a:spcPts val="0"/>
              </a:spcBef>
              <a:spcAft>
                <a:spcPts val="0"/>
              </a:spcAft>
              <a:buSzPts val="1800"/>
              <a:buChar char="●"/>
            </a:pPr>
            <a:r>
              <a:rPr lang="en-GB"/>
              <a:t>PCA KNN is the model I chose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a:t>
            </a:r>
            <a:endParaRPr/>
          </a:p>
        </p:txBody>
      </p:sp>
      <p:sp>
        <p:nvSpPr>
          <p:cNvPr id="115" name="Google Shape;115;p20"/>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To optimize the price of the wine I recommend focusing on the body, acidity and type to get a good wine rating. From the information gathered I recommend to make a red wine that has a high body to be able to get a high priced wine to sell. </a:t>
            </a:r>
            <a:endParaRP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Words>
  <Application>Microsoft Office PowerPoint</Application>
  <PresentationFormat>On-screen Show (16:9)</PresentationFormat>
  <Paragraphs>28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vt:lpstr>
      <vt:lpstr>Playfair Display</vt:lpstr>
      <vt:lpstr>Arial</vt:lpstr>
      <vt:lpstr>Blue &amp; Gold</vt:lpstr>
      <vt:lpstr>Wine Sale Price Predictor</vt:lpstr>
      <vt:lpstr>Stakeholder</vt:lpstr>
      <vt:lpstr>The data</vt:lpstr>
      <vt:lpstr>What determines sale price?</vt:lpstr>
      <vt:lpstr>Type and Price</vt:lpstr>
      <vt:lpstr>Body and Price</vt:lpstr>
      <vt:lpstr>Model</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Sale Price Predictor</dc:title>
  <dc:creator>jonathan hughes</dc:creator>
  <cp:lastModifiedBy>jonathan hughes</cp:lastModifiedBy>
  <cp:revision>1</cp:revision>
  <dcterms:modified xsi:type="dcterms:W3CDTF">2022-10-05T14:20:05Z</dcterms:modified>
</cp:coreProperties>
</file>