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85" r:id="rId4"/>
    <p:sldId id="259" r:id="rId5"/>
    <p:sldId id="290" r:id="rId6"/>
    <p:sldId id="293" r:id="rId7"/>
    <p:sldId id="284" r:id="rId8"/>
    <p:sldId id="294" r:id="rId9"/>
    <p:sldId id="298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85"/>
            <p14:sldId id="259"/>
            <p14:sldId id="290"/>
            <p14:sldId id="293"/>
            <p14:sldId id="284"/>
            <p14:sldId id="294"/>
            <p14:sldId id="298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727"/>
    <a:srgbClr val="231F20"/>
    <a:srgbClr val="E9DEDB"/>
    <a:srgbClr val="933416"/>
    <a:srgbClr val="B54923"/>
    <a:srgbClr val="1E2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87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‹N°›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b="1" i="1" dirty="0"/>
              <a:t>Ping Tracker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0896" y="5271953"/>
            <a:ext cx="6635817" cy="1368557"/>
          </a:xfrm>
        </p:spPr>
        <p:txBody>
          <a:bodyPr/>
          <a:lstStyle/>
          <a:p>
            <a:r>
              <a:rPr lang="fr-FR" dirty="0"/>
              <a:t>P</a:t>
            </a:r>
            <a:r>
              <a:rPr lang="en-US" dirty="0" err="1"/>
              <a:t>ar</a:t>
            </a:r>
            <a:r>
              <a:rPr lang="en-US" dirty="0"/>
              <a:t> Jusseaume Jonathan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2BE756D-1B22-4D11-9A27-9F74066FE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8804" y="3595952"/>
            <a:ext cx="1509048" cy="15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Sommaire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52715" y="3352631"/>
            <a:ext cx="2334131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2715" y="3388915"/>
            <a:ext cx="23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Principe du projet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449621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01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984606" y="3316135"/>
            <a:ext cx="2334130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98250" y="3352419"/>
            <a:ext cx="2357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Technologies utilisées et conception de la base de données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970091" y="2413125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/>
              <a:t>02</a:t>
            </a: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115628" y="3316347"/>
            <a:ext cx="2388506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15628" y="3352631"/>
            <a:ext cx="241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Démonstration de l’application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01113" y="2413337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2082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694"/>
            <a:ext cx="7115892" cy="2535760"/>
          </a:xfrm>
        </p:spPr>
        <p:txBody>
          <a:bodyPr>
            <a:normAutofit/>
          </a:bodyPr>
          <a:lstStyle/>
          <a:p>
            <a:r>
              <a:rPr lang="fr-FR" sz="5400" dirty="0"/>
              <a:t>Principe du projet</a:t>
            </a:r>
            <a:endParaRPr lang="en-US" sz="5400" dirty="0"/>
          </a:p>
        </p:txBody>
      </p:sp>
      <p:sp>
        <p:nvSpPr>
          <p:cNvPr id="4" name="Oval 3"/>
          <p:cNvSpPr/>
          <p:nvPr/>
        </p:nvSpPr>
        <p:spPr>
          <a:xfrm>
            <a:off x="3887239" y="4631454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FEB36-78A4-4FD1-9F98-0677DB82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fr-FR" sz="3600" dirty="0"/>
              <a:t>Principe du projet</a:t>
            </a:r>
            <a:endParaRPr lang="en-US" sz="3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3AAFE-87B3-4507-B998-6599D33B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C975A-384B-4BA8-AFEC-B3D40B4D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74E1E-1C61-4E61-8C54-2DBB5629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Graphique 7" descr="Carnet d'adresses contour">
            <a:extLst>
              <a:ext uri="{FF2B5EF4-FFF2-40B4-BE49-F238E27FC236}">
                <a16:creationId xmlns:a16="http://schemas.microsoft.com/office/drawing/2014/main" id="{F24AE4DA-4D64-4685-8CCA-12356760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187" y="2203267"/>
            <a:ext cx="973659" cy="9736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A35386-8154-4CE5-9B18-BF3A00DCBBB2}"/>
              </a:ext>
            </a:extLst>
          </p:cNvPr>
          <p:cNvSpPr txBox="1"/>
          <p:nvPr/>
        </p:nvSpPr>
        <p:spPr>
          <a:xfrm>
            <a:off x="578417" y="335225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 carnet pour joueur de tennis de table</a:t>
            </a:r>
            <a:endParaRPr lang="en-US" dirty="0"/>
          </a:p>
        </p:txBody>
      </p:sp>
      <p:pic>
        <p:nvPicPr>
          <p:cNvPr id="11" name="Graphique 10" descr="Sphères de Harvey 15% avec un remplissage uni">
            <a:extLst>
              <a:ext uri="{FF2B5EF4-FFF2-40B4-BE49-F238E27FC236}">
                <a16:creationId xmlns:a16="http://schemas.microsoft.com/office/drawing/2014/main" id="{9519F02C-4887-4D52-9245-4FD5E36B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7518" y="2203267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28BC10-491C-49A9-B935-3A60B86D69C1}"/>
              </a:ext>
            </a:extLst>
          </p:cNvPr>
          <p:cNvSpPr txBox="1"/>
          <p:nvPr/>
        </p:nvSpPr>
        <p:spPr>
          <a:xfrm>
            <a:off x="7498783" y="3336843"/>
            <a:ext cx="313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Obtenir des statistiques pertinentes et inhabituelles grâce aux matchs insérés</a:t>
            </a:r>
            <a:endParaRPr lang="en-US" dirty="0"/>
          </a:p>
        </p:txBody>
      </p:sp>
      <p:pic>
        <p:nvPicPr>
          <p:cNvPr id="14" name="Graphique 13" descr="Pique avec un remplissage uni">
            <a:extLst>
              <a:ext uri="{FF2B5EF4-FFF2-40B4-BE49-F238E27FC236}">
                <a16:creationId xmlns:a16="http://schemas.microsoft.com/office/drawing/2014/main" id="{4FA27A80-FEE6-4F66-9E18-7AA4EF8C6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2203267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2D09A99-653B-4F01-81D9-6434575506F2}"/>
              </a:ext>
            </a:extLst>
          </p:cNvPr>
          <p:cNvSpPr txBox="1"/>
          <p:nvPr/>
        </p:nvSpPr>
        <p:spPr>
          <a:xfrm>
            <a:off x="4038600" y="333684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Permettre de saisir des matchs et de conserver un historique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Verrou contour">
            <a:extLst>
              <a:ext uri="{FF2B5EF4-FFF2-40B4-BE49-F238E27FC236}">
                <a16:creationId xmlns:a16="http://schemas.microsoft.com/office/drawing/2014/main" id="{783AC5BD-1845-4843-A8ED-8F083447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5370" y="1370822"/>
            <a:ext cx="1156044" cy="1156044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28ECE-F762-4B12-B4E3-8F08811A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718F399-C001-4B90-B8E0-7D1DC427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fr-FR" sz="3600" dirty="0"/>
              <a:t>Interfaces du projet</a:t>
            </a:r>
            <a:endParaRPr lang="en-US" sz="3600" dirty="0"/>
          </a:p>
        </p:txBody>
      </p:sp>
      <p:pic>
        <p:nvPicPr>
          <p:cNvPr id="11" name="Graphique 10" descr="Présentation avec camembert contour">
            <a:extLst>
              <a:ext uri="{FF2B5EF4-FFF2-40B4-BE49-F238E27FC236}">
                <a16:creationId xmlns:a16="http://schemas.microsoft.com/office/drawing/2014/main" id="{400E146B-A6B9-4B9A-92C6-019CF94F8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7120" y="1486315"/>
            <a:ext cx="1096030" cy="1096030"/>
          </a:xfrm>
          <a:prstGeom prst="rect">
            <a:avLst/>
          </a:prstGeom>
        </p:spPr>
      </p:pic>
      <p:pic>
        <p:nvPicPr>
          <p:cNvPr id="13" name="Graphique 12" descr="Début contour">
            <a:extLst>
              <a:ext uri="{FF2B5EF4-FFF2-40B4-BE49-F238E27FC236}">
                <a16:creationId xmlns:a16="http://schemas.microsoft.com/office/drawing/2014/main" id="{0ADFBC27-495E-4276-A7F8-EAAA09E16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7935" y="3708152"/>
            <a:ext cx="914400" cy="914400"/>
          </a:xfrm>
          <a:prstGeom prst="rect">
            <a:avLst/>
          </a:prstGeom>
        </p:spPr>
      </p:pic>
      <p:pic>
        <p:nvPicPr>
          <p:cNvPr id="15" name="Graphique 14" descr="Badge à suivre contour">
            <a:extLst>
              <a:ext uri="{FF2B5EF4-FFF2-40B4-BE49-F238E27FC236}">
                <a16:creationId xmlns:a16="http://schemas.microsoft.com/office/drawing/2014/main" id="{65983D83-1EB6-4C53-B183-8F6B42EDF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6192" y="3711452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4F4F7FE-0756-4BAC-BCB3-3EE5D33C8BC7}"/>
              </a:ext>
            </a:extLst>
          </p:cNvPr>
          <p:cNvSpPr txBox="1"/>
          <p:nvPr/>
        </p:nvSpPr>
        <p:spPr>
          <a:xfrm>
            <a:off x="1691792" y="25823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Interface de connexion 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773F4674-4D23-4FE0-BF28-B9988F53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18" name="Espace réservé du pied de page 4">
            <a:extLst>
              <a:ext uri="{FF2B5EF4-FFF2-40B4-BE49-F238E27FC236}">
                <a16:creationId xmlns:a16="http://schemas.microsoft.com/office/drawing/2014/main" id="{7820E333-B36A-4380-A356-A6C485D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13B036-13C6-454C-863E-454B2E72BE84}"/>
              </a:ext>
            </a:extLst>
          </p:cNvPr>
          <p:cNvSpPr txBox="1"/>
          <p:nvPr/>
        </p:nvSpPr>
        <p:spPr>
          <a:xfrm>
            <a:off x="5655748" y="2580110"/>
            <a:ext cx="4198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Dashboard</a:t>
            </a:r>
          </a:p>
          <a:p>
            <a:pPr algn="ctr"/>
            <a:r>
              <a:rPr lang="fr-FR" sz="1200" i="1" dirty="0"/>
              <a:t>Pourcentage de victoires, Bilan dans les sets décisifs, Bilan lors des points d’écarts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17DC7D-2405-4B00-A650-504DFD84AAD4}"/>
              </a:ext>
            </a:extLst>
          </p:cNvPr>
          <p:cNvSpPr txBox="1"/>
          <p:nvPr/>
        </p:nvSpPr>
        <p:spPr>
          <a:xfrm>
            <a:off x="1005992" y="4625852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Interface d’ajout de matchs, ajout de notes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16FC35-C0D3-4963-8DB6-B99EB41704E3}"/>
              </a:ext>
            </a:extLst>
          </p:cNvPr>
          <p:cNvSpPr txBox="1"/>
          <p:nvPr/>
        </p:nvSpPr>
        <p:spPr>
          <a:xfrm>
            <a:off x="6099750" y="4625852"/>
            <a:ext cx="331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Consultation de l’historique des matchs et des notes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15917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6543999" cy="2852737"/>
          </a:xfrm>
        </p:spPr>
        <p:txBody>
          <a:bodyPr>
            <a:noAutofit/>
          </a:bodyPr>
          <a:lstStyle/>
          <a:p>
            <a:r>
              <a:rPr lang="fr-FR" sz="5400" dirty="0"/>
              <a:t>Technologies utilisées et conception de la base de données</a:t>
            </a:r>
            <a:endParaRPr lang="en-US" sz="5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7239" y="4631454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361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28ECE-F762-4B12-B4E3-8F08811A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718F399-C001-4B90-B8E0-7D1DC427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370"/>
            <a:ext cx="10515600" cy="707895"/>
          </a:xfrm>
        </p:spPr>
        <p:txBody>
          <a:bodyPr>
            <a:normAutofit/>
          </a:bodyPr>
          <a:lstStyle/>
          <a:p>
            <a:r>
              <a:rPr lang="fr-FR" sz="3600" dirty="0"/>
              <a:t>Technologies utilisées</a:t>
            </a:r>
            <a:endParaRPr lang="en-US" sz="3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F4F7FE-0756-4BAC-BCB3-3EE5D33C8BC7}"/>
              </a:ext>
            </a:extLst>
          </p:cNvPr>
          <p:cNvSpPr txBox="1"/>
          <p:nvPr/>
        </p:nvSpPr>
        <p:spPr>
          <a:xfrm>
            <a:off x="703355" y="3439232"/>
            <a:ext cx="40372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/>
              <a:t>PostgreSQL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SGBD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Utilisation de </a:t>
            </a:r>
            <a:r>
              <a:rPr lang="fr-FR" sz="1600" i="1" dirty="0"/>
              <a:t>PostgreSQL</a:t>
            </a:r>
            <a:r>
              <a:rPr lang="fr-FR" sz="1600" dirty="0"/>
              <a:t> dans un contexte professionnel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Pas de maîtrise de </a:t>
            </a:r>
            <a:r>
              <a:rPr lang="fr-FR" sz="1600" i="1" dirty="0"/>
              <a:t>pl/</a:t>
            </a:r>
            <a:r>
              <a:rPr lang="fr-FR" sz="1600" i="1" dirty="0" err="1"/>
              <a:t>pgsql</a:t>
            </a:r>
            <a:endParaRPr lang="fr-FR" sz="1600" i="1" dirty="0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773F4674-4D23-4FE0-BF28-B9988F53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18" name="Espace réservé du pied de page 4">
            <a:extLst>
              <a:ext uri="{FF2B5EF4-FFF2-40B4-BE49-F238E27FC236}">
                <a16:creationId xmlns:a16="http://schemas.microsoft.com/office/drawing/2014/main" id="{7820E333-B36A-4380-A356-A6C485D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675CDA-53C5-48DB-AF3B-FCF6B97F5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98" y="1641467"/>
            <a:ext cx="1403919" cy="14483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B4FF5E2-2476-434A-9592-3E0FB0B4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3" y="1261856"/>
            <a:ext cx="3119214" cy="204959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1F10FB6-A669-4DDB-B96F-E5115FED2317}"/>
              </a:ext>
            </a:extLst>
          </p:cNvPr>
          <p:cNvSpPr txBox="1"/>
          <p:nvPr/>
        </p:nvSpPr>
        <p:spPr>
          <a:xfrm>
            <a:off x="5311868" y="3439232"/>
            <a:ext cx="43274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/>
              <a:t>Python Django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Framework web </a:t>
            </a:r>
            <a:r>
              <a:rPr lang="fr-FR" sz="1600" i="1" dirty="0"/>
              <a:t>Python </a:t>
            </a:r>
            <a:r>
              <a:rPr lang="fr-FR" sz="1600" dirty="0"/>
              <a:t>(aucune expérience)</a:t>
            </a:r>
            <a:endParaRPr lang="fr-FR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Interface administrateur intégré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Communication avec la base de données intégrée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Système d’authentification embarqué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2589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FA47E-D97F-4EB8-B79A-8283254A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-158750"/>
            <a:ext cx="8689352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Conception de la BDD</a:t>
            </a:r>
            <a:endParaRPr lang="en-US" sz="3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3A0E9A-ABA3-4711-8159-A0EA90F1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F99A41-C630-4CE6-9D57-9438013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260016-77E0-473D-940B-2A753B3B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F72A38-A318-4A7D-9DCF-1E43E9A0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" y="819150"/>
            <a:ext cx="9898388" cy="54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0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4255"/>
            <a:ext cx="7115892" cy="2852737"/>
          </a:xfrm>
        </p:spPr>
        <p:txBody>
          <a:bodyPr>
            <a:noAutofit/>
          </a:bodyPr>
          <a:lstStyle/>
          <a:p>
            <a:r>
              <a:rPr lang="fr-FR" sz="5400" dirty="0"/>
              <a:t>Démonstration de l’application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21/01/2022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https://github.com/Jonathan-Jusseaume/ping_tracker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7239" y="4631454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b="1" dirty="0"/>
              <a:t>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8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Grand écran</PresentationFormat>
  <Paragraphs>72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1_Blank</vt:lpstr>
      <vt:lpstr>Présentation de Ping Tracker</vt:lpstr>
      <vt:lpstr>Sommaire</vt:lpstr>
      <vt:lpstr>Principe du projet</vt:lpstr>
      <vt:lpstr>Principe du projet</vt:lpstr>
      <vt:lpstr>Interfaces du projet</vt:lpstr>
      <vt:lpstr>Technologies utilisées et conception de la base de données</vt:lpstr>
      <vt:lpstr>Technologies utilisées</vt:lpstr>
      <vt:lpstr>Conception de la BDD</vt:lpstr>
      <vt:lpstr>Démonstration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Jonathan Jusseaume</cp:lastModifiedBy>
  <cp:revision>29</cp:revision>
  <dcterms:created xsi:type="dcterms:W3CDTF">2016-12-16T23:28:33Z</dcterms:created>
  <dcterms:modified xsi:type="dcterms:W3CDTF">2022-01-20T14:18:19Z</dcterms:modified>
  <cp:category>Templates</cp:category>
</cp:coreProperties>
</file>