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88A"/>
    <a:srgbClr val="0998DC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73B6D-0E0B-4267-955A-30EFBE351D45}" v="11" dt="2020-07-25T13:37:50.501"/>
    <p1510:client id="{37DC6012-C9E4-4526-AC9E-21302A4F6DEE}" v="15" dt="2020-07-26T06:57:29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teel" userId="c59b30b6-b53b-4907-b963-706b6ac23b64" providerId="ADAL" clId="{27B73B6D-0E0B-4267-955A-30EFBE351D45}"/>
    <pc:docChg chg="undo custSel addSld modSld">
      <pc:chgData name="Jonathan Steel" userId="c59b30b6-b53b-4907-b963-706b6ac23b64" providerId="ADAL" clId="{27B73B6D-0E0B-4267-955A-30EFBE351D45}" dt="2020-07-25T13:37:50.501" v="43" actId="207"/>
      <pc:docMkLst>
        <pc:docMk/>
      </pc:docMkLst>
      <pc:sldChg chg="addSp delSp modSp add mod">
        <pc:chgData name="Jonathan Steel" userId="c59b30b6-b53b-4907-b963-706b6ac23b64" providerId="ADAL" clId="{27B73B6D-0E0B-4267-955A-30EFBE351D45}" dt="2020-07-25T13:36:17.268" v="35" actId="164"/>
        <pc:sldMkLst>
          <pc:docMk/>
          <pc:sldMk cId="301587995" sldId="261"/>
        </pc:sldMkLst>
        <pc:spChg chg="mod topLvl">
          <ac:chgData name="Jonathan Steel" userId="c59b30b6-b53b-4907-b963-706b6ac23b64" providerId="ADAL" clId="{27B73B6D-0E0B-4267-955A-30EFBE351D45}" dt="2020-07-25T13:36:17.268" v="35" actId="164"/>
          <ac:spMkLst>
            <pc:docMk/>
            <pc:sldMk cId="301587995" sldId="261"/>
            <ac:spMk id="6" creationId="{711BDB45-1330-4BA8-B68F-8317D3CE4070}"/>
          </ac:spMkLst>
        </pc:spChg>
        <pc:spChg chg="mod">
          <ac:chgData name="Jonathan Steel" userId="c59b30b6-b53b-4907-b963-706b6ac23b64" providerId="ADAL" clId="{27B73B6D-0E0B-4267-955A-30EFBE351D45}" dt="2020-07-25T13:34:25.925" v="1" actId="165"/>
          <ac:spMkLst>
            <pc:docMk/>
            <pc:sldMk cId="301587995" sldId="261"/>
            <ac:spMk id="16" creationId="{D3B5FFC9-308B-4670-AF36-5F9EAC518B2D}"/>
          </ac:spMkLst>
        </pc:spChg>
        <pc:spChg chg="mod">
          <ac:chgData name="Jonathan Steel" userId="c59b30b6-b53b-4907-b963-706b6ac23b64" providerId="ADAL" clId="{27B73B6D-0E0B-4267-955A-30EFBE351D45}" dt="2020-07-25T13:34:31.961" v="3" actId="1076"/>
          <ac:spMkLst>
            <pc:docMk/>
            <pc:sldMk cId="301587995" sldId="261"/>
            <ac:spMk id="17" creationId="{81BEC71D-3D80-4C1D-AD6C-8D044C0FEDB8}"/>
          </ac:spMkLst>
        </pc:spChg>
        <pc:grpChg chg="add mod">
          <ac:chgData name="Jonathan Steel" userId="c59b30b6-b53b-4907-b963-706b6ac23b64" providerId="ADAL" clId="{27B73B6D-0E0B-4267-955A-30EFBE351D45}" dt="2020-07-25T13:36:17.268" v="35" actId="164"/>
          <ac:grpSpMkLst>
            <pc:docMk/>
            <pc:sldMk cId="301587995" sldId="261"/>
            <ac:grpSpMk id="2" creationId="{3F68088C-3147-48FA-868F-D9321D46D4FF}"/>
          </ac:grpSpMkLst>
        </pc:grpChg>
        <pc:grpChg chg="mod topLvl">
          <ac:chgData name="Jonathan Steel" userId="c59b30b6-b53b-4907-b963-706b6ac23b64" providerId="ADAL" clId="{27B73B6D-0E0B-4267-955A-30EFBE351D45}" dt="2020-07-25T13:36:17.268" v="35" actId="164"/>
          <ac:grpSpMkLst>
            <pc:docMk/>
            <pc:sldMk cId="301587995" sldId="261"/>
            <ac:grpSpMk id="15" creationId="{D9169543-CD61-44A2-BFBC-C4579157DA6A}"/>
          </ac:grpSpMkLst>
        </pc:grpChg>
        <pc:grpChg chg="del">
          <ac:chgData name="Jonathan Steel" userId="c59b30b6-b53b-4907-b963-706b6ac23b64" providerId="ADAL" clId="{27B73B6D-0E0B-4267-955A-30EFBE351D45}" dt="2020-07-25T13:34:25.925" v="1" actId="165"/>
          <ac:grpSpMkLst>
            <pc:docMk/>
            <pc:sldMk cId="301587995" sldId="261"/>
            <ac:grpSpMk id="20" creationId="{EFD50919-8200-4486-AB52-C707EAF66D28}"/>
          </ac:grpSpMkLst>
        </pc:grpChg>
      </pc:sldChg>
      <pc:sldChg chg="modSp add">
        <pc:chgData name="Jonathan Steel" userId="c59b30b6-b53b-4907-b963-706b6ac23b64" providerId="ADAL" clId="{27B73B6D-0E0B-4267-955A-30EFBE351D45}" dt="2020-07-25T13:37:50.501" v="43" actId="207"/>
        <pc:sldMkLst>
          <pc:docMk/>
          <pc:sldMk cId="3184647294" sldId="262"/>
        </pc:sldMkLst>
        <pc:spChg chg="mod">
          <ac:chgData name="Jonathan Steel" userId="c59b30b6-b53b-4907-b963-706b6ac23b64" providerId="ADAL" clId="{27B73B6D-0E0B-4267-955A-30EFBE351D45}" dt="2020-07-25T13:37:50.501" v="43" actId="207"/>
          <ac:spMkLst>
            <pc:docMk/>
            <pc:sldMk cId="3184647294" sldId="262"/>
            <ac:spMk id="6" creationId="{711BDB45-1330-4BA8-B68F-8317D3CE4070}"/>
          </ac:spMkLst>
        </pc:spChg>
        <pc:spChg chg="mod">
          <ac:chgData name="Jonathan Steel" userId="c59b30b6-b53b-4907-b963-706b6ac23b64" providerId="ADAL" clId="{27B73B6D-0E0B-4267-955A-30EFBE351D45}" dt="2020-07-25T13:37:26.370" v="38" actId="207"/>
          <ac:spMkLst>
            <pc:docMk/>
            <pc:sldMk cId="3184647294" sldId="262"/>
            <ac:spMk id="16" creationId="{D3B5FFC9-308B-4670-AF36-5F9EAC518B2D}"/>
          </ac:spMkLst>
        </pc:spChg>
        <pc:spChg chg="mod">
          <ac:chgData name="Jonathan Steel" userId="c59b30b6-b53b-4907-b963-706b6ac23b64" providerId="ADAL" clId="{27B73B6D-0E0B-4267-955A-30EFBE351D45}" dt="2020-07-25T13:37:30.210" v="39" actId="207"/>
          <ac:spMkLst>
            <pc:docMk/>
            <pc:sldMk cId="3184647294" sldId="262"/>
            <ac:spMk id="17" creationId="{81BEC71D-3D80-4C1D-AD6C-8D044C0FEDB8}"/>
          </ac:spMkLst>
        </pc:spChg>
      </pc:sldChg>
    </pc:docChg>
  </pc:docChgLst>
  <pc:docChgLst>
    <pc:chgData name="Jonathan Steel" userId="c59b30b6-b53b-4907-b963-706b6ac23b64" providerId="ADAL" clId="{37DC6012-C9E4-4526-AC9E-21302A4F6DEE}"/>
    <pc:docChg chg="undo custSel addSld delSld modSld">
      <pc:chgData name="Jonathan Steel" userId="c59b30b6-b53b-4907-b963-706b6ac23b64" providerId="ADAL" clId="{37DC6012-C9E4-4526-AC9E-21302A4F6DEE}" dt="2020-07-26T06:57:37.679" v="54" actId="14100"/>
      <pc:docMkLst>
        <pc:docMk/>
      </pc:docMkLst>
      <pc:sldChg chg="addSp delSp modSp mod">
        <pc:chgData name="Jonathan Steel" userId="c59b30b6-b53b-4907-b963-706b6ac23b64" providerId="ADAL" clId="{37DC6012-C9E4-4526-AC9E-21302A4F6DEE}" dt="2020-07-26T06:54:42.334" v="37" actId="21"/>
        <pc:sldMkLst>
          <pc:docMk/>
          <pc:sldMk cId="2066669287" sldId="256"/>
        </pc:sldMkLst>
        <pc:spChg chg="mod">
          <ac:chgData name="Jonathan Steel" userId="c59b30b6-b53b-4907-b963-706b6ac23b64" providerId="ADAL" clId="{37DC6012-C9E4-4526-AC9E-21302A4F6DEE}" dt="2020-07-26T06:54:42.334" v="37" actId="21"/>
          <ac:spMkLst>
            <pc:docMk/>
            <pc:sldMk cId="2066669287" sldId="256"/>
            <ac:spMk id="16" creationId="{D3B5FFC9-308B-4670-AF36-5F9EAC518B2D}"/>
          </ac:spMkLst>
        </pc:spChg>
        <pc:spChg chg="add del mod">
          <ac:chgData name="Jonathan Steel" userId="c59b30b6-b53b-4907-b963-706b6ac23b64" providerId="ADAL" clId="{37DC6012-C9E4-4526-AC9E-21302A4F6DEE}" dt="2020-07-26T06:54:42.334" v="37" actId="21"/>
          <ac:spMkLst>
            <pc:docMk/>
            <pc:sldMk cId="2066669287" sldId="256"/>
            <ac:spMk id="17" creationId="{81BEC71D-3D80-4C1D-AD6C-8D044C0FEDB8}"/>
          </ac:spMkLst>
        </pc:spChg>
        <pc:grpChg chg="add del">
          <ac:chgData name="Jonathan Steel" userId="c59b30b6-b53b-4907-b963-706b6ac23b64" providerId="ADAL" clId="{37DC6012-C9E4-4526-AC9E-21302A4F6DEE}" dt="2020-07-26T06:54:42.334" v="37" actId="21"/>
          <ac:grpSpMkLst>
            <pc:docMk/>
            <pc:sldMk cId="2066669287" sldId="256"/>
            <ac:grpSpMk id="15" creationId="{D9169543-CD61-44A2-BFBC-C4579157DA6A}"/>
          </ac:grpSpMkLst>
        </pc:grpChg>
      </pc:sldChg>
      <pc:sldChg chg="del">
        <pc:chgData name="Jonathan Steel" userId="c59b30b6-b53b-4907-b963-706b6ac23b64" providerId="ADAL" clId="{37DC6012-C9E4-4526-AC9E-21302A4F6DEE}" dt="2020-07-25T13:57:32.281" v="0" actId="47"/>
        <pc:sldMkLst>
          <pc:docMk/>
          <pc:sldMk cId="2986117580" sldId="259"/>
        </pc:sldMkLst>
      </pc:sldChg>
      <pc:sldChg chg="del">
        <pc:chgData name="Jonathan Steel" userId="c59b30b6-b53b-4907-b963-706b6ac23b64" providerId="ADAL" clId="{37DC6012-C9E4-4526-AC9E-21302A4F6DEE}" dt="2020-07-25T13:57:38.943" v="1" actId="47"/>
        <pc:sldMkLst>
          <pc:docMk/>
          <pc:sldMk cId="3323999524" sldId="260"/>
        </pc:sldMkLst>
      </pc:sldChg>
      <pc:sldChg chg="addSp delSp modSp new mod modClrScheme chgLayout">
        <pc:chgData name="Jonathan Steel" userId="c59b30b6-b53b-4907-b963-706b6ac23b64" providerId="ADAL" clId="{37DC6012-C9E4-4526-AC9E-21302A4F6DEE}" dt="2020-07-25T13:58:30.114" v="8" actId="12789"/>
        <pc:sldMkLst>
          <pc:docMk/>
          <pc:sldMk cId="753896810" sldId="263"/>
        </pc:sldMkLst>
        <pc:spChg chg="del">
          <ac:chgData name="Jonathan Steel" userId="c59b30b6-b53b-4907-b963-706b6ac23b64" providerId="ADAL" clId="{37DC6012-C9E4-4526-AC9E-21302A4F6DEE}" dt="2020-07-25T13:57:47.274" v="3" actId="700"/>
          <ac:spMkLst>
            <pc:docMk/>
            <pc:sldMk cId="753896810" sldId="263"/>
            <ac:spMk id="2" creationId="{71A094E9-4889-4A5F-B92A-419798BAF578}"/>
          </ac:spMkLst>
        </pc:spChg>
        <pc:spChg chg="del">
          <ac:chgData name="Jonathan Steel" userId="c59b30b6-b53b-4907-b963-706b6ac23b64" providerId="ADAL" clId="{37DC6012-C9E4-4526-AC9E-21302A4F6DEE}" dt="2020-07-25T13:57:47.274" v="3" actId="700"/>
          <ac:spMkLst>
            <pc:docMk/>
            <pc:sldMk cId="753896810" sldId="263"/>
            <ac:spMk id="3" creationId="{21A0124D-A9C3-4ACD-BC99-644C957E5A9B}"/>
          </ac:spMkLst>
        </pc:spChg>
        <pc:picChg chg="add mod">
          <ac:chgData name="Jonathan Steel" userId="c59b30b6-b53b-4907-b963-706b6ac23b64" providerId="ADAL" clId="{37DC6012-C9E4-4526-AC9E-21302A4F6DEE}" dt="2020-07-25T13:58:30.114" v="8" actId="12789"/>
          <ac:picMkLst>
            <pc:docMk/>
            <pc:sldMk cId="753896810" sldId="263"/>
            <ac:picMk id="5" creationId="{3AE131A5-A6F8-4677-8239-B1205B952790}"/>
          </ac:picMkLst>
        </pc:picChg>
      </pc:sldChg>
      <pc:sldChg chg="addSp delSp modSp add del mod">
        <pc:chgData name="Jonathan Steel" userId="c59b30b6-b53b-4907-b963-706b6ac23b64" providerId="ADAL" clId="{37DC6012-C9E4-4526-AC9E-21302A4F6DEE}" dt="2020-07-25T14:04:16.423" v="32" actId="47"/>
        <pc:sldMkLst>
          <pc:docMk/>
          <pc:sldMk cId="284011272" sldId="264"/>
        </pc:sldMkLst>
        <pc:spChg chg="add mod ord">
          <ac:chgData name="Jonathan Steel" userId="c59b30b6-b53b-4907-b963-706b6ac23b64" providerId="ADAL" clId="{37DC6012-C9E4-4526-AC9E-21302A4F6DEE}" dt="2020-07-25T14:03:51.928" v="28" actId="167"/>
          <ac:spMkLst>
            <pc:docMk/>
            <pc:sldMk cId="284011272" sldId="264"/>
            <ac:spMk id="2" creationId="{F857CC7B-7A89-448D-9A4E-8C21301B8FE4}"/>
          </ac:spMkLst>
        </pc:spChg>
        <pc:picChg chg="del mod">
          <ac:chgData name="Jonathan Steel" userId="c59b30b6-b53b-4907-b963-706b6ac23b64" providerId="ADAL" clId="{37DC6012-C9E4-4526-AC9E-21302A4F6DEE}" dt="2020-07-25T14:03:59.536" v="31" actId="478"/>
          <ac:picMkLst>
            <pc:docMk/>
            <pc:sldMk cId="284011272" sldId="264"/>
            <ac:picMk id="5" creationId="{3AE131A5-A6F8-4677-8239-B1205B952790}"/>
          </ac:picMkLst>
        </pc:picChg>
        <pc:picChg chg="add del mod">
          <ac:chgData name="Jonathan Steel" userId="c59b30b6-b53b-4907-b963-706b6ac23b64" providerId="ADAL" clId="{37DC6012-C9E4-4526-AC9E-21302A4F6DEE}" dt="2020-07-25T14:03:58.900" v="30" actId="478"/>
          <ac:picMkLst>
            <pc:docMk/>
            <pc:sldMk cId="284011272" sldId="264"/>
            <ac:picMk id="1026" creationId="{746A7D1C-6E80-4E57-805B-D9D581A20B8E}"/>
          </ac:picMkLst>
        </pc:picChg>
      </pc:sldChg>
      <pc:sldChg chg="addSp delSp modSp new mod modClrScheme chgLayout">
        <pc:chgData name="Jonathan Steel" userId="c59b30b6-b53b-4907-b963-706b6ac23b64" providerId="ADAL" clId="{37DC6012-C9E4-4526-AC9E-21302A4F6DEE}" dt="2020-07-26T06:57:37.679" v="54" actId="14100"/>
        <pc:sldMkLst>
          <pc:docMk/>
          <pc:sldMk cId="3768940014" sldId="264"/>
        </pc:sldMkLst>
        <pc:spChg chg="del">
          <ac:chgData name="Jonathan Steel" userId="c59b30b6-b53b-4907-b963-706b6ac23b64" providerId="ADAL" clId="{37DC6012-C9E4-4526-AC9E-21302A4F6DEE}" dt="2020-07-26T06:54:34.747" v="34" actId="700"/>
          <ac:spMkLst>
            <pc:docMk/>
            <pc:sldMk cId="3768940014" sldId="264"/>
            <ac:spMk id="2" creationId="{4A863775-5093-472D-95BB-77682475DA7D}"/>
          </ac:spMkLst>
        </pc:spChg>
        <pc:spChg chg="del">
          <ac:chgData name="Jonathan Steel" userId="c59b30b6-b53b-4907-b963-706b6ac23b64" providerId="ADAL" clId="{37DC6012-C9E4-4526-AC9E-21302A4F6DEE}" dt="2020-07-26T06:54:34.747" v="34" actId="700"/>
          <ac:spMkLst>
            <pc:docMk/>
            <pc:sldMk cId="3768940014" sldId="264"/>
            <ac:spMk id="3" creationId="{7B3CDFE3-99C1-4C04-A384-F5F8F00B5AC5}"/>
          </ac:spMkLst>
        </pc:spChg>
        <pc:spChg chg="add mod">
          <ac:chgData name="Jonathan Steel" userId="c59b30b6-b53b-4907-b963-706b6ac23b64" providerId="ADAL" clId="{37DC6012-C9E4-4526-AC9E-21302A4F6DEE}" dt="2020-07-26T06:54:48.596" v="39" actId="164"/>
          <ac:spMkLst>
            <pc:docMk/>
            <pc:sldMk cId="3768940014" sldId="264"/>
            <ac:spMk id="4" creationId="{632C698F-36C0-4468-975B-4D04FE352667}"/>
          </ac:spMkLst>
        </pc:spChg>
        <pc:spChg chg="add mod">
          <ac:chgData name="Jonathan Steel" userId="c59b30b6-b53b-4907-b963-706b6ac23b64" providerId="ADAL" clId="{37DC6012-C9E4-4526-AC9E-21302A4F6DEE}" dt="2020-07-26T06:54:48.596" v="39" actId="164"/>
          <ac:spMkLst>
            <pc:docMk/>
            <pc:sldMk cId="3768940014" sldId="264"/>
            <ac:spMk id="5" creationId="{88F7F3C1-4BC5-4D24-B34F-BE95F3F01996}"/>
          </ac:spMkLst>
        </pc:spChg>
        <pc:grpChg chg="add mod">
          <ac:chgData name="Jonathan Steel" userId="c59b30b6-b53b-4907-b963-706b6ac23b64" providerId="ADAL" clId="{37DC6012-C9E4-4526-AC9E-21302A4F6DEE}" dt="2020-07-26T06:55:59.824" v="46" actId="1076"/>
          <ac:grpSpMkLst>
            <pc:docMk/>
            <pc:sldMk cId="3768940014" sldId="264"/>
            <ac:grpSpMk id="6" creationId="{A013AEBA-B97C-4A54-ACFC-41B2F9C2440B}"/>
          </ac:grpSpMkLst>
        </pc:grpChg>
        <pc:picChg chg="add mod">
          <ac:chgData name="Jonathan Steel" userId="c59b30b6-b53b-4907-b963-706b6ac23b64" providerId="ADAL" clId="{37DC6012-C9E4-4526-AC9E-21302A4F6DEE}" dt="2020-07-26T06:57:37.679" v="54" actId="14100"/>
          <ac:picMkLst>
            <pc:docMk/>
            <pc:sldMk cId="3768940014" sldId="264"/>
            <ac:picMk id="8" creationId="{96151E16-E810-4A11-855E-BF09B955D1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5A25-1A63-459D-A703-C3A954542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56CC4-38AA-4AB4-A71E-5BBFE69AD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4252-4367-4760-A884-A0B3CAF7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3626-3D0B-4114-8BD9-F740E97E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9308A-132B-43EF-A015-85AC17EB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02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08FD-632C-4780-9552-7E454283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2B2DE-4909-492D-B768-B58EFDCE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E2AB-2794-49FD-BFAD-0CAD6ADA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039E4-C990-44A1-BAEC-77608D25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5D97-9F4C-4EE8-8533-E21FEA3A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BDAA4-27AE-476D-9BB5-019ECC55B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A2135-68CF-45AE-B7D3-F3E3CF4A7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8783B-EAF6-4F23-AA5C-69382A64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02E43-6B42-4F31-A98C-4C66349A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0853-0063-4469-963D-9F56888A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9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8B03-F4DF-48E2-9F65-ABAF3FF9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D1D9-FE93-475E-BC42-BAA9EB6C0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0494-7050-49E1-856E-C160D84A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E9A3-FD6B-44DE-9FFA-3E05465D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24F8-C516-4120-9EBB-1A2E22BD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7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A05B-92FA-413F-8ADA-3503F016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23DB-BFF0-4D65-B8AD-2B7CCE14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4843-0F1F-42EE-A655-2B7BF62F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0BA4-28BE-40F1-A744-A405BD63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A5C3-EAF4-4099-8287-CFAC7883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18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82E5-71EA-474D-B9D8-7C961F53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6A7B-FA45-442C-8CBC-D55431CD7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54770-7F87-4D23-9A43-C1AB52F5E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3864D-1CA7-4B4D-B42A-E1FA9C74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13927-9B13-46EE-9B19-447A5446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4AE72-8CA9-4FF1-90EA-F2B2AA6A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013D-C8E2-436D-90BA-DF4BD3BD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1664B-0CE2-4137-A9A3-860CF163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35B95-24FB-4BA6-B07E-863C7B0D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68B7C-3A50-4EAE-9914-B24DEDA58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89BA6-2042-4EBD-9128-7B77DE22A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0307F-3866-4060-B80B-32A231E9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ACF27-E818-4096-897D-64A51C33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223FB-D1E8-44B2-82B4-3B5B7F05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3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0851-151C-40C2-9721-0C099651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1DA52-40EB-4150-8887-F4178BF2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C367E-E2AE-4A97-AFE4-37A07D70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6D138-B94B-4395-9D7A-2B564FFD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07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7ECB2-3D7A-4ACE-839D-BE22A3DE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8E460-9ED3-4969-AC11-107AFA2B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92B57-A3E6-4371-AA48-15F34466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5931-83A4-4C47-BFA6-2CD9EC6E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317F-CE67-4EB5-85E3-4DE0DE639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82630-09A5-4D1C-8462-5EE8D671A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9DCDC-60CA-4B14-8418-8DBACC44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EE02C-914E-44F2-83A9-995767B5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9A316-4CA4-487A-9C8D-9C8BDFD6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43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0330-735A-4719-AB77-51A79832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F1DCC-A3A0-418B-9261-87D6BA514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C3768-5A98-4BE6-812C-B53C3BCD1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CF40F-E7B3-4D2F-B52D-B5E69E8D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ADAE-703B-4A8B-A4DF-E08AD400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2A8-F7DD-4563-A4F7-0BE27F01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13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3B2AC-B908-4851-83F8-6076A233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FD0AB-C589-43E6-B9D5-E4F71D3F2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38FF-BFE9-4FF2-9FBF-809B944C6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F848-1230-4DF9-87AA-86CE49EEA584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74CA-3522-464D-9BD2-49C8546F7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FE69-1ED8-4FD4-8A53-5F7BD0969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D9169543-CD61-44A2-BFBC-C4579157DA6A}"/>
              </a:ext>
            </a:extLst>
          </p:cNvPr>
          <p:cNvGrpSpPr/>
          <p:nvPr/>
        </p:nvGrpSpPr>
        <p:grpSpPr>
          <a:xfrm>
            <a:off x="257265814" y="117609354"/>
            <a:ext cx="1159379" cy="1573304"/>
            <a:chOff x="257921596" y="118181929"/>
            <a:chExt cx="1159379" cy="1573304"/>
          </a:xfrm>
          <a:gradFill flip="none" rotWithShape="1">
            <a:gsLst>
              <a:gs pos="0">
                <a:srgbClr val="0998DC"/>
              </a:gs>
              <a:gs pos="100000">
                <a:srgbClr val="2D388A"/>
              </a:gs>
            </a:gsLst>
            <a:lin ang="10800000" scaled="1"/>
            <a:tileRect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402350-76CF-477E-8F1D-884F932902C4}"/>
                </a:ext>
              </a:extLst>
            </p:cNvPr>
            <p:cNvSpPr/>
            <p:nvPr/>
          </p:nvSpPr>
          <p:spPr>
            <a:xfrm>
              <a:off x="257921596" y="118181929"/>
              <a:ext cx="949077" cy="1219059"/>
            </a:xfrm>
            <a:custGeom>
              <a:avLst/>
              <a:gdLst>
                <a:gd name="connsiteX0" fmla="*/ 949078 w 949077"/>
                <a:gd name="connsiteY0" fmla="*/ 293527 h 1219059"/>
                <a:gd name="connsiteX1" fmla="*/ 949078 w 949077"/>
                <a:gd name="connsiteY1" fmla="*/ 195684 h 1219059"/>
                <a:gd name="connsiteX2" fmla="*/ 474527 w 949077"/>
                <a:gd name="connsiteY2" fmla="*/ 0 h 1219059"/>
                <a:gd name="connsiteX3" fmla="*/ 0 w 949077"/>
                <a:gd name="connsiteY3" fmla="*/ 195684 h 1219059"/>
                <a:gd name="connsiteX4" fmla="*/ 0 w 949077"/>
                <a:gd name="connsiteY4" fmla="*/ 293527 h 1219059"/>
                <a:gd name="connsiteX5" fmla="*/ 97844 w 949077"/>
                <a:gd name="connsiteY5" fmla="*/ 533235 h 1219059"/>
                <a:gd name="connsiteX6" fmla="*/ 342452 w 949077"/>
                <a:gd name="connsiteY6" fmla="*/ 772944 h 1219059"/>
                <a:gd name="connsiteX7" fmla="*/ 362016 w 949077"/>
                <a:gd name="connsiteY7" fmla="*/ 821865 h 1219059"/>
                <a:gd name="connsiteX8" fmla="*/ 362016 w 949077"/>
                <a:gd name="connsiteY8" fmla="*/ 1134968 h 1219059"/>
                <a:gd name="connsiteX9" fmla="*/ 391374 w 949077"/>
                <a:gd name="connsiteY9" fmla="*/ 1174107 h 1219059"/>
                <a:gd name="connsiteX10" fmla="*/ 533243 w 949077"/>
                <a:gd name="connsiteY10" fmla="*/ 1218131 h 1219059"/>
                <a:gd name="connsiteX11" fmla="*/ 582164 w 949077"/>
                <a:gd name="connsiteY11" fmla="*/ 1178992 h 1219059"/>
                <a:gd name="connsiteX12" fmla="*/ 582164 w 949077"/>
                <a:gd name="connsiteY12" fmla="*/ 826762 h 1219059"/>
                <a:gd name="connsiteX13" fmla="*/ 601728 w 949077"/>
                <a:gd name="connsiteY13" fmla="*/ 777841 h 1219059"/>
                <a:gd name="connsiteX14" fmla="*/ 851234 w 949077"/>
                <a:gd name="connsiteY14" fmla="*/ 533235 h 1219059"/>
                <a:gd name="connsiteX15" fmla="*/ 949078 w 949077"/>
                <a:gd name="connsiteY15" fmla="*/ 293527 h 1219059"/>
                <a:gd name="connsiteX16" fmla="*/ 474527 w 949077"/>
                <a:gd name="connsiteY16" fmla="*/ 288630 h 1219059"/>
                <a:gd name="connsiteX17" fmla="*/ 107614 w 949077"/>
                <a:gd name="connsiteY17" fmla="*/ 200569 h 1219059"/>
                <a:gd name="connsiteX18" fmla="*/ 107614 w 949077"/>
                <a:gd name="connsiteY18" fmla="*/ 200569 h 1219059"/>
                <a:gd name="connsiteX19" fmla="*/ 474527 w 949077"/>
                <a:gd name="connsiteY19" fmla="*/ 112509 h 1219059"/>
                <a:gd name="connsiteX20" fmla="*/ 841440 w 949077"/>
                <a:gd name="connsiteY20" fmla="*/ 200569 h 1219059"/>
                <a:gd name="connsiteX21" fmla="*/ 474527 w 949077"/>
                <a:gd name="connsiteY21" fmla="*/ 288630 h 12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9077" h="1219059">
                  <a:moveTo>
                    <a:pt x="949078" y="293527"/>
                  </a:moveTo>
                  <a:lnTo>
                    <a:pt x="949078" y="195684"/>
                  </a:lnTo>
                  <a:cubicBezTo>
                    <a:pt x="949078" y="58703"/>
                    <a:pt x="704469" y="0"/>
                    <a:pt x="474527" y="0"/>
                  </a:cubicBezTo>
                  <a:cubicBezTo>
                    <a:pt x="244609" y="0"/>
                    <a:pt x="0" y="63588"/>
                    <a:pt x="0" y="195684"/>
                  </a:cubicBezTo>
                  <a:lnTo>
                    <a:pt x="0" y="293527"/>
                  </a:lnTo>
                  <a:cubicBezTo>
                    <a:pt x="0" y="381575"/>
                    <a:pt x="34231" y="469636"/>
                    <a:pt x="97844" y="533235"/>
                  </a:cubicBezTo>
                  <a:lnTo>
                    <a:pt x="342452" y="772944"/>
                  </a:lnTo>
                  <a:cubicBezTo>
                    <a:pt x="357119" y="787623"/>
                    <a:pt x="362016" y="802302"/>
                    <a:pt x="362016" y="821865"/>
                  </a:cubicBezTo>
                  <a:lnTo>
                    <a:pt x="362016" y="1134968"/>
                  </a:lnTo>
                  <a:cubicBezTo>
                    <a:pt x="362016" y="1154531"/>
                    <a:pt x="371786" y="1169210"/>
                    <a:pt x="391374" y="1174107"/>
                  </a:cubicBezTo>
                  <a:lnTo>
                    <a:pt x="533243" y="1218131"/>
                  </a:lnTo>
                  <a:cubicBezTo>
                    <a:pt x="557704" y="1223028"/>
                    <a:pt x="582164" y="1208349"/>
                    <a:pt x="582164" y="1178992"/>
                  </a:cubicBezTo>
                  <a:lnTo>
                    <a:pt x="582164" y="826762"/>
                  </a:lnTo>
                  <a:cubicBezTo>
                    <a:pt x="582164" y="807198"/>
                    <a:pt x="591934" y="792520"/>
                    <a:pt x="601728" y="777841"/>
                  </a:cubicBezTo>
                  <a:lnTo>
                    <a:pt x="851234" y="533235"/>
                  </a:lnTo>
                  <a:cubicBezTo>
                    <a:pt x="914823" y="469636"/>
                    <a:pt x="949078" y="381575"/>
                    <a:pt x="949078" y="293527"/>
                  </a:cubicBezTo>
                  <a:close/>
                  <a:moveTo>
                    <a:pt x="474527" y="288630"/>
                  </a:moveTo>
                  <a:cubicBezTo>
                    <a:pt x="239712" y="288630"/>
                    <a:pt x="112511" y="225030"/>
                    <a:pt x="107614" y="200569"/>
                  </a:cubicBezTo>
                  <a:lnTo>
                    <a:pt x="107614" y="200569"/>
                  </a:lnTo>
                  <a:cubicBezTo>
                    <a:pt x="112511" y="176109"/>
                    <a:pt x="239712" y="112509"/>
                    <a:pt x="474527" y="112509"/>
                  </a:cubicBezTo>
                  <a:cubicBezTo>
                    <a:pt x="709366" y="112509"/>
                    <a:pt x="831670" y="176109"/>
                    <a:pt x="841440" y="200569"/>
                  </a:cubicBezTo>
                  <a:cubicBezTo>
                    <a:pt x="831670" y="225030"/>
                    <a:pt x="709366" y="288630"/>
                    <a:pt x="474527" y="28863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B6E33-FC74-45C3-A157-FCB46E474204}"/>
                </a:ext>
              </a:extLst>
            </p:cNvPr>
            <p:cNvSpPr/>
            <p:nvPr/>
          </p:nvSpPr>
          <p:spPr>
            <a:xfrm>
              <a:off x="258591810" y="118974448"/>
              <a:ext cx="308221" cy="97842"/>
            </a:xfrm>
            <a:custGeom>
              <a:avLst/>
              <a:gdLst>
                <a:gd name="connsiteX0" fmla="*/ 48922 w 308221"/>
                <a:gd name="connsiteY0" fmla="*/ 0 h 97842"/>
                <a:gd name="connsiteX1" fmla="*/ 0 w 308221"/>
                <a:gd name="connsiteY1" fmla="*/ 48921 h 97842"/>
                <a:gd name="connsiteX2" fmla="*/ 48922 w 308221"/>
                <a:gd name="connsiteY2" fmla="*/ 97842 h 97842"/>
                <a:gd name="connsiteX3" fmla="*/ 259300 w 308221"/>
                <a:gd name="connsiteY3" fmla="*/ 97842 h 97842"/>
                <a:gd name="connsiteX4" fmla="*/ 308222 w 308221"/>
                <a:gd name="connsiteY4" fmla="*/ 48921 h 97842"/>
                <a:gd name="connsiteX5" fmla="*/ 259300 w 308221"/>
                <a:gd name="connsiteY5" fmla="*/ 0 h 97842"/>
                <a:gd name="connsiteX6" fmla="*/ 48922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48922" y="0"/>
                  </a:moveTo>
                  <a:cubicBezTo>
                    <a:pt x="19564" y="0"/>
                    <a:pt x="0" y="19564"/>
                    <a:pt x="0" y="48921"/>
                  </a:cubicBezTo>
                  <a:cubicBezTo>
                    <a:pt x="0" y="78267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67"/>
                    <a:pt x="308222" y="48921"/>
                  </a:cubicBezTo>
                  <a:cubicBezTo>
                    <a:pt x="308222" y="19564"/>
                    <a:pt x="288634" y="0"/>
                    <a:pt x="259300" y="0"/>
                  </a:cubicBezTo>
                  <a:lnTo>
                    <a:pt x="48922" y="0"/>
                  </a:ln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FBF46-F998-4FFC-880B-7122E39E2DB2}"/>
                </a:ext>
              </a:extLst>
            </p:cNvPr>
            <p:cNvSpPr/>
            <p:nvPr/>
          </p:nvSpPr>
          <p:spPr>
            <a:xfrm>
              <a:off x="258591810" y="119140776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76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19576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BDE427-1CAC-4737-B09E-8D6BE2B8506F}"/>
                </a:ext>
              </a:extLst>
            </p:cNvPr>
            <p:cNvSpPr/>
            <p:nvPr/>
          </p:nvSpPr>
          <p:spPr>
            <a:xfrm>
              <a:off x="258591810" y="119302218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64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24461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D50919-8200-4486-AB52-C707EAF66D28}"/>
              </a:ext>
            </a:extLst>
          </p:cNvPr>
          <p:cNvGrpSpPr/>
          <p:nvPr/>
        </p:nvGrpSpPr>
        <p:grpSpPr>
          <a:xfrm>
            <a:off x="642250" y="670149"/>
            <a:ext cx="11549749" cy="4652398"/>
            <a:chOff x="642250" y="670149"/>
            <a:chExt cx="11549749" cy="46523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BDB45-1330-4BA8-B68F-8317D3CE4070}"/>
                </a:ext>
              </a:extLst>
            </p:cNvPr>
            <p:cNvSpPr txBox="1"/>
            <p:nvPr/>
          </p:nvSpPr>
          <p:spPr>
            <a:xfrm>
              <a:off x="5200073" y="2102656"/>
              <a:ext cx="69919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Recuerda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E90957-0342-4AF6-A76C-B8F7DC0FACBB}"/>
                </a:ext>
              </a:extLst>
            </p:cNvPr>
            <p:cNvSpPr txBox="1"/>
            <p:nvPr/>
          </p:nvSpPr>
          <p:spPr>
            <a:xfrm>
              <a:off x="5293263" y="3566441"/>
              <a:ext cx="5952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spc="600" dirty="0">
                  <a:gradFill flip="none" rotWithShape="1">
                    <a:gsLst>
                      <a:gs pos="0">
                        <a:srgbClr val="0998DC"/>
                      </a:gs>
                      <a:gs pos="100000">
                        <a:srgbClr val="2D388A"/>
                      </a:gs>
                    </a:gsLst>
                    <a:lin ang="10800000" scaled="1"/>
                    <a:tileRect/>
                  </a:gradFill>
                  <a:latin typeface="Aharoni" panose="02010803020104030203" pitchFamily="2" charset="-79"/>
                  <a:cs typeface="Aharoni" panose="02010803020104030203" pitchFamily="2" charset="-79"/>
                </a:rPr>
                <a:t>NEVER FORGET</a:t>
              </a: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D9169543-CD61-44A2-BFBC-C4579157DA6A}"/>
                </a:ext>
              </a:extLst>
            </p:cNvPr>
            <p:cNvGrpSpPr/>
            <p:nvPr/>
          </p:nvGrpSpPr>
          <p:grpSpPr>
            <a:xfrm>
              <a:off x="642250" y="670149"/>
              <a:ext cx="4077936" cy="4652398"/>
              <a:chOff x="1307268" y="1182175"/>
              <a:chExt cx="4077936" cy="4652398"/>
            </a:xfr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B5FFC9-308B-4670-AF36-5F9EAC518B2D}"/>
                  </a:ext>
                </a:extLst>
              </p:cNvPr>
              <p:cNvSpPr/>
              <p:nvPr/>
            </p:nvSpPr>
            <p:spPr>
              <a:xfrm>
                <a:off x="1307268" y="1182175"/>
                <a:ext cx="4077936" cy="4652398"/>
              </a:xfrm>
              <a:custGeom>
                <a:avLst/>
                <a:gdLst>
                  <a:gd name="connsiteX0" fmla="*/ 4026263 w 4077936"/>
                  <a:gd name="connsiteY0" fmla="*/ 2509654 h 4652398"/>
                  <a:gd name="connsiteX1" fmla="*/ 3659349 w 4077936"/>
                  <a:gd name="connsiteY1" fmla="*/ 1951953 h 4652398"/>
                  <a:gd name="connsiteX2" fmla="*/ 3644673 w 4077936"/>
                  <a:gd name="connsiteY2" fmla="*/ 1903032 h 4652398"/>
                  <a:gd name="connsiteX3" fmla="*/ 2079176 w 4077936"/>
                  <a:gd name="connsiteY3" fmla="*/ 450074 h 4652398"/>
                  <a:gd name="connsiteX4" fmla="*/ 1164338 w 4077936"/>
                  <a:gd name="connsiteY4" fmla="*/ 0 h 4652398"/>
                  <a:gd name="connsiteX5" fmla="*/ 0 w 4077936"/>
                  <a:gd name="connsiteY5" fmla="*/ 1169215 h 4652398"/>
                  <a:gd name="connsiteX6" fmla="*/ 464757 w 4077936"/>
                  <a:gd name="connsiteY6" fmla="*/ 2098716 h 4652398"/>
                  <a:gd name="connsiteX7" fmla="*/ 1095848 w 4077936"/>
                  <a:gd name="connsiteY7" fmla="*/ 3404910 h 4652398"/>
                  <a:gd name="connsiteX8" fmla="*/ 1115417 w 4077936"/>
                  <a:gd name="connsiteY8" fmla="*/ 3439155 h 4652398"/>
                  <a:gd name="connsiteX9" fmla="*/ 1115417 w 4077936"/>
                  <a:gd name="connsiteY9" fmla="*/ 4270814 h 4652398"/>
                  <a:gd name="connsiteX10" fmla="*/ 1364918 w 4077936"/>
                  <a:gd name="connsiteY10" fmla="*/ 4539880 h 4652398"/>
                  <a:gd name="connsiteX11" fmla="*/ 2612423 w 4077936"/>
                  <a:gd name="connsiteY11" fmla="*/ 4652399 h 4652398"/>
                  <a:gd name="connsiteX12" fmla="*/ 2636884 w 4077936"/>
                  <a:gd name="connsiteY12" fmla="*/ 4652399 h 4652398"/>
                  <a:gd name="connsiteX13" fmla="*/ 2822787 w 4077936"/>
                  <a:gd name="connsiteY13" fmla="*/ 4579017 h 4652398"/>
                  <a:gd name="connsiteX14" fmla="*/ 2910846 w 4077936"/>
                  <a:gd name="connsiteY14" fmla="*/ 4378440 h 4652398"/>
                  <a:gd name="connsiteX15" fmla="*/ 2910846 w 4077936"/>
                  <a:gd name="connsiteY15" fmla="*/ 3864769 h 4652398"/>
                  <a:gd name="connsiteX16" fmla="*/ 3272867 w 4077936"/>
                  <a:gd name="connsiteY16" fmla="*/ 3864769 h 4652398"/>
                  <a:gd name="connsiteX17" fmla="*/ 3659349 w 4077936"/>
                  <a:gd name="connsiteY17" fmla="*/ 3478292 h 4652398"/>
                  <a:gd name="connsiteX18" fmla="*/ 3659349 w 4077936"/>
                  <a:gd name="connsiteY18" fmla="*/ 2993973 h 4652398"/>
                  <a:gd name="connsiteX19" fmla="*/ 3771870 w 4077936"/>
                  <a:gd name="connsiteY19" fmla="*/ 2993973 h 4652398"/>
                  <a:gd name="connsiteX20" fmla="*/ 4040939 w 4077936"/>
                  <a:gd name="connsiteY20" fmla="*/ 2832533 h 4652398"/>
                  <a:gd name="connsiteX21" fmla="*/ 4026263 w 4077936"/>
                  <a:gd name="connsiteY21" fmla="*/ 2509654 h 4652398"/>
                  <a:gd name="connsiteX22" fmla="*/ 293531 w 4077936"/>
                  <a:gd name="connsiteY22" fmla="*/ 1169215 h 4652398"/>
                  <a:gd name="connsiteX23" fmla="*/ 1174123 w 4077936"/>
                  <a:gd name="connsiteY23" fmla="*/ 288635 h 4652398"/>
                  <a:gd name="connsiteX24" fmla="*/ 2054715 w 4077936"/>
                  <a:gd name="connsiteY24" fmla="*/ 1169215 h 4652398"/>
                  <a:gd name="connsiteX25" fmla="*/ 1174123 w 4077936"/>
                  <a:gd name="connsiteY25" fmla="*/ 2049795 h 4652398"/>
                  <a:gd name="connsiteX26" fmla="*/ 293531 w 4077936"/>
                  <a:gd name="connsiteY26" fmla="*/ 1169215 h 4652398"/>
                  <a:gd name="connsiteX27" fmla="*/ 3771870 w 4077936"/>
                  <a:gd name="connsiteY27" fmla="*/ 2695554 h 4652398"/>
                  <a:gd name="connsiteX28" fmla="*/ 3556614 w 4077936"/>
                  <a:gd name="connsiteY28" fmla="*/ 2695554 h 4652398"/>
                  <a:gd name="connsiteX29" fmla="*/ 3365819 w 4077936"/>
                  <a:gd name="connsiteY29" fmla="*/ 2886346 h 4652398"/>
                  <a:gd name="connsiteX30" fmla="*/ 3365819 w 4077936"/>
                  <a:gd name="connsiteY30" fmla="*/ 3468508 h 4652398"/>
                  <a:gd name="connsiteX31" fmla="*/ 3267975 w 4077936"/>
                  <a:gd name="connsiteY31" fmla="*/ 3566350 h 4652398"/>
                  <a:gd name="connsiteX32" fmla="*/ 2832571 w 4077936"/>
                  <a:gd name="connsiteY32" fmla="*/ 3566350 h 4652398"/>
                  <a:gd name="connsiteX33" fmla="*/ 2617315 w 4077936"/>
                  <a:gd name="connsiteY33" fmla="*/ 3781603 h 4652398"/>
                  <a:gd name="connsiteX34" fmla="*/ 2617315 w 4077936"/>
                  <a:gd name="connsiteY34" fmla="*/ 4349088 h 4652398"/>
                  <a:gd name="connsiteX35" fmla="*/ 1404055 w 4077936"/>
                  <a:gd name="connsiteY35" fmla="*/ 4246354 h 4652398"/>
                  <a:gd name="connsiteX36" fmla="*/ 1404055 w 4077936"/>
                  <a:gd name="connsiteY36" fmla="*/ 3434263 h 4652398"/>
                  <a:gd name="connsiteX37" fmla="*/ 1286643 w 4077936"/>
                  <a:gd name="connsiteY37" fmla="*/ 3179873 h 4652398"/>
                  <a:gd name="connsiteX38" fmla="*/ 772964 w 4077936"/>
                  <a:gd name="connsiteY38" fmla="*/ 2265048 h 4652398"/>
                  <a:gd name="connsiteX39" fmla="*/ 1169231 w 4077936"/>
                  <a:gd name="connsiteY39" fmla="*/ 2338430 h 4652398"/>
                  <a:gd name="connsiteX40" fmla="*/ 2338461 w 4077936"/>
                  <a:gd name="connsiteY40" fmla="*/ 1169215 h 4652398"/>
                  <a:gd name="connsiteX41" fmla="*/ 2260186 w 4077936"/>
                  <a:gd name="connsiteY41" fmla="*/ 763170 h 4652398"/>
                  <a:gd name="connsiteX42" fmla="*/ 3356034 w 4077936"/>
                  <a:gd name="connsiteY42" fmla="*/ 1932384 h 4652398"/>
                  <a:gd name="connsiteX43" fmla="*/ 3409848 w 4077936"/>
                  <a:gd name="connsiteY43" fmla="*/ 2108500 h 4652398"/>
                  <a:gd name="connsiteX44" fmla="*/ 3781654 w 4077936"/>
                  <a:gd name="connsiteY44" fmla="*/ 2690662 h 4652398"/>
                  <a:gd name="connsiteX45" fmla="*/ 3771870 w 4077936"/>
                  <a:gd name="connsiteY45" fmla="*/ 2695554 h 465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77936" h="4652398">
                    <a:moveTo>
                      <a:pt x="4026263" y="2509654"/>
                    </a:moveTo>
                    <a:lnTo>
                      <a:pt x="3659349" y="1951953"/>
                    </a:lnTo>
                    <a:cubicBezTo>
                      <a:pt x="3649565" y="1937276"/>
                      <a:pt x="3644673" y="1922600"/>
                      <a:pt x="3644673" y="1903032"/>
                    </a:cubicBezTo>
                    <a:cubicBezTo>
                      <a:pt x="3571290" y="1081157"/>
                      <a:pt x="2901062" y="459859"/>
                      <a:pt x="2079176" y="450074"/>
                    </a:cubicBezTo>
                    <a:cubicBezTo>
                      <a:pt x="1863920" y="176116"/>
                      <a:pt x="1536144" y="0"/>
                      <a:pt x="1164338" y="0"/>
                    </a:cubicBezTo>
                    <a:cubicBezTo>
                      <a:pt x="523463" y="0"/>
                      <a:pt x="0" y="523456"/>
                      <a:pt x="0" y="1169215"/>
                    </a:cubicBezTo>
                    <a:cubicBezTo>
                      <a:pt x="0" y="1550800"/>
                      <a:pt x="185903" y="1883463"/>
                      <a:pt x="464757" y="2098716"/>
                    </a:cubicBezTo>
                    <a:cubicBezTo>
                      <a:pt x="479433" y="2592819"/>
                      <a:pt x="714258" y="3077139"/>
                      <a:pt x="1095848" y="3404910"/>
                    </a:cubicBezTo>
                    <a:cubicBezTo>
                      <a:pt x="1100740" y="3409802"/>
                      <a:pt x="1115417" y="3419586"/>
                      <a:pt x="1115417" y="3439155"/>
                    </a:cubicBezTo>
                    <a:lnTo>
                      <a:pt x="1115417" y="4270814"/>
                    </a:lnTo>
                    <a:cubicBezTo>
                      <a:pt x="1115417" y="4412685"/>
                      <a:pt x="1223045" y="4530096"/>
                      <a:pt x="1364918" y="4539880"/>
                    </a:cubicBezTo>
                    <a:lnTo>
                      <a:pt x="2612423" y="4652399"/>
                    </a:lnTo>
                    <a:cubicBezTo>
                      <a:pt x="2622208" y="4652399"/>
                      <a:pt x="2627100" y="4652399"/>
                      <a:pt x="2636884" y="4652399"/>
                    </a:cubicBezTo>
                    <a:cubicBezTo>
                      <a:pt x="2705375" y="4652399"/>
                      <a:pt x="2768973" y="4627938"/>
                      <a:pt x="2822787" y="4579017"/>
                    </a:cubicBezTo>
                    <a:cubicBezTo>
                      <a:pt x="2876601" y="4530096"/>
                      <a:pt x="2910846" y="4456714"/>
                      <a:pt x="2910846" y="4378440"/>
                    </a:cubicBezTo>
                    <a:lnTo>
                      <a:pt x="2910846" y="3864769"/>
                    </a:lnTo>
                    <a:lnTo>
                      <a:pt x="3272867" y="3864769"/>
                    </a:lnTo>
                    <a:cubicBezTo>
                      <a:pt x="3488123" y="3864769"/>
                      <a:pt x="3659349" y="3688653"/>
                      <a:pt x="3659349" y="3478292"/>
                    </a:cubicBezTo>
                    <a:lnTo>
                      <a:pt x="3659349" y="2993973"/>
                    </a:lnTo>
                    <a:lnTo>
                      <a:pt x="3771870" y="2993973"/>
                    </a:lnTo>
                    <a:cubicBezTo>
                      <a:pt x="3884390" y="2993973"/>
                      <a:pt x="3987126" y="2930375"/>
                      <a:pt x="4040939" y="2832533"/>
                    </a:cubicBezTo>
                    <a:cubicBezTo>
                      <a:pt x="4094753" y="2724907"/>
                      <a:pt x="4089861" y="2607496"/>
                      <a:pt x="4026263" y="2509654"/>
                    </a:cubicBezTo>
                    <a:close/>
                    <a:moveTo>
                      <a:pt x="293531" y="1169215"/>
                    </a:moveTo>
                    <a:cubicBezTo>
                      <a:pt x="293531" y="684896"/>
                      <a:pt x="689797" y="288635"/>
                      <a:pt x="1174123" y="288635"/>
                    </a:cubicBezTo>
                    <a:cubicBezTo>
                      <a:pt x="1658449" y="288635"/>
                      <a:pt x="2054715" y="684896"/>
                      <a:pt x="2054715" y="1169215"/>
                    </a:cubicBezTo>
                    <a:cubicBezTo>
                      <a:pt x="2054715" y="1653534"/>
                      <a:pt x="1658449" y="2049795"/>
                      <a:pt x="1174123" y="2049795"/>
                    </a:cubicBezTo>
                    <a:cubicBezTo>
                      <a:pt x="689797" y="2049795"/>
                      <a:pt x="293531" y="1653534"/>
                      <a:pt x="293531" y="1169215"/>
                    </a:cubicBezTo>
                    <a:close/>
                    <a:moveTo>
                      <a:pt x="3771870" y="2695554"/>
                    </a:moveTo>
                    <a:lnTo>
                      <a:pt x="3556614" y="2695554"/>
                    </a:lnTo>
                    <a:cubicBezTo>
                      <a:pt x="3448986" y="2695554"/>
                      <a:pt x="3365819" y="2783612"/>
                      <a:pt x="3365819" y="2886346"/>
                    </a:cubicBezTo>
                    <a:lnTo>
                      <a:pt x="3365819" y="3468508"/>
                    </a:lnTo>
                    <a:cubicBezTo>
                      <a:pt x="3365819" y="3522321"/>
                      <a:pt x="3321789" y="3566350"/>
                      <a:pt x="3267975" y="3566350"/>
                    </a:cubicBezTo>
                    <a:lnTo>
                      <a:pt x="2832571" y="3566350"/>
                    </a:lnTo>
                    <a:cubicBezTo>
                      <a:pt x="2715159" y="3566350"/>
                      <a:pt x="2617315" y="3664192"/>
                      <a:pt x="2617315" y="3781603"/>
                    </a:cubicBezTo>
                    <a:lnTo>
                      <a:pt x="2617315" y="4349088"/>
                    </a:lnTo>
                    <a:lnTo>
                      <a:pt x="1404055" y="4246354"/>
                    </a:lnTo>
                    <a:lnTo>
                      <a:pt x="1404055" y="3434263"/>
                    </a:lnTo>
                    <a:cubicBezTo>
                      <a:pt x="1404055" y="3336420"/>
                      <a:pt x="1360026" y="3243470"/>
                      <a:pt x="1286643" y="3179873"/>
                    </a:cubicBezTo>
                    <a:cubicBezTo>
                      <a:pt x="1017573" y="2949944"/>
                      <a:pt x="831670" y="2612388"/>
                      <a:pt x="772964" y="2265048"/>
                    </a:cubicBezTo>
                    <a:cubicBezTo>
                      <a:pt x="895269" y="2309077"/>
                      <a:pt x="1027357" y="2338430"/>
                      <a:pt x="1169231" y="2338430"/>
                    </a:cubicBezTo>
                    <a:cubicBezTo>
                      <a:pt x="1814998" y="2338430"/>
                      <a:pt x="2338461" y="1814974"/>
                      <a:pt x="2338461" y="1169215"/>
                    </a:cubicBezTo>
                    <a:cubicBezTo>
                      <a:pt x="2338461" y="1027344"/>
                      <a:pt x="2309108" y="890364"/>
                      <a:pt x="2260186" y="763170"/>
                    </a:cubicBezTo>
                    <a:cubicBezTo>
                      <a:pt x="2847248" y="851227"/>
                      <a:pt x="3302221" y="1320870"/>
                      <a:pt x="3356034" y="1932384"/>
                    </a:cubicBezTo>
                    <a:cubicBezTo>
                      <a:pt x="3360927" y="1995982"/>
                      <a:pt x="3380495" y="2049795"/>
                      <a:pt x="3409848" y="2108500"/>
                    </a:cubicBezTo>
                    <a:lnTo>
                      <a:pt x="3781654" y="2690662"/>
                    </a:lnTo>
                    <a:cubicBezTo>
                      <a:pt x="3781654" y="2695554"/>
                      <a:pt x="3771870" y="2695554"/>
                      <a:pt x="3771870" y="2695554"/>
                    </a:cubicBezTo>
                    <a:close/>
                  </a:path>
                </a:pathLst>
              </a:custGeom>
              <a:grpFill/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BEC71D-3D80-4C1D-AD6C-8D044C0FEDB8}"/>
                  </a:ext>
                </a:extLst>
              </p:cNvPr>
              <p:cNvSpPr/>
              <p:nvPr/>
            </p:nvSpPr>
            <p:spPr>
              <a:xfrm>
                <a:off x="2329734" y="1686063"/>
                <a:ext cx="714257" cy="812090"/>
              </a:xfrm>
              <a:custGeom>
                <a:avLst/>
                <a:gdLst>
                  <a:gd name="connsiteX0" fmla="*/ 146765 w 714257"/>
                  <a:gd name="connsiteY0" fmla="*/ 812091 h 812090"/>
                  <a:gd name="connsiteX1" fmla="*/ 567493 w 714257"/>
                  <a:gd name="connsiteY1" fmla="*/ 812091 h 812090"/>
                  <a:gd name="connsiteX2" fmla="*/ 714258 w 714257"/>
                  <a:gd name="connsiteY2" fmla="*/ 665327 h 812090"/>
                  <a:gd name="connsiteX3" fmla="*/ 567493 w 714257"/>
                  <a:gd name="connsiteY3" fmla="*/ 518564 h 812090"/>
                  <a:gd name="connsiteX4" fmla="*/ 293531 w 714257"/>
                  <a:gd name="connsiteY4" fmla="*/ 518564 h 812090"/>
                  <a:gd name="connsiteX5" fmla="*/ 293531 w 714257"/>
                  <a:gd name="connsiteY5" fmla="*/ 146763 h 812090"/>
                  <a:gd name="connsiteX6" fmla="*/ 146765 w 714257"/>
                  <a:gd name="connsiteY6" fmla="*/ 0 h 812090"/>
                  <a:gd name="connsiteX7" fmla="*/ 0 w 714257"/>
                  <a:gd name="connsiteY7" fmla="*/ 146763 h 812090"/>
                  <a:gd name="connsiteX8" fmla="*/ 0 w 714257"/>
                  <a:gd name="connsiteY8" fmla="*/ 660435 h 812090"/>
                  <a:gd name="connsiteX9" fmla="*/ 146765 w 714257"/>
                  <a:gd name="connsiteY9" fmla="*/ 812091 h 8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257" h="812090">
                    <a:moveTo>
                      <a:pt x="146765" y="812091"/>
                    </a:moveTo>
                    <a:lnTo>
                      <a:pt x="567493" y="812091"/>
                    </a:lnTo>
                    <a:cubicBezTo>
                      <a:pt x="645768" y="812091"/>
                      <a:pt x="714258" y="748493"/>
                      <a:pt x="714258" y="665327"/>
                    </a:cubicBezTo>
                    <a:cubicBezTo>
                      <a:pt x="714258" y="587053"/>
                      <a:pt x="650660" y="518564"/>
                      <a:pt x="567493" y="518564"/>
                    </a:cubicBezTo>
                    <a:lnTo>
                      <a:pt x="293531" y="518564"/>
                    </a:lnTo>
                    <a:lnTo>
                      <a:pt x="293531" y="146763"/>
                    </a:lnTo>
                    <a:cubicBezTo>
                      <a:pt x="293531" y="68490"/>
                      <a:pt x="229932" y="0"/>
                      <a:pt x="146765" y="0"/>
                    </a:cubicBezTo>
                    <a:cubicBezTo>
                      <a:pt x="68490" y="0"/>
                      <a:pt x="0" y="63597"/>
                      <a:pt x="0" y="146763"/>
                    </a:cubicBezTo>
                    <a:lnTo>
                      <a:pt x="0" y="660435"/>
                    </a:lnTo>
                    <a:cubicBezTo>
                      <a:pt x="4892" y="743601"/>
                      <a:pt x="68490" y="812091"/>
                      <a:pt x="146765" y="812091"/>
                    </a:cubicBezTo>
                    <a:close/>
                  </a:path>
                </a:pathLst>
              </a:custGeom>
              <a:grpFill/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666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D9169543-CD61-44A2-BFBC-C4579157DA6A}"/>
              </a:ext>
            </a:extLst>
          </p:cNvPr>
          <p:cNvGrpSpPr/>
          <p:nvPr/>
        </p:nvGrpSpPr>
        <p:grpSpPr>
          <a:xfrm>
            <a:off x="257265814" y="117609354"/>
            <a:ext cx="1159379" cy="1573304"/>
            <a:chOff x="257921596" y="118181929"/>
            <a:chExt cx="1159379" cy="1573304"/>
          </a:xfrm>
          <a:gradFill flip="none" rotWithShape="1">
            <a:gsLst>
              <a:gs pos="0">
                <a:srgbClr val="0998DC"/>
              </a:gs>
              <a:gs pos="100000">
                <a:srgbClr val="2D388A"/>
              </a:gs>
            </a:gsLst>
            <a:lin ang="10800000" scaled="1"/>
            <a:tileRect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402350-76CF-477E-8F1D-884F932902C4}"/>
                </a:ext>
              </a:extLst>
            </p:cNvPr>
            <p:cNvSpPr/>
            <p:nvPr/>
          </p:nvSpPr>
          <p:spPr>
            <a:xfrm>
              <a:off x="257921596" y="118181929"/>
              <a:ext cx="949077" cy="1219059"/>
            </a:xfrm>
            <a:custGeom>
              <a:avLst/>
              <a:gdLst>
                <a:gd name="connsiteX0" fmla="*/ 949078 w 949077"/>
                <a:gd name="connsiteY0" fmla="*/ 293527 h 1219059"/>
                <a:gd name="connsiteX1" fmla="*/ 949078 w 949077"/>
                <a:gd name="connsiteY1" fmla="*/ 195684 h 1219059"/>
                <a:gd name="connsiteX2" fmla="*/ 474527 w 949077"/>
                <a:gd name="connsiteY2" fmla="*/ 0 h 1219059"/>
                <a:gd name="connsiteX3" fmla="*/ 0 w 949077"/>
                <a:gd name="connsiteY3" fmla="*/ 195684 h 1219059"/>
                <a:gd name="connsiteX4" fmla="*/ 0 w 949077"/>
                <a:gd name="connsiteY4" fmla="*/ 293527 h 1219059"/>
                <a:gd name="connsiteX5" fmla="*/ 97844 w 949077"/>
                <a:gd name="connsiteY5" fmla="*/ 533235 h 1219059"/>
                <a:gd name="connsiteX6" fmla="*/ 342452 w 949077"/>
                <a:gd name="connsiteY6" fmla="*/ 772944 h 1219059"/>
                <a:gd name="connsiteX7" fmla="*/ 362016 w 949077"/>
                <a:gd name="connsiteY7" fmla="*/ 821865 h 1219059"/>
                <a:gd name="connsiteX8" fmla="*/ 362016 w 949077"/>
                <a:gd name="connsiteY8" fmla="*/ 1134968 h 1219059"/>
                <a:gd name="connsiteX9" fmla="*/ 391374 w 949077"/>
                <a:gd name="connsiteY9" fmla="*/ 1174107 h 1219059"/>
                <a:gd name="connsiteX10" fmla="*/ 533243 w 949077"/>
                <a:gd name="connsiteY10" fmla="*/ 1218131 h 1219059"/>
                <a:gd name="connsiteX11" fmla="*/ 582164 w 949077"/>
                <a:gd name="connsiteY11" fmla="*/ 1178992 h 1219059"/>
                <a:gd name="connsiteX12" fmla="*/ 582164 w 949077"/>
                <a:gd name="connsiteY12" fmla="*/ 826762 h 1219059"/>
                <a:gd name="connsiteX13" fmla="*/ 601728 w 949077"/>
                <a:gd name="connsiteY13" fmla="*/ 777841 h 1219059"/>
                <a:gd name="connsiteX14" fmla="*/ 851234 w 949077"/>
                <a:gd name="connsiteY14" fmla="*/ 533235 h 1219059"/>
                <a:gd name="connsiteX15" fmla="*/ 949078 w 949077"/>
                <a:gd name="connsiteY15" fmla="*/ 293527 h 1219059"/>
                <a:gd name="connsiteX16" fmla="*/ 474527 w 949077"/>
                <a:gd name="connsiteY16" fmla="*/ 288630 h 1219059"/>
                <a:gd name="connsiteX17" fmla="*/ 107614 w 949077"/>
                <a:gd name="connsiteY17" fmla="*/ 200569 h 1219059"/>
                <a:gd name="connsiteX18" fmla="*/ 107614 w 949077"/>
                <a:gd name="connsiteY18" fmla="*/ 200569 h 1219059"/>
                <a:gd name="connsiteX19" fmla="*/ 474527 w 949077"/>
                <a:gd name="connsiteY19" fmla="*/ 112509 h 1219059"/>
                <a:gd name="connsiteX20" fmla="*/ 841440 w 949077"/>
                <a:gd name="connsiteY20" fmla="*/ 200569 h 1219059"/>
                <a:gd name="connsiteX21" fmla="*/ 474527 w 949077"/>
                <a:gd name="connsiteY21" fmla="*/ 288630 h 12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9077" h="1219059">
                  <a:moveTo>
                    <a:pt x="949078" y="293527"/>
                  </a:moveTo>
                  <a:lnTo>
                    <a:pt x="949078" y="195684"/>
                  </a:lnTo>
                  <a:cubicBezTo>
                    <a:pt x="949078" y="58703"/>
                    <a:pt x="704469" y="0"/>
                    <a:pt x="474527" y="0"/>
                  </a:cubicBezTo>
                  <a:cubicBezTo>
                    <a:pt x="244609" y="0"/>
                    <a:pt x="0" y="63588"/>
                    <a:pt x="0" y="195684"/>
                  </a:cubicBezTo>
                  <a:lnTo>
                    <a:pt x="0" y="293527"/>
                  </a:lnTo>
                  <a:cubicBezTo>
                    <a:pt x="0" y="381575"/>
                    <a:pt x="34231" y="469636"/>
                    <a:pt x="97844" y="533235"/>
                  </a:cubicBezTo>
                  <a:lnTo>
                    <a:pt x="342452" y="772944"/>
                  </a:lnTo>
                  <a:cubicBezTo>
                    <a:pt x="357119" y="787623"/>
                    <a:pt x="362016" y="802302"/>
                    <a:pt x="362016" y="821865"/>
                  </a:cubicBezTo>
                  <a:lnTo>
                    <a:pt x="362016" y="1134968"/>
                  </a:lnTo>
                  <a:cubicBezTo>
                    <a:pt x="362016" y="1154531"/>
                    <a:pt x="371786" y="1169210"/>
                    <a:pt x="391374" y="1174107"/>
                  </a:cubicBezTo>
                  <a:lnTo>
                    <a:pt x="533243" y="1218131"/>
                  </a:lnTo>
                  <a:cubicBezTo>
                    <a:pt x="557704" y="1223028"/>
                    <a:pt x="582164" y="1208349"/>
                    <a:pt x="582164" y="1178992"/>
                  </a:cubicBezTo>
                  <a:lnTo>
                    <a:pt x="582164" y="826762"/>
                  </a:lnTo>
                  <a:cubicBezTo>
                    <a:pt x="582164" y="807198"/>
                    <a:pt x="591934" y="792520"/>
                    <a:pt x="601728" y="777841"/>
                  </a:cubicBezTo>
                  <a:lnTo>
                    <a:pt x="851234" y="533235"/>
                  </a:lnTo>
                  <a:cubicBezTo>
                    <a:pt x="914823" y="469636"/>
                    <a:pt x="949078" y="381575"/>
                    <a:pt x="949078" y="293527"/>
                  </a:cubicBezTo>
                  <a:close/>
                  <a:moveTo>
                    <a:pt x="474527" y="288630"/>
                  </a:moveTo>
                  <a:cubicBezTo>
                    <a:pt x="239712" y="288630"/>
                    <a:pt x="112511" y="225030"/>
                    <a:pt x="107614" y="200569"/>
                  </a:cubicBezTo>
                  <a:lnTo>
                    <a:pt x="107614" y="200569"/>
                  </a:lnTo>
                  <a:cubicBezTo>
                    <a:pt x="112511" y="176109"/>
                    <a:pt x="239712" y="112509"/>
                    <a:pt x="474527" y="112509"/>
                  </a:cubicBezTo>
                  <a:cubicBezTo>
                    <a:pt x="709366" y="112509"/>
                    <a:pt x="831670" y="176109"/>
                    <a:pt x="841440" y="200569"/>
                  </a:cubicBezTo>
                  <a:cubicBezTo>
                    <a:pt x="831670" y="225030"/>
                    <a:pt x="709366" y="288630"/>
                    <a:pt x="474527" y="28863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B6E33-FC74-45C3-A157-FCB46E474204}"/>
                </a:ext>
              </a:extLst>
            </p:cNvPr>
            <p:cNvSpPr/>
            <p:nvPr/>
          </p:nvSpPr>
          <p:spPr>
            <a:xfrm>
              <a:off x="258591810" y="118974448"/>
              <a:ext cx="308221" cy="97842"/>
            </a:xfrm>
            <a:custGeom>
              <a:avLst/>
              <a:gdLst>
                <a:gd name="connsiteX0" fmla="*/ 48922 w 308221"/>
                <a:gd name="connsiteY0" fmla="*/ 0 h 97842"/>
                <a:gd name="connsiteX1" fmla="*/ 0 w 308221"/>
                <a:gd name="connsiteY1" fmla="*/ 48921 h 97842"/>
                <a:gd name="connsiteX2" fmla="*/ 48922 w 308221"/>
                <a:gd name="connsiteY2" fmla="*/ 97842 h 97842"/>
                <a:gd name="connsiteX3" fmla="*/ 259300 w 308221"/>
                <a:gd name="connsiteY3" fmla="*/ 97842 h 97842"/>
                <a:gd name="connsiteX4" fmla="*/ 308222 w 308221"/>
                <a:gd name="connsiteY4" fmla="*/ 48921 h 97842"/>
                <a:gd name="connsiteX5" fmla="*/ 259300 w 308221"/>
                <a:gd name="connsiteY5" fmla="*/ 0 h 97842"/>
                <a:gd name="connsiteX6" fmla="*/ 48922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48922" y="0"/>
                  </a:moveTo>
                  <a:cubicBezTo>
                    <a:pt x="19564" y="0"/>
                    <a:pt x="0" y="19564"/>
                    <a:pt x="0" y="48921"/>
                  </a:cubicBezTo>
                  <a:cubicBezTo>
                    <a:pt x="0" y="78267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67"/>
                    <a:pt x="308222" y="48921"/>
                  </a:cubicBezTo>
                  <a:cubicBezTo>
                    <a:pt x="308222" y="19564"/>
                    <a:pt x="288634" y="0"/>
                    <a:pt x="259300" y="0"/>
                  </a:cubicBezTo>
                  <a:lnTo>
                    <a:pt x="48922" y="0"/>
                  </a:ln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FBF46-F998-4FFC-880B-7122E39E2DB2}"/>
                </a:ext>
              </a:extLst>
            </p:cNvPr>
            <p:cNvSpPr/>
            <p:nvPr/>
          </p:nvSpPr>
          <p:spPr>
            <a:xfrm>
              <a:off x="258591810" y="119140776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76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19576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BDE427-1CAC-4737-B09E-8D6BE2B8506F}"/>
                </a:ext>
              </a:extLst>
            </p:cNvPr>
            <p:cNvSpPr/>
            <p:nvPr/>
          </p:nvSpPr>
          <p:spPr>
            <a:xfrm>
              <a:off x="258591810" y="119302218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64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24461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D50919-8200-4486-AB52-C707EAF66D28}"/>
              </a:ext>
            </a:extLst>
          </p:cNvPr>
          <p:cNvGrpSpPr/>
          <p:nvPr/>
        </p:nvGrpSpPr>
        <p:grpSpPr>
          <a:xfrm>
            <a:off x="642250" y="670149"/>
            <a:ext cx="11549749" cy="6004333"/>
            <a:chOff x="642250" y="670149"/>
            <a:chExt cx="11549749" cy="60043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BDB45-1330-4BA8-B68F-8317D3CE4070}"/>
                </a:ext>
              </a:extLst>
            </p:cNvPr>
            <p:cNvSpPr txBox="1"/>
            <p:nvPr/>
          </p:nvSpPr>
          <p:spPr>
            <a:xfrm>
              <a:off x="5200073" y="2102656"/>
              <a:ext cx="69919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Recuerda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E90957-0342-4AF6-A76C-B8F7DC0FACBB}"/>
                </a:ext>
              </a:extLst>
            </p:cNvPr>
            <p:cNvSpPr txBox="1"/>
            <p:nvPr/>
          </p:nvSpPr>
          <p:spPr>
            <a:xfrm>
              <a:off x="5293263" y="3566441"/>
              <a:ext cx="5952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spc="600" dirty="0">
                  <a:latin typeface="Aharoni" panose="02010803020104030203" pitchFamily="2" charset="-79"/>
                  <a:cs typeface="Aharoni" panose="02010803020104030203" pitchFamily="2" charset="-79"/>
                </a:rPr>
                <a:t>NEVER FORGET</a:t>
              </a: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D9169543-CD61-44A2-BFBC-C4579157DA6A}"/>
                </a:ext>
              </a:extLst>
            </p:cNvPr>
            <p:cNvGrpSpPr/>
            <p:nvPr/>
          </p:nvGrpSpPr>
          <p:grpSpPr>
            <a:xfrm>
              <a:off x="642250" y="670149"/>
              <a:ext cx="4832078" cy="6004333"/>
              <a:chOff x="1307268" y="1182175"/>
              <a:chExt cx="4832078" cy="6004333"/>
            </a:xfr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B5FFC9-308B-4670-AF36-5F9EAC518B2D}"/>
                  </a:ext>
                </a:extLst>
              </p:cNvPr>
              <p:cNvSpPr/>
              <p:nvPr/>
            </p:nvSpPr>
            <p:spPr>
              <a:xfrm>
                <a:off x="1307268" y="1182175"/>
                <a:ext cx="4077936" cy="4652398"/>
              </a:xfrm>
              <a:custGeom>
                <a:avLst/>
                <a:gdLst>
                  <a:gd name="connsiteX0" fmla="*/ 4026263 w 4077936"/>
                  <a:gd name="connsiteY0" fmla="*/ 2509654 h 4652398"/>
                  <a:gd name="connsiteX1" fmla="*/ 3659349 w 4077936"/>
                  <a:gd name="connsiteY1" fmla="*/ 1951953 h 4652398"/>
                  <a:gd name="connsiteX2" fmla="*/ 3644673 w 4077936"/>
                  <a:gd name="connsiteY2" fmla="*/ 1903032 h 4652398"/>
                  <a:gd name="connsiteX3" fmla="*/ 2079176 w 4077936"/>
                  <a:gd name="connsiteY3" fmla="*/ 450074 h 4652398"/>
                  <a:gd name="connsiteX4" fmla="*/ 1164338 w 4077936"/>
                  <a:gd name="connsiteY4" fmla="*/ 0 h 4652398"/>
                  <a:gd name="connsiteX5" fmla="*/ 0 w 4077936"/>
                  <a:gd name="connsiteY5" fmla="*/ 1169215 h 4652398"/>
                  <a:gd name="connsiteX6" fmla="*/ 464757 w 4077936"/>
                  <a:gd name="connsiteY6" fmla="*/ 2098716 h 4652398"/>
                  <a:gd name="connsiteX7" fmla="*/ 1095848 w 4077936"/>
                  <a:gd name="connsiteY7" fmla="*/ 3404910 h 4652398"/>
                  <a:gd name="connsiteX8" fmla="*/ 1115417 w 4077936"/>
                  <a:gd name="connsiteY8" fmla="*/ 3439155 h 4652398"/>
                  <a:gd name="connsiteX9" fmla="*/ 1115417 w 4077936"/>
                  <a:gd name="connsiteY9" fmla="*/ 4270814 h 4652398"/>
                  <a:gd name="connsiteX10" fmla="*/ 1364918 w 4077936"/>
                  <a:gd name="connsiteY10" fmla="*/ 4539880 h 4652398"/>
                  <a:gd name="connsiteX11" fmla="*/ 2612423 w 4077936"/>
                  <a:gd name="connsiteY11" fmla="*/ 4652399 h 4652398"/>
                  <a:gd name="connsiteX12" fmla="*/ 2636884 w 4077936"/>
                  <a:gd name="connsiteY12" fmla="*/ 4652399 h 4652398"/>
                  <a:gd name="connsiteX13" fmla="*/ 2822787 w 4077936"/>
                  <a:gd name="connsiteY13" fmla="*/ 4579017 h 4652398"/>
                  <a:gd name="connsiteX14" fmla="*/ 2910846 w 4077936"/>
                  <a:gd name="connsiteY14" fmla="*/ 4378440 h 4652398"/>
                  <a:gd name="connsiteX15" fmla="*/ 2910846 w 4077936"/>
                  <a:gd name="connsiteY15" fmla="*/ 3864769 h 4652398"/>
                  <a:gd name="connsiteX16" fmla="*/ 3272867 w 4077936"/>
                  <a:gd name="connsiteY16" fmla="*/ 3864769 h 4652398"/>
                  <a:gd name="connsiteX17" fmla="*/ 3659349 w 4077936"/>
                  <a:gd name="connsiteY17" fmla="*/ 3478292 h 4652398"/>
                  <a:gd name="connsiteX18" fmla="*/ 3659349 w 4077936"/>
                  <a:gd name="connsiteY18" fmla="*/ 2993973 h 4652398"/>
                  <a:gd name="connsiteX19" fmla="*/ 3771870 w 4077936"/>
                  <a:gd name="connsiteY19" fmla="*/ 2993973 h 4652398"/>
                  <a:gd name="connsiteX20" fmla="*/ 4040939 w 4077936"/>
                  <a:gd name="connsiteY20" fmla="*/ 2832533 h 4652398"/>
                  <a:gd name="connsiteX21" fmla="*/ 4026263 w 4077936"/>
                  <a:gd name="connsiteY21" fmla="*/ 2509654 h 4652398"/>
                  <a:gd name="connsiteX22" fmla="*/ 293531 w 4077936"/>
                  <a:gd name="connsiteY22" fmla="*/ 1169215 h 4652398"/>
                  <a:gd name="connsiteX23" fmla="*/ 1174123 w 4077936"/>
                  <a:gd name="connsiteY23" fmla="*/ 288635 h 4652398"/>
                  <a:gd name="connsiteX24" fmla="*/ 2054715 w 4077936"/>
                  <a:gd name="connsiteY24" fmla="*/ 1169215 h 4652398"/>
                  <a:gd name="connsiteX25" fmla="*/ 1174123 w 4077936"/>
                  <a:gd name="connsiteY25" fmla="*/ 2049795 h 4652398"/>
                  <a:gd name="connsiteX26" fmla="*/ 293531 w 4077936"/>
                  <a:gd name="connsiteY26" fmla="*/ 1169215 h 4652398"/>
                  <a:gd name="connsiteX27" fmla="*/ 3771870 w 4077936"/>
                  <a:gd name="connsiteY27" fmla="*/ 2695554 h 4652398"/>
                  <a:gd name="connsiteX28" fmla="*/ 3556614 w 4077936"/>
                  <a:gd name="connsiteY28" fmla="*/ 2695554 h 4652398"/>
                  <a:gd name="connsiteX29" fmla="*/ 3365819 w 4077936"/>
                  <a:gd name="connsiteY29" fmla="*/ 2886346 h 4652398"/>
                  <a:gd name="connsiteX30" fmla="*/ 3365819 w 4077936"/>
                  <a:gd name="connsiteY30" fmla="*/ 3468508 h 4652398"/>
                  <a:gd name="connsiteX31" fmla="*/ 3267975 w 4077936"/>
                  <a:gd name="connsiteY31" fmla="*/ 3566350 h 4652398"/>
                  <a:gd name="connsiteX32" fmla="*/ 2832571 w 4077936"/>
                  <a:gd name="connsiteY32" fmla="*/ 3566350 h 4652398"/>
                  <a:gd name="connsiteX33" fmla="*/ 2617315 w 4077936"/>
                  <a:gd name="connsiteY33" fmla="*/ 3781603 h 4652398"/>
                  <a:gd name="connsiteX34" fmla="*/ 2617315 w 4077936"/>
                  <a:gd name="connsiteY34" fmla="*/ 4349088 h 4652398"/>
                  <a:gd name="connsiteX35" fmla="*/ 1404055 w 4077936"/>
                  <a:gd name="connsiteY35" fmla="*/ 4246354 h 4652398"/>
                  <a:gd name="connsiteX36" fmla="*/ 1404055 w 4077936"/>
                  <a:gd name="connsiteY36" fmla="*/ 3434263 h 4652398"/>
                  <a:gd name="connsiteX37" fmla="*/ 1286643 w 4077936"/>
                  <a:gd name="connsiteY37" fmla="*/ 3179873 h 4652398"/>
                  <a:gd name="connsiteX38" fmla="*/ 772964 w 4077936"/>
                  <a:gd name="connsiteY38" fmla="*/ 2265048 h 4652398"/>
                  <a:gd name="connsiteX39" fmla="*/ 1169231 w 4077936"/>
                  <a:gd name="connsiteY39" fmla="*/ 2338430 h 4652398"/>
                  <a:gd name="connsiteX40" fmla="*/ 2338461 w 4077936"/>
                  <a:gd name="connsiteY40" fmla="*/ 1169215 h 4652398"/>
                  <a:gd name="connsiteX41" fmla="*/ 2260186 w 4077936"/>
                  <a:gd name="connsiteY41" fmla="*/ 763170 h 4652398"/>
                  <a:gd name="connsiteX42" fmla="*/ 3356034 w 4077936"/>
                  <a:gd name="connsiteY42" fmla="*/ 1932384 h 4652398"/>
                  <a:gd name="connsiteX43" fmla="*/ 3409848 w 4077936"/>
                  <a:gd name="connsiteY43" fmla="*/ 2108500 h 4652398"/>
                  <a:gd name="connsiteX44" fmla="*/ 3781654 w 4077936"/>
                  <a:gd name="connsiteY44" fmla="*/ 2690662 h 4652398"/>
                  <a:gd name="connsiteX45" fmla="*/ 3771870 w 4077936"/>
                  <a:gd name="connsiteY45" fmla="*/ 2695554 h 465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77936" h="4652398">
                    <a:moveTo>
                      <a:pt x="4026263" y="2509654"/>
                    </a:moveTo>
                    <a:lnTo>
                      <a:pt x="3659349" y="1951953"/>
                    </a:lnTo>
                    <a:cubicBezTo>
                      <a:pt x="3649565" y="1937276"/>
                      <a:pt x="3644673" y="1922600"/>
                      <a:pt x="3644673" y="1903032"/>
                    </a:cubicBezTo>
                    <a:cubicBezTo>
                      <a:pt x="3571290" y="1081157"/>
                      <a:pt x="2901062" y="459859"/>
                      <a:pt x="2079176" y="450074"/>
                    </a:cubicBezTo>
                    <a:cubicBezTo>
                      <a:pt x="1863920" y="176116"/>
                      <a:pt x="1536144" y="0"/>
                      <a:pt x="1164338" y="0"/>
                    </a:cubicBezTo>
                    <a:cubicBezTo>
                      <a:pt x="523463" y="0"/>
                      <a:pt x="0" y="523456"/>
                      <a:pt x="0" y="1169215"/>
                    </a:cubicBezTo>
                    <a:cubicBezTo>
                      <a:pt x="0" y="1550800"/>
                      <a:pt x="185903" y="1883463"/>
                      <a:pt x="464757" y="2098716"/>
                    </a:cubicBezTo>
                    <a:cubicBezTo>
                      <a:pt x="479433" y="2592819"/>
                      <a:pt x="714258" y="3077139"/>
                      <a:pt x="1095848" y="3404910"/>
                    </a:cubicBezTo>
                    <a:cubicBezTo>
                      <a:pt x="1100740" y="3409802"/>
                      <a:pt x="1115417" y="3419586"/>
                      <a:pt x="1115417" y="3439155"/>
                    </a:cubicBezTo>
                    <a:lnTo>
                      <a:pt x="1115417" y="4270814"/>
                    </a:lnTo>
                    <a:cubicBezTo>
                      <a:pt x="1115417" y="4412685"/>
                      <a:pt x="1223045" y="4530096"/>
                      <a:pt x="1364918" y="4539880"/>
                    </a:cubicBezTo>
                    <a:lnTo>
                      <a:pt x="2612423" y="4652399"/>
                    </a:lnTo>
                    <a:cubicBezTo>
                      <a:pt x="2622208" y="4652399"/>
                      <a:pt x="2627100" y="4652399"/>
                      <a:pt x="2636884" y="4652399"/>
                    </a:cubicBezTo>
                    <a:cubicBezTo>
                      <a:pt x="2705375" y="4652399"/>
                      <a:pt x="2768973" y="4627938"/>
                      <a:pt x="2822787" y="4579017"/>
                    </a:cubicBezTo>
                    <a:cubicBezTo>
                      <a:pt x="2876601" y="4530096"/>
                      <a:pt x="2910846" y="4456714"/>
                      <a:pt x="2910846" y="4378440"/>
                    </a:cubicBezTo>
                    <a:lnTo>
                      <a:pt x="2910846" y="3864769"/>
                    </a:lnTo>
                    <a:lnTo>
                      <a:pt x="3272867" y="3864769"/>
                    </a:lnTo>
                    <a:cubicBezTo>
                      <a:pt x="3488123" y="3864769"/>
                      <a:pt x="3659349" y="3688653"/>
                      <a:pt x="3659349" y="3478292"/>
                    </a:cubicBezTo>
                    <a:lnTo>
                      <a:pt x="3659349" y="2993973"/>
                    </a:lnTo>
                    <a:lnTo>
                      <a:pt x="3771870" y="2993973"/>
                    </a:lnTo>
                    <a:cubicBezTo>
                      <a:pt x="3884390" y="2993973"/>
                      <a:pt x="3987126" y="2930375"/>
                      <a:pt x="4040939" y="2832533"/>
                    </a:cubicBezTo>
                    <a:cubicBezTo>
                      <a:pt x="4094753" y="2724907"/>
                      <a:pt x="4089861" y="2607496"/>
                      <a:pt x="4026263" y="2509654"/>
                    </a:cubicBezTo>
                    <a:close/>
                    <a:moveTo>
                      <a:pt x="293531" y="1169215"/>
                    </a:moveTo>
                    <a:cubicBezTo>
                      <a:pt x="293531" y="684896"/>
                      <a:pt x="689797" y="288635"/>
                      <a:pt x="1174123" y="288635"/>
                    </a:cubicBezTo>
                    <a:cubicBezTo>
                      <a:pt x="1658449" y="288635"/>
                      <a:pt x="2054715" y="684896"/>
                      <a:pt x="2054715" y="1169215"/>
                    </a:cubicBezTo>
                    <a:cubicBezTo>
                      <a:pt x="2054715" y="1653534"/>
                      <a:pt x="1658449" y="2049795"/>
                      <a:pt x="1174123" y="2049795"/>
                    </a:cubicBezTo>
                    <a:cubicBezTo>
                      <a:pt x="689797" y="2049795"/>
                      <a:pt x="293531" y="1653534"/>
                      <a:pt x="293531" y="1169215"/>
                    </a:cubicBezTo>
                    <a:close/>
                    <a:moveTo>
                      <a:pt x="3771870" y="2695554"/>
                    </a:moveTo>
                    <a:lnTo>
                      <a:pt x="3556614" y="2695554"/>
                    </a:lnTo>
                    <a:cubicBezTo>
                      <a:pt x="3448986" y="2695554"/>
                      <a:pt x="3365819" y="2783612"/>
                      <a:pt x="3365819" y="2886346"/>
                    </a:cubicBezTo>
                    <a:lnTo>
                      <a:pt x="3365819" y="3468508"/>
                    </a:lnTo>
                    <a:cubicBezTo>
                      <a:pt x="3365819" y="3522321"/>
                      <a:pt x="3321789" y="3566350"/>
                      <a:pt x="3267975" y="3566350"/>
                    </a:cubicBezTo>
                    <a:lnTo>
                      <a:pt x="2832571" y="3566350"/>
                    </a:lnTo>
                    <a:cubicBezTo>
                      <a:pt x="2715159" y="3566350"/>
                      <a:pt x="2617315" y="3664192"/>
                      <a:pt x="2617315" y="3781603"/>
                    </a:cubicBezTo>
                    <a:lnTo>
                      <a:pt x="2617315" y="4349088"/>
                    </a:lnTo>
                    <a:lnTo>
                      <a:pt x="1404055" y="4246354"/>
                    </a:lnTo>
                    <a:lnTo>
                      <a:pt x="1404055" y="3434263"/>
                    </a:lnTo>
                    <a:cubicBezTo>
                      <a:pt x="1404055" y="3336420"/>
                      <a:pt x="1360026" y="3243470"/>
                      <a:pt x="1286643" y="3179873"/>
                    </a:cubicBezTo>
                    <a:cubicBezTo>
                      <a:pt x="1017573" y="2949944"/>
                      <a:pt x="831670" y="2612388"/>
                      <a:pt x="772964" y="2265048"/>
                    </a:cubicBezTo>
                    <a:cubicBezTo>
                      <a:pt x="895269" y="2309077"/>
                      <a:pt x="1027357" y="2338430"/>
                      <a:pt x="1169231" y="2338430"/>
                    </a:cubicBezTo>
                    <a:cubicBezTo>
                      <a:pt x="1814998" y="2338430"/>
                      <a:pt x="2338461" y="1814974"/>
                      <a:pt x="2338461" y="1169215"/>
                    </a:cubicBezTo>
                    <a:cubicBezTo>
                      <a:pt x="2338461" y="1027344"/>
                      <a:pt x="2309108" y="890364"/>
                      <a:pt x="2260186" y="763170"/>
                    </a:cubicBezTo>
                    <a:cubicBezTo>
                      <a:pt x="2847248" y="851227"/>
                      <a:pt x="3302221" y="1320870"/>
                      <a:pt x="3356034" y="1932384"/>
                    </a:cubicBezTo>
                    <a:cubicBezTo>
                      <a:pt x="3360927" y="1995982"/>
                      <a:pt x="3380495" y="2049795"/>
                      <a:pt x="3409848" y="2108500"/>
                    </a:cubicBezTo>
                    <a:lnTo>
                      <a:pt x="3781654" y="2690662"/>
                    </a:lnTo>
                    <a:cubicBezTo>
                      <a:pt x="3781654" y="2695554"/>
                      <a:pt x="3771870" y="2695554"/>
                      <a:pt x="3771870" y="2695554"/>
                    </a:cubicBezTo>
                    <a:close/>
                  </a:path>
                </a:pathLst>
              </a:custGeom>
              <a:solidFill>
                <a:schemeClr val="tx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BEC71D-3D80-4C1D-AD6C-8D044C0FEDB8}"/>
                  </a:ext>
                </a:extLst>
              </p:cNvPr>
              <p:cNvSpPr/>
              <p:nvPr/>
            </p:nvSpPr>
            <p:spPr>
              <a:xfrm>
                <a:off x="2329734" y="1686063"/>
                <a:ext cx="714257" cy="812090"/>
              </a:xfrm>
              <a:custGeom>
                <a:avLst/>
                <a:gdLst>
                  <a:gd name="connsiteX0" fmla="*/ 146765 w 714257"/>
                  <a:gd name="connsiteY0" fmla="*/ 812091 h 812090"/>
                  <a:gd name="connsiteX1" fmla="*/ 567493 w 714257"/>
                  <a:gd name="connsiteY1" fmla="*/ 812091 h 812090"/>
                  <a:gd name="connsiteX2" fmla="*/ 714258 w 714257"/>
                  <a:gd name="connsiteY2" fmla="*/ 665327 h 812090"/>
                  <a:gd name="connsiteX3" fmla="*/ 567493 w 714257"/>
                  <a:gd name="connsiteY3" fmla="*/ 518564 h 812090"/>
                  <a:gd name="connsiteX4" fmla="*/ 293531 w 714257"/>
                  <a:gd name="connsiteY4" fmla="*/ 518564 h 812090"/>
                  <a:gd name="connsiteX5" fmla="*/ 293531 w 714257"/>
                  <a:gd name="connsiteY5" fmla="*/ 146763 h 812090"/>
                  <a:gd name="connsiteX6" fmla="*/ 146765 w 714257"/>
                  <a:gd name="connsiteY6" fmla="*/ 0 h 812090"/>
                  <a:gd name="connsiteX7" fmla="*/ 0 w 714257"/>
                  <a:gd name="connsiteY7" fmla="*/ 146763 h 812090"/>
                  <a:gd name="connsiteX8" fmla="*/ 0 w 714257"/>
                  <a:gd name="connsiteY8" fmla="*/ 660435 h 812090"/>
                  <a:gd name="connsiteX9" fmla="*/ 146765 w 714257"/>
                  <a:gd name="connsiteY9" fmla="*/ 812091 h 8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257" h="812090">
                    <a:moveTo>
                      <a:pt x="146765" y="812091"/>
                    </a:moveTo>
                    <a:lnTo>
                      <a:pt x="567493" y="812091"/>
                    </a:lnTo>
                    <a:cubicBezTo>
                      <a:pt x="645768" y="812091"/>
                      <a:pt x="714258" y="748493"/>
                      <a:pt x="714258" y="665327"/>
                    </a:cubicBezTo>
                    <a:cubicBezTo>
                      <a:pt x="714258" y="587053"/>
                      <a:pt x="650660" y="518564"/>
                      <a:pt x="567493" y="518564"/>
                    </a:cubicBezTo>
                    <a:lnTo>
                      <a:pt x="293531" y="518564"/>
                    </a:lnTo>
                    <a:lnTo>
                      <a:pt x="293531" y="146763"/>
                    </a:lnTo>
                    <a:cubicBezTo>
                      <a:pt x="293531" y="68490"/>
                      <a:pt x="229932" y="0"/>
                      <a:pt x="146765" y="0"/>
                    </a:cubicBezTo>
                    <a:cubicBezTo>
                      <a:pt x="68490" y="0"/>
                      <a:pt x="0" y="63597"/>
                      <a:pt x="0" y="146763"/>
                    </a:cubicBezTo>
                    <a:lnTo>
                      <a:pt x="0" y="660435"/>
                    </a:lnTo>
                    <a:cubicBezTo>
                      <a:pt x="4892" y="743601"/>
                      <a:pt x="68490" y="812091"/>
                      <a:pt x="146765" y="812091"/>
                    </a:cubicBezTo>
                    <a:close/>
                  </a:path>
                </a:pathLst>
              </a:custGeom>
              <a:solidFill>
                <a:schemeClr val="tx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656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D9169543-CD61-44A2-BFBC-C4579157DA6A}"/>
              </a:ext>
            </a:extLst>
          </p:cNvPr>
          <p:cNvGrpSpPr/>
          <p:nvPr/>
        </p:nvGrpSpPr>
        <p:grpSpPr>
          <a:xfrm>
            <a:off x="257265814" y="117609354"/>
            <a:ext cx="1159379" cy="1573304"/>
            <a:chOff x="257921596" y="118181929"/>
            <a:chExt cx="1159379" cy="1573304"/>
          </a:xfrm>
          <a:gradFill flip="none" rotWithShape="1">
            <a:gsLst>
              <a:gs pos="0">
                <a:srgbClr val="0998DC"/>
              </a:gs>
              <a:gs pos="100000">
                <a:srgbClr val="2D388A"/>
              </a:gs>
            </a:gsLst>
            <a:lin ang="10800000" scaled="1"/>
            <a:tileRect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402350-76CF-477E-8F1D-884F932902C4}"/>
                </a:ext>
              </a:extLst>
            </p:cNvPr>
            <p:cNvSpPr/>
            <p:nvPr/>
          </p:nvSpPr>
          <p:spPr>
            <a:xfrm>
              <a:off x="257921596" y="118181929"/>
              <a:ext cx="949077" cy="1219059"/>
            </a:xfrm>
            <a:custGeom>
              <a:avLst/>
              <a:gdLst>
                <a:gd name="connsiteX0" fmla="*/ 949078 w 949077"/>
                <a:gd name="connsiteY0" fmla="*/ 293527 h 1219059"/>
                <a:gd name="connsiteX1" fmla="*/ 949078 w 949077"/>
                <a:gd name="connsiteY1" fmla="*/ 195684 h 1219059"/>
                <a:gd name="connsiteX2" fmla="*/ 474527 w 949077"/>
                <a:gd name="connsiteY2" fmla="*/ 0 h 1219059"/>
                <a:gd name="connsiteX3" fmla="*/ 0 w 949077"/>
                <a:gd name="connsiteY3" fmla="*/ 195684 h 1219059"/>
                <a:gd name="connsiteX4" fmla="*/ 0 w 949077"/>
                <a:gd name="connsiteY4" fmla="*/ 293527 h 1219059"/>
                <a:gd name="connsiteX5" fmla="*/ 97844 w 949077"/>
                <a:gd name="connsiteY5" fmla="*/ 533235 h 1219059"/>
                <a:gd name="connsiteX6" fmla="*/ 342452 w 949077"/>
                <a:gd name="connsiteY6" fmla="*/ 772944 h 1219059"/>
                <a:gd name="connsiteX7" fmla="*/ 362016 w 949077"/>
                <a:gd name="connsiteY7" fmla="*/ 821865 h 1219059"/>
                <a:gd name="connsiteX8" fmla="*/ 362016 w 949077"/>
                <a:gd name="connsiteY8" fmla="*/ 1134968 h 1219059"/>
                <a:gd name="connsiteX9" fmla="*/ 391374 w 949077"/>
                <a:gd name="connsiteY9" fmla="*/ 1174107 h 1219059"/>
                <a:gd name="connsiteX10" fmla="*/ 533243 w 949077"/>
                <a:gd name="connsiteY10" fmla="*/ 1218131 h 1219059"/>
                <a:gd name="connsiteX11" fmla="*/ 582164 w 949077"/>
                <a:gd name="connsiteY11" fmla="*/ 1178992 h 1219059"/>
                <a:gd name="connsiteX12" fmla="*/ 582164 w 949077"/>
                <a:gd name="connsiteY12" fmla="*/ 826762 h 1219059"/>
                <a:gd name="connsiteX13" fmla="*/ 601728 w 949077"/>
                <a:gd name="connsiteY13" fmla="*/ 777841 h 1219059"/>
                <a:gd name="connsiteX14" fmla="*/ 851234 w 949077"/>
                <a:gd name="connsiteY14" fmla="*/ 533235 h 1219059"/>
                <a:gd name="connsiteX15" fmla="*/ 949078 w 949077"/>
                <a:gd name="connsiteY15" fmla="*/ 293527 h 1219059"/>
                <a:gd name="connsiteX16" fmla="*/ 474527 w 949077"/>
                <a:gd name="connsiteY16" fmla="*/ 288630 h 1219059"/>
                <a:gd name="connsiteX17" fmla="*/ 107614 w 949077"/>
                <a:gd name="connsiteY17" fmla="*/ 200569 h 1219059"/>
                <a:gd name="connsiteX18" fmla="*/ 107614 w 949077"/>
                <a:gd name="connsiteY18" fmla="*/ 200569 h 1219059"/>
                <a:gd name="connsiteX19" fmla="*/ 474527 w 949077"/>
                <a:gd name="connsiteY19" fmla="*/ 112509 h 1219059"/>
                <a:gd name="connsiteX20" fmla="*/ 841440 w 949077"/>
                <a:gd name="connsiteY20" fmla="*/ 200569 h 1219059"/>
                <a:gd name="connsiteX21" fmla="*/ 474527 w 949077"/>
                <a:gd name="connsiteY21" fmla="*/ 288630 h 12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9077" h="1219059">
                  <a:moveTo>
                    <a:pt x="949078" y="293527"/>
                  </a:moveTo>
                  <a:lnTo>
                    <a:pt x="949078" y="195684"/>
                  </a:lnTo>
                  <a:cubicBezTo>
                    <a:pt x="949078" y="58703"/>
                    <a:pt x="704469" y="0"/>
                    <a:pt x="474527" y="0"/>
                  </a:cubicBezTo>
                  <a:cubicBezTo>
                    <a:pt x="244609" y="0"/>
                    <a:pt x="0" y="63588"/>
                    <a:pt x="0" y="195684"/>
                  </a:cubicBezTo>
                  <a:lnTo>
                    <a:pt x="0" y="293527"/>
                  </a:lnTo>
                  <a:cubicBezTo>
                    <a:pt x="0" y="381575"/>
                    <a:pt x="34231" y="469636"/>
                    <a:pt x="97844" y="533235"/>
                  </a:cubicBezTo>
                  <a:lnTo>
                    <a:pt x="342452" y="772944"/>
                  </a:lnTo>
                  <a:cubicBezTo>
                    <a:pt x="357119" y="787623"/>
                    <a:pt x="362016" y="802302"/>
                    <a:pt x="362016" y="821865"/>
                  </a:cubicBezTo>
                  <a:lnTo>
                    <a:pt x="362016" y="1134968"/>
                  </a:lnTo>
                  <a:cubicBezTo>
                    <a:pt x="362016" y="1154531"/>
                    <a:pt x="371786" y="1169210"/>
                    <a:pt x="391374" y="1174107"/>
                  </a:cubicBezTo>
                  <a:lnTo>
                    <a:pt x="533243" y="1218131"/>
                  </a:lnTo>
                  <a:cubicBezTo>
                    <a:pt x="557704" y="1223028"/>
                    <a:pt x="582164" y="1208349"/>
                    <a:pt x="582164" y="1178992"/>
                  </a:cubicBezTo>
                  <a:lnTo>
                    <a:pt x="582164" y="826762"/>
                  </a:lnTo>
                  <a:cubicBezTo>
                    <a:pt x="582164" y="807198"/>
                    <a:pt x="591934" y="792520"/>
                    <a:pt x="601728" y="777841"/>
                  </a:cubicBezTo>
                  <a:lnTo>
                    <a:pt x="851234" y="533235"/>
                  </a:lnTo>
                  <a:cubicBezTo>
                    <a:pt x="914823" y="469636"/>
                    <a:pt x="949078" y="381575"/>
                    <a:pt x="949078" y="293527"/>
                  </a:cubicBezTo>
                  <a:close/>
                  <a:moveTo>
                    <a:pt x="474527" y="288630"/>
                  </a:moveTo>
                  <a:cubicBezTo>
                    <a:pt x="239712" y="288630"/>
                    <a:pt x="112511" y="225030"/>
                    <a:pt x="107614" y="200569"/>
                  </a:cubicBezTo>
                  <a:lnTo>
                    <a:pt x="107614" y="200569"/>
                  </a:lnTo>
                  <a:cubicBezTo>
                    <a:pt x="112511" y="176109"/>
                    <a:pt x="239712" y="112509"/>
                    <a:pt x="474527" y="112509"/>
                  </a:cubicBezTo>
                  <a:cubicBezTo>
                    <a:pt x="709366" y="112509"/>
                    <a:pt x="831670" y="176109"/>
                    <a:pt x="841440" y="200569"/>
                  </a:cubicBezTo>
                  <a:cubicBezTo>
                    <a:pt x="831670" y="225030"/>
                    <a:pt x="709366" y="288630"/>
                    <a:pt x="474527" y="28863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B6E33-FC74-45C3-A157-FCB46E474204}"/>
                </a:ext>
              </a:extLst>
            </p:cNvPr>
            <p:cNvSpPr/>
            <p:nvPr/>
          </p:nvSpPr>
          <p:spPr>
            <a:xfrm>
              <a:off x="258591810" y="118974448"/>
              <a:ext cx="308221" cy="97842"/>
            </a:xfrm>
            <a:custGeom>
              <a:avLst/>
              <a:gdLst>
                <a:gd name="connsiteX0" fmla="*/ 48922 w 308221"/>
                <a:gd name="connsiteY0" fmla="*/ 0 h 97842"/>
                <a:gd name="connsiteX1" fmla="*/ 0 w 308221"/>
                <a:gd name="connsiteY1" fmla="*/ 48921 h 97842"/>
                <a:gd name="connsiteX2" fmla="*/ 48922 w 308221"/>
                <a:gd name="connsiteY2" fmla="*/ 97842 h 97842"/>
                <a:gd name="connsiteX3" fmla="*/ 259300 w 308221"/>
                <a:gd name="connsiteY3" fmla="*/ 97842 h 97842"/>
                <a:gd name="connsiteX4" fmla="*/ 308222 w 308221"/>
                <a:gd name="connsiteY4" fmla="*/ 48921 h 97842"/>
                <a:gd name="connsiteX5" fmla="*/ 259300 w 308221"/>
                <a:gd name="connsiteY5" fmla="*/ 0 h 97842"/>
                <a:gd name="connsiteX6" fmla="*/ 48922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48922" y="0"/>
                  </a:moveTo>
                  <a:cubicBezTo>
                    <a:pt x="19564" y="0"/>
                    <a:pt x="0" y="19564"/>
                    <a:pt x="0" y="48921"/>
                  </a:cubicBezTo>
                  <a:cubicBezTo>
                    <a:pt x="0" y="78267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67"/>
                    <a:pt x="308222" y="48921"/>
                  </a:cubicBezTo>
                  <a:cubicBezTo>
                    <a:pt x="308222" y="19564"/>
                    <a:pt x="288634" y="0"/>
                    <a:pt x="259300" y="0"/>
                  </a:cubicBezTo>
                  <a:lnTo>
                    <a:pt x="48922" y="0"/>
                  </a:ln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FBF46-F998-4FFC-880B-7122E39E2DB2}"/>
                </a:ext>
              </a:extLst>
            </p:cNvPr>
            <p:cNvSpPr/>
            <p:nvPr/>
          </p:nvSpPr>
          <p:spPr>
            <a:xfrm>
              <a:off x="258591810" y="119140776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76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19576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BDE427-1CAC-4737-B09E-8D6BE2B8506F}"/>
                </a:ext>
              </a:extLst>
            </p:cNvPr>
            <p:cNvSpPr/>
            <p:nvPr/>
          </p:nvSpPr>
          <p:spPr>
            <a:xfrm>
              <a:off x="258591810" y="119302218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64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24461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68088C-3147-48FA-868F-D9321D46D4FF}"/>
              </a:ext>
            </a:extLst>
          </p:cNvPr>
          <p:cNvGrpSpPr/>
          <p:nvPr/>
        </p:nvGrpSpPr>
        <p:grpSpPr>
          <a:xfrm>
            <a:off x="379453" y="1888246"/>
            <a:ext cx="12209711" cy="2646878"/>
            <a:chOff x="379453" y="1888246"/>
            <a:chExt cx="12209711" cy="2646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BDB45-1330-4BA8-B68F-8317D3CE4070}"/>
                </a:ext>
              </a:extLst>
            </p:cNvPr>
            <p:cNvSpPr txBox="1"/>
            <p:nvPr/>
          </p:nvSpPr>
          <p:spPr>
            <a:xfrm>
              <a:off x="2485555" y="1888246"/>
              <a:ext cx="1010360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600" b="1" dirty="0">
                  <a:gradFill>
                    <a:gsLst>
                      <a:gs pos="0">
                        <a:srgbClr val="0998DC"/>
                      </a:gs>
                      <a:gs pos="100000">
                        <a:srgbClr val="2D388A"/>
                      </a:gs>
                    </a:gsLst>
                    <a:lin ang="108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Recuerda</a:t>
              </a:r>
              <a:endParaRPr lang="en-GB" sz="11500" b="1" dirty="0">
                <a:gradFill>
                  <a:gsLst>
                    <a:gs pos="0">
                      <a:srgbClr val="0998DC"/>
                    </a:gs>
                    <a:gs pos="100000">
                      <a:srgbClr val="2D388A"/>
                    </a:gs>
                  </a:gsLst>
                  <a:lin ang="108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D9169543-CD61-44A2-BFBC-C4579157DA6A}"/>
                </a:ext>
              </a:extLst>
            </p:cNvPr>
            <p:cNvGrpSpPr/>
            <p:nvPr/>
          </p:nvGrpSpPr>
          <p:grpSpPr>
            <a:xfrm>
              <a:off x="379453" y="1957897"/>
              <a:ext cx="1883455" cy="2148779"/>
              <a:chOff x="1307268" y="1182175"/>
              <a:chExt cx="4077936" cy="4652398"/>
            </a:xfr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B5FFC9-308B-4670-AF36-5F9EAC518B2D}"/>
                  </a:ext>
                </a:extLst>
              </p:cNvPr>
              <p:cNvSpPr/>
              <p:nvPr/>
            </p:nvSpPr>
            <p:spPr>
              <a:xfrm>
                <a:off x="1307268" y="1182175"/>
                <a:ext cx="4077936" cy="4652398"/>
              </a:xfrm>
              <a:custGeom>
                <a:avLst/>
                <a:gdLst>
                  <a:gd name="connsiteX0" fmla="*/ 4026263 w 4077936"/>
                  <a:gd name="connsiteY0" fmla="*/ 2509654 h 4652398"/>
                  <a:gd name="connsiteX1" fmla="*/ 3659349 w 4077936"/>
                  <a:gd name="connsiteY1" fmla="*/ 1951953 h 4652398"/>
                  <a:gd name="connsiteX2" fmla="*/ 3644673 w 4077936"/>
                  <a:gd name="connsiteY2" fmla="*/ 1903032 h 4652398"/>
                  <a:gd name="connsiteX3" fmla="*/ 2079176 w 4077936"/>
                  <a:gd name="connsiteY3" fmla="*/ 450074 h 4652398"/>
                  <a:gd name="connsiteX4" fmla="*/ 1164338 w 4077936"/>
                  <a:gd name="connsiteY4" fmla="*/ 0 h 4652398"/>
                  <a:gd name="connsiteX5" fmla="*/ 0 w 4077936"/>
                  <a:gd name="connsiteY5" fmla="*/ 1169215 h 4652398"/>
                  <a:gd name="connsiteX6" fmla="*/ 464757 w 4077936"/>
                  <a:gd name="connsiteY6" fmla="*/ 2098716 h 4652398"/>
                  <a:gd name="connsiteX7" fmla="*/ 1095848 w 4077936"/>
                  <a:gd name="connsiteY7" fmla="*/ 3404910 h 4652398"/>
                  <a:gd name="connsiteX8" fmla="*/ 1115417 w 4077936"/>
                  <a:gd name="connsiteY8" fmla="*/ 3439155 h 4652398"/>
                  <a:gd name="connsiteX9" fmla="*/ 1115417 w 4077936"/>
                  <a:gd name="connsiteY9" fmla="*/ 4270814 h 4652398"/>
                  <a:gd name="connsiteX10" fmla="*/ 1364918 w 4077936"/>
                  <a:gd name="connsiteY10" fmla="*/ 4539880 h 4652398"/>
                  <a:gd name="connsiteX11" fmla="*/ 2612423 w 4077936"/>
                  <a:gd name="connsiteY11" fmla="*/ 4652399 h 4652398"/>
                  <a:gd name="connsiteX12" fmla="*/ 2636884 w 4077936"/>
                  <a:gd name="connsiteY12" fmla="*/ 4652399 h 4652398"/>
                  <a:gd name="connsiteX13" fmla="*/ 2822787 w 4077936"/>
                  <a:gd name="connsiteY13" fmla="*/ 4579017 h 4652398"/>
                  <a:gd name="connsiteX14" fmla="*/ 2910846 w 4077936"/>
                  <a:gd name="connsiteY14" fmla="*/ 4378440 h 4652398"/>
                  <a:gd name="connsiteX15" fmla="*/ 2910846 w 4077936"/>
                  <a:gd name="connsiteY15" fmla="*/ 3864769 h 4652398"/>
                  <a:gd name="connsiteX16" fmla="*/ 3272867 w 4077936"/>
                  <a:gd name="connsiteY16" fmla="*/ 3864769 h 4652398"/>
                  <a:gd name="connsiteX17" fmla="*/ 3659349 w 4077936"/>
                  <a:gd name="connsiteY17" fmla="*/ 3478292 h 4652398"/>
                  <a:gd name="connsiteX18" fmla="*/ 3659349 w 4077936"/>
                  <a:gd name="connsiteY18" fmla="*/ 2993973 h 4652398"/>
                  <a:gd name="connsiteX19" fmla="*/ 3771870 w 4077936"/>
                  <a:gd name="connsiteY19" fmla="*/ 2993973 h 4652398"/>
                  <a:gd name="connsiteX20" fmla="*/ 4040939 w 4077936"/>
                  <a:gd name="connsiteY20" fmla="*/ 2832533 h 4652398"/>
                  <a:gd name="connsiteX21" fmla="*/ 4026263 w 4077936"/>
                  <a:gd name="connsiteY21" fmla="*/ 2509654 h 4652398"/>
                  <a:gd name="connsiteX22" fmla="*/ 293531 w 4077936"/>
                  <a:gd name="connsiteY22" fmla="*/ 1169215 h 4652398"/>
                  <a:gd name="connsiteX23" fmla="*/ 1174123 w 4077936"/>
                  <a:gd name="connsiteY23" fmla="*/ 288635 h 4652398"/>
                  <a:gd name="connsiteX24" fmla="*/ 2054715 w 4077936"/>
                  <a:gd name="connsiteY24" fmla="*/ 1169215 h 4652398"/>
                  <a:gd name="connsiteX25" fmla="*/ 1174123 w 4077936"/>
                  <a:gd name="connsiteY25" fmla="*/ 2049795 h 4652398"/>
                  <a:gd name="connsiteX26" fmla="*/ 293531 w 4077936"/>
                  <a:gd name="connsiteY26" fmla="*/ 1169215 h 4652398"/>
                  <a:gd name="connsiteX27" fmla="*/ 3771870 w 4077936"/>
                  <a:gd name="connsiteY27" fmla="*/ 2695554 h 4652398"/>
                  <a:gd name="connsiteX28" fmla="*/ 3556614 w 4077936"/>
                  <a:gd name="connsiteY28" fmla="*/ 2695554 h 4652398"/>
                  <a:gd name="connsiteX29" fmla="*/ 3365819 w 4077936"/>
                  <a:gd name="connsiteY29" fmla="*/ 2886346 h 4652398"/>
                  <a:gd name="connsiteX30" fmla="*/ 3365819 w 4077936"/>
                  <a:gd name="connsiteY30" fmla="*/ 3468508 h 4652398"/>
                  <a:gd name="connsiteX31" fmla="*/ 3267975 w 4077936"/>
                  <a:gd name="connsiteY31" fmla="*/ 3566350 h 4652398"/>
                  <a:gd name="connsiteX32" fmla="*/ 2832571 w 4077936"/>
                  <a:gd name="connsiteY32" fmla="*/ 3566350 h 4652398"/>
                  <a:gd name="connsiteX33" fmla="*/ 2617315 w 4077936"/>
                  <a:gd name="connsiteY33" fmla="*/ 3781603 h 4652398"/>
                  <a:gd name="connsiteX34" fmla="*/ 2617315 w 4077936"/>
                  <a:gd name="connsiteY34" fmla="*/ 4349088 h 4652398"/>
                  <a:gd name="connsiteX35" fmla="*/ 1404055 w 4077936"/>
                  <a:gd name="connsiteY35" fmla="*/ 4246354 h 4652398"/>
                  <a:gd name="connsiteX36" fmla="*/ 1404055 w 4077936"/>
                  <a:gd name="connsiteY36" fmla="*/ 3434263 h 4652398"/>
                  <a:gd name="connsiteX37" fmla="*/ 1286643 w 4077936"/>
                  <a:gd name="connsiteY37" fmla="*/ 3179873 h 4652398"/>
                  <a:gd name="connsiteX38" fmla="*/ 772964 w 4077936"/>
                  <a:gd name="connsiteY38" fmla="*/ 2265048 h 4652398"/>
                  <a:gd name="connsiteX39" fmla="*/ 1169231 w 4077936"/>
                  <a:gd name="connsiteY39" fmla="*/ 2338430 h 4652398"/>
                  <a:gd name="connsiteX40" fmla="*/ 2338461 w 4077936"/>
                  <a:gd name="connsiteY40" fmla="*/ 1169215 h 4652398"/>
                  <a:gd name="connsiteX41" fmla="*/ 2260186 w 4077936"/>
                  <a:gd name="connsiteY41" fmla="*/ 763170 h 4652398"/>
                  <a:gd name="connsiteX42" fmla="*/ 3356034 w 4077936"/>
                  <a:gd name="connsiteY42" fmla="*/ 1932384 h 4652398"/>
                  <a:gd name="connsiteX43" fmla="*/ 3409848 w 4077936"/>
                  <a:gd name="connsiteY43" fmla="*/ 2108500 h 4652398"/>
                  <a:gd name="connsiteX44" fmla="*/ 3781654 w 4077936"/>
                  <a:gd name="connsiteY44" fmla="*/ 2690662 h 4652398"/>
                  <a:gd name="connsiteX45" fmla="*/ 3771870 w 4077936"/>
                  <a:gd name="connsiteY45" fmla="*/ 2695554 h 465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77936" h="4652398">
                    <a:moveTo>
                      <a:pt x="4026263" y="2509654"/>
                    </a:moveTo>
                    <a:lnTo>
                      <a:pt x="3659349" y="1951953"/>
                    </a:lnTo>
                    <a:cubicBezTo>
                      <a:pt x="3649565" y="1937276"/>
                      <a:pt x="3644673" y="1922600"/>
                      <a:pt x="3644673" y="1903032"/>
                    </a:cubicBezTo>
                    <a:cubicBezTo>
                      <a:pt x="3571290" y="1081157"/>
                      <a:pt x="2901062" y="459859"/>
                      <a:pt x="2079176" y="450074"/>
                    </a:cubicBezTo>
                    <a:cubicBezTo>
                      <a:pt x="1863920" y="176116"/>
                      <a:pt x="1536144" y="0"/>
                      <a:pt x="1164338" y="0"/>
                    </a:cubicBezTo>
                    <a:cubicBezTo>
                      <a:pt x="523463" y="0"/>
                      <a:pt x="0" y="523456"/>
                      <a:pt x="0" y="1169215"/>
                    </a:cubicBezTo>
                    <a:cubicBezTo>
                      <a:pt x="0" y="1550800"/>
                      <a:pt x="185903" y="1883463"/>
                      <a:pt x="464757" y="2098716"/>
                    </a:cubicBezTo>
                    <a:cubicBezTo>
                      <a:pt x="479433" y="2592819"/>
                      <a:pt x="714258" y="3077139"/>
                      <a:pt x="1095848" y="3404910"/>
                    </a:cubicBezTo>
                    <a:cubicBezTo>
                      <a:pt x="1100740" y="3409802"/>
                      <a:pt x="1115417" y="3419586"/>
                      <a:pt x="1115417" y="3439155"/>
                    </a:cubicBezTo>
                    <a:lnTo>
                      <a:pt x="1115417" y="4270814"/>
                    </a:lnTo>
                    <a:cubicBezTo>
                      <a:pt x="1115417" y="4412685"/>
                      <a:pt x="1223045" y="4530096"/>
                      <a:pt x="1364918" y="4539880"/>
                    </a:cubicBezTo>
                    <a:lnTo>
                      <a:pt x="2612423" y="4652399"/>
                    </a:lnTo>
                    <a:cubicBezTo>
                      <a:pt x="2622208" y="4652399"/>
                      <a:pt x="2627100" y="4652399"/>
                      <a:pt x="2636884" y="4652399"/>
                    </a:cubicBezTo>
                    <a:cubicBezTo>
                      <a:pt x="2705375" y="4652399"/>
                      <a:pt x="2768973" y="4627938"/>
                      <a:pt x="2822787" y="4579017"/>
                    </a:cubicBezTo>
                    <a:cubicBezTo>
                      <a:pt x="2876601" y="4530096"/>
                      <a:pt x="2910846" y="4456714"/>
                      <a:pt x="2910846" y="4378440"/>
                    </a:cubicBezTo>
                    <a:lnTo>
                      <a:pt x="2910846" y="3864769"/>
                    </a:lnTo>
                    <a:lnTo>
                      <a:pt x="3272867" y="3864769"/>
                    </a:lnTo>
                    <a:cubicBezTo>
                      <a:pt x="3488123" y="3864769"/>
                      <a:pt x="3659349" y="3688653"/>
                      <a:pt x="3659349" y="3478292"/>
                    </a:cubicBezTo>
                    <a:lnTo>
                      <a:pt x="3659349" y="2993973"/>
                    </a:lnTo>
                    <a:lnTo>
                      <a:pt x="3771870" y="2993973"/>
                    </a:lnTo>
                    <a:cubicBezTo>
                      <a:pt x="3884390" y="2993973"/>
                      <a:pt x="3987126" y="2930375"/>
                      <a:pt x="4040939" y="2832533"/>
                    </a:cubicBezTo>
                    <a:cubicBezTo>
                      <a:pt x="4094753" y="2724907"/>
                      <a:pt x="4089861" y="2607496"/>
                      <a:pt x="4026263" y="2509654"/>
                    </a:cubicBezTo>
                    <a:close/>
                    <a:moveTo>
                      <a:pt x="293531" y="1169215"/>
                    </a:moveTo>
                    <a:cubicBezTo>
                      <a:pt x="293531" y="684896"/>
                      <a:pt x="689797" y="288635"/>
                      <a:pt x="1174123" y="288635"/>
                    </a:cubicBezTo>
                    <a:cubicBezTo>
                      <a:pt x="1658449" y="288635"/>
                      <a:pt x="2054715" y="684896"/>
                      <a:pt x="2054715" y="1169215"/>
                    </a:cubicBezTo>
                    <a:cubicBezTo>
                      <a:pt x="2054715" y="1653534"/>
                      <a:pt x="1658449" y="2049795"/>
                      <a:pt x="1174123" y="2049795"/>
                    </a:cubicBezTo>
                    <a:cubicBezTo>
                      <a:pt x="689797" y="2049795"/>
                      <a:pt x="293531" y="1653534"/>
                      <a:pt x="293531" y="1169215"/>
                    </a:cubicBezTo>
                    <a:close/>
                    <a:moveTo>
                      <a:pt x="3771870" y="2695554"/>
                    </a:moveTo>
                    <a:lnTo>
                      <a:pt x="3556614" y="2695554"/>
                    </a:lnTo>
                    <a:cubicBezTo>
                      <a:pt x="3448986" y="2695554"/>
                      <a:pt x="3365819" y="2783612"/>
                      <a:pt x="3365819" y="2886346"/>
                    </a:cubicBezTo>
                    <a:lnTo>
                      <a:pt x="3365819" y="3468508"/>
                    </a:lnTo>
                    <a:cubicBezTo>
                      <a:pt x="3365819" y="3522321"/>
                      <a:pt x="3321789" y="3566350"/>
                      <a:pt x="3267975" y="3566350"/>
                    </a:cubicBezTo>
                    <a:lnTo>
                      <a:pt x="2832571" y="3566350"/>
                    </a:lnTo>
                    <a:cubicBezTo>
                      <a:pt x="2715159" y="3566350"/>
                      <a:pt x="2617315" y="3664192"/>
                      <a:pt x="2617315" y="3781603"/>
                    </a:cubicBezTo>
                    <a:lnTo>
                      <a:pt x="2617315" y="4349088"/>
                    </a:lnTo>
                    <a:lnTo>
                      <a:pt x="1404055" y="4246354"/>
                    </a:lnTo>
                    <a:lnTo>
                      <a:pt x="1404055" y="3434263"/>
                    </a:lnTo>
                    <a:cubicBezTo>
                      <a:pt x="1404055" y="3336420"/>
                      <a:pt x="1360026" y="3243470"/>
                      <a:pt x="1286643" y="3179873"/>
                    </a:cubicBezTo>
                    <a:cubicBezTo>
                      <a:pt x="1017573" y="2949944"/>
                      <a:pt x="831670" y="2612388"/>
                      <a:pt x="772964" y="2265048"/>
                    </a:cubicBezTo>
                    <a:cubicBezTo>
                      <a:pt x="895269" y="2309077"/>
                      <a:pt x="1027357" y="2338430"/>
                      <a:pt x="1169231" y="2338430"/>
                    </a:cubicBezTo>
                    <a:cubicBezTo>
                      <a:pt x="1814998" y="2338430"/>
                      <a:pt x="2338461" y="1814974"/>
                      <a:pt x="2338461" y="1169215"/>
                    </a:cubicBezTo>
                    <a:cubicBezTo>
                      <a:pt x="2338461" y="1027344"/>
                      <a:pt x="2309108" y="890364"/>
                      <a:pt x="2260186" y="763170"/>
                    </a:cubicBezTo>
                    <a:cubicBezTo>
                      <a:pt x="2847248" y="851227"/>
                      <a:pt x="3302221" y="1320870"/>
                      <a:pt x="3356034" y="1932384"/>
                    </a:cubicBezTo>
                    <a:cubicBezTo>
                      <a:pt x="3360927" y="1995982"/>
                      <a:pt x="3380495" y="2049795"/>
                      <a:pt x="3409848" y="2108500"/>
                    </a:cubicBezTo>
                    <a:lnTo>
                      <a:pt x="3781654" y="2690662"/>
                    </a:lnTo>
                    <a:cubicBezTo>
                      <a:pt x="3781654" y="2695554"/>
                      <a:pt x="3771870" y="2695554"/>
                      <a:pt x="3771870" y="2695554"/>
                    </a:cubicBezTo>
                    <a:close/>
                  </a:path>
                </a:pathLst>
              </a:custGeom>
              <a:grpFill/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BEC71D-3D80-4C1D-AD6C-8D044C0FEDB8}"/>
                  </a:ext>
                </a:extLst>
              </p:cNvPr>
              <p:cNvSpPr/>
              <p:nvPr/>
            </p:nvSpPr>
            <p:spPr>
              <a:xfrm>
                <a:off x="2329734" y="1686063"/>
                <a:ext cx="714257" cy="812090"/>
              </a:xfrm>
              <a:custGeom>
                <a:avLst/>
                <a:gdLst>
                  <a:gd name="connsiteX0" fmla="*/ 146765 w 714257"/>
                  <a:gd name="connsiteY0" fmla="*/ 812091 h 812090"/>
                  <a:gd name="connsiteX1" fmla="*/ 567493 w 714257"/>
                  <a:gd name="connsiteY1" fmla="*/ 812091 h 812090"/>
                  <a:gd name="connsiteX2" fmla="*/ 714258 w 714257"/>
                  <a:gd name="connsiteY2" fmla="*/ 665327 h 812090"/>
                  <a:gd name="connsiteX3" fmla="*/ 567493 w 714257"/>
                  <a:gd name="connsiteY3" fmla="*/ 518564 h 812090"/>
                  <a:gd name="connsiteX4" fmla="*/ 293531 w 714257"/>
                  <a:gd name="connsiteY4" fmla="*/ 518564 h 812090"/>
                  <a:gd name="connsiteX5" fmla="*/ 293531 w 714257"/>
                  <a:gd name="connsiteY5" fmla="*/ 146763 h 812090"/>
                  <a:gd name="connsiteX6" fmla="*/ 146765 w 714257"/>
                  <a:gd name="connsiteY6" fmla="*/ 0 h 812090"/>
                  <a:gd name="connsiteX7" fmla="*/ 0 w 714257"/>
                  <a:gd name="connsiteY7" fmla="*/ 146763 h 812090"/>
                  <a:gd name="connsiteX8" fmla="*/ 0 w 714257"/>
                  <a:gd name="connsiteY8" fmla="*/ 660435 h 812090"/>
                  <a:gd name="connsiteX9" fmla="*/ 146765 w 714257"/>
                  <a:gd name="connsiteY9" fmla="*/ 812091 h 8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257" h="812090">
                    <a:moveTo>
                      <a:pt x="146765" y="812091"/>
                    </a:moveTo>
                    <a:lnTo>
                      <a:pt x="567493" y="812091"/>
                    </a:lnTo>
                    <a:cubicBezTo>
                      <a:pt x="645768" y="812091"/>
                      <a:pt x="714258" y="748493"/>
                      <a:pt x="714258" y="665327"/>
                    </a:cubicBezTo>
                    <a:cubicBezTo>
                      <a:pt x="714258" y="587053"/>
                      <a:pt x="650660" y="518564"/>
                      <a:pt x="567493" y="518564"/>
                    </a:cubicBezTo>
                    <a:lnTo>
                      <a:pt x="293531" y="518564"/>
                    </a:lnTo>
                    <a:lnTo>
                      <a:pt x="293531" y="146763"/>
                    </a:lnTo>
                    <a:cubicBezTo>
                      <a:pt x="293531" y="68490"/>
                      <a:pt x="229932" y="0"/>
                      <a:pt x="146765" y="0"/>
                    </a:cubicBezTo>
                    <a:cubicBezTo>
                      <a:pt x="68490" y="0"/>
                      <a:pt x="0" y="63597"/>
                      <a:pt x="0" y="146763"/>
                    </a:cubicBezTo>
                    <a:lnTo>
                      <a:pt x="0" y="660435"/>
                    </a:lnTo>
                    <a:cubicBezTo>
                      <a:pt x="4892" y="743601"/>
                      <a:pt x="68490" y="812091"/>
                      <a:pt x="146765" y="812091"/>
                    </a:cubicBezTo>
                    <a:close/>
                  </a:path>
                </a:pathLst>
              </a:custGeom>
              <a:grpFill/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8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D9169543-CD61-44A2-BFBC-C4579157DA6A}"/>
              </a:ext>
            </a:extLst>
          </p:cNvPr>
          <p:cNvGrpSpPr/>
          <p:nvPr/>
        </p:nvGrpSpPr>
        <p:grpSpPr>
          <a:xfrm>
            <a:off x="257265814" y="117609354"/>
            <a:ext cx="1159379" cy="1573304"/>
            <a:chOff x="257921596" y="118181929"/>
            <a:chExt cx="1159379" cy="1573304"/>
          </a:xfrm>
          <a:gradFill flip="none" rotWithShape="1">
            <a:gsLst>
              <a:gs pos="0">
                <a:srgbClr val="0998DC"/>
              </a:gs>
              <a:gs pos="100000">
                <a:srgbClr val="2D388A"/>
              </a:gs>
            </a:gsLst>
            <a:lin ang="10800000" scaled="1"/>
            <a:tileRect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402350-76CF-477E-8F1D-884F932902C4}"/>
                </a:ext>
              </a:extLst>
            </p:cNvPr>
            <p:cNvSpPr/>
            <p:nvPr/>
          </p:nvSpPr>
          <p:spPr>
            <a:xfrm>
              <a:off x="257921596" y="118181929"/>
              <a:ext cx="949077" cy="1219059"/>
            </a:xfrm>
            <a:custGeom>
              <a:avLst/>
              <a:gdLst>
                <a:gd name="connsiteX0" fmla="*/ 949078 w 949077"/>
                <a:gd name="connsiteY0" fmla="*/ 293527 h 1219059"/>
                <a:gd name="connsiteX1" fmla="*/ 949078 w 949077"/>
                <a:gd name="connsiteY1" fmla="*/ 195684 h 1219059"/>
                <a:gd name="connsiteX2" fmla="*/ 474527 w 949077"/>
                <a:gd name="connsiteY2" fmla="*/ 0 h 1219059"/>
                <a:gd name="connsiteX3" fmla="*/ 0 w 949077"/>
                <a:gd name="connsiteY3" fmla="*/ 195684 h 1219059"/>
                <a:gd name="connsiteX4" fmla="*/ 0 w 949077"/>
                <a:gd name="connsiteY4" fmla="*/ 293527 h 1219059"/>
                <a:gd name="connsiteX5" fmla="*/ 97844 w 949077"/>
                <a:gd name="connsiteY5" fmla="*/ 533235 h 1219059"/>
                <a:gd name="connsiteX6" fmla="*/ 342452 w 949077"/>
                <a:gd name="connsiteY6" fmla="*/ 772944 h 1219059"/>
                <a:gd name="connsiteX7" fmla="*/ 362016 w 949077"/>
                <a:gd name="connsiteY7" fmla="*/ 821865 h 1219059"/>
                <a:gd name="connsiteX8" fmla="*/ 362016 w 949077"/>
                <a:gd name="connsiteY8" fmla="*/ 1134968 h 1219059"/>
                <a:gd name="connsiteX9" fmla="*/ 391374 w 949077"/>
                <a:gd name="connsiteY9" fmla="*/ 1174107 h 1219059"/>
                <a:gd name="connsiteX10" fmla="*/ 533243 w 949077"/>
                <a:gd name="connsiteY10" fmla="*/ 1218131 h 1219059"/>
                <a:gd name="connsiteX11" fmla="*/ 582164 w 949077"/>
                <a:gd name="connsiteY11" fmla="*/ 1178992 h 1219059"/>
                <a:gd name="connsiteX12" fmla="*/ 582164 w 949077"/>
                <a:gd name="connsiteY12" fmla="*/ 826762 h 1219059"/>
                <a:gd name="connsiteX13" fmla="*/ 601728 w 949077"/>
                <a:gd name="connsiteY13" fmla="*/ 777841 h 1219059"/>
                <a:gd name="connsiteX14" fmla="*/ 851234 w 949077"/>
                <a:gd name="connsiteY14" fmla="*/ 533235 h 1219059"/>
                <a:gd name="connsiteX15" fmla="*/ 949078 w 949077"/>
                <a:gd name="connsiteY15" fmla="*/ 293527 h 1219059"/>
                <a:gd name="connsiteX16" fmla="*/ 474527 w 949077"/>
                <a:gd name="connsiteY16" fmla="*/ 288630 h 1219059"/>
                <a:gd name="connsiteX17" fmla="*/ 107614 w 949077"/>
                <a:gd name="connsiteY17" fmla="*/ 200569 h 1219059"/>
                <a:gd name="connsiteX18" fmla="*/ 107614 w 949077"/>
                <a:gd name="connsiteY18" fmla="*/ 200569 h 1219059"/>
                <a:gd name="connsiteX19" fmla="*/ 474527 w 949077"/>
                <a:gd name="connsiteY19" fmla="*/ 112509 h 1219059"/>
                <a:gd name="connsiteX20" fmla="*/ 841440 w 949077"/>
                <a:gd name="connsiteY20" fmla="*/ 200569 h 1219059"/>
                <a:gd name="connsiteX21" fmla="*/ 474527 w 949077"/>
                <a:gd name="connsiteY21" fmla="*/ 288630 h 12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9077" h="1219059">
                  <a:moveTo>
                    <a:pt x="949078" y="293527"/>
                  </a:moveTo>
                  <a:lnTo>
                    <a:pt x="949078" y="195684"/>
                  </a:lnTo>
                  <a:cubicBezTo>
                    <a:pt x="949078" y="58703"/>
                    <a:pt x="704469" y="0"/>
                    <a:pt x="474527" y="0"/>
                  </a:cubicBezTo>
                  <a:cubicBezTo>
                    <a:pt x="244609" y="0"/>
                    <a:pt x="0" y="63588"/>
                    <a:pt x="0" y="195684"/>
                  </a:cubicBezTo>
                  <a:lnTo>
                    <a:pt x="0" y="293527"/>
                  </a:lnTo>
                  <a:cubicBezTo>
                    <a:pt x="0" y="381575"/>
                    <a:pt x="34231" y="469636"/>
                    <a:pt x="97844" y="533235"/>
                  </a:cubicBezTo>
                  <a:lnTo>
                    <a:pt x="342452" y="772944"/>
                  </a:lnTo>
                  <a:cubicBezTo>
                    <a:pt x="357119" y="787623"/>
                    <a:pt x="362016" y="802302"/>
                    <a:pt x="362016" y="821865"/>
                  </a:cubicBezTo>
                  <a:lnTo>
                    <a:pt x="362016" y="1134968"/>
                  </a:lnTo>
                  <a:cubicBezTo>
                    <a:pt x="362016" y="1154531"/>
                    <a:pt x="371786" y="1169210"/>
                    <a:pt x="391374" y="1174107"/>
                  </a:cubicBezTo>
                  <a:lnTo>
                    <a:pt x="533243" y="1218131"/>
                  </a:lnTo>
                  <a:cubicBezTo>
                    <a:pt x="557704" y="1223028"/>
                    <a:pt x="582164" y="1208349"/>
                    <a:pt x="582164" y="1178992"/>
                  </a:cubicBezTo>
                  <a:lnTo>
                    <a:pt x="582164" y="826762"/>
                  </a:lnTo>
                  <a:cubicBezTo>
                    <a:pt x="582164" y="807198"/>
                    <a:pt x="591934" y="792520"/>
                    <a:pt x="601728" y="777841"/>
                  </a:cubicBezTo>
                  <a:lnTo>
                    <a:pt x="851234" y="533235"/>
                  </a:lnTo>
                  <a:cubicBezTo>
                    <a:pt x="914823" y="469636"/>
                    <a:pt x="949078" y="381575"/>
                    <a:pt x="949078" y="293527"/>
                  </a:cubicBezTo>
                  <a:close/>
                  <a:moveTo>
                    <a:pt x="474527" y="288630"/>
                  </a:moveTo>
                  <a:cubicBezTo>
                    <a:pt x="239712" y="288630"/>
                    <a:pt x="112511" y="225030"/>
                    <a:pt x="107614" y="200569"/>
                  </a:cubicBezTo>
                  <a:lnTo>
                    <a:pt x="107614" y="200569"/>
                  </a:lnTo>
                  <a:cubicBezTo>
                    <a:pt x="112511" y="176109"/>
                    <a:pt x="239712" y="112509"/>
                    <a:pt x="474527" y="112509"/>
                  </a:cubicBezTo>
                  <a:cubicBezTo>
                    <a:pt x="709366" y="112509"/>
                    <a:pt x="831670" y="176109"/>
                    <a:pt x="841440" y="200569"/>
                  </a:cubicBezTo>
                  <a:cubicBezTo>
                    <a:pt x="831670" y="225030"/>
                    <a:pt x="709366" y="288630"/>
                    <a:pt x="474527" y="28863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B6E33-FC74-45C3-A157-FCB46E474204}"/>
                </a:ext>
              </a:extLst>
            </p:cNvPr>
            <p:cNvSpPr/>
            <p:nvPr/>
          </p:nvSpPr>
          <p:spPr>
            <a:xfrm>
              <a:off x="258591810" y="118974448"/>
              <a:ext cx="308221" cy="97842"/>
            </a:xfrm>
            <a:custGeom>
              <a:avLst/>
              <a:gdLst>
                <a:gd name="connsiteX0" fmla="*/ 48922 w 308221"/>
                <a:gd name="connsiteY0" fmla="*/ 0 h 97842"/>
                <a:gd name="connsiteX1" fmla="*/ 0 w 308221"/>
                <a:gd name="connsiteY1" fmla="*/ 48921 h 97842"/>
                <a:gd name="connsiteX2" fmla="*/ 48922 w 308221"/>
                <a:gd name="connsiteY2" fmla="*/ 97842 h 97842"/>
                <a:gd name="connsiteX3" fmla="*/ 259300 w 308221"/>
                <a:gd name="connsiteY3" fmla="*/ 97842 h 97842"/>
                <a:gd name="connsiteX4" fmla="*/ 308222 w 308221"/>
                <a:gd name="connsiteY4" fmla="*/ 48921 h 97842"/>
                <a:gd name="connsiteX5" fmla="*/ 259300 w 308221"/>
                <a:gd name="connsiteY5" fmla="*/ 0 h 97842"/>
                <a:gd name="connsiteX6" fmla="*/ 48922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48922" y="0"/>
                  </a:moveTo>
                  <a:cubicBezTo>
                    <a:pt x="19564" y="0"/>
                    <a:pt x="0" y="19564"/>
                    <a:pt x="0" y="48921"/>
                  </a:cubicBezTo>
                  <a:cubicBezTo>
                    <a:pt x="0" y="78267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67"/>
                    <a:pt x="308222" y="48921"/>
                  </a:cubicBezTo>
                  <a:cubicBezTo>
                    <a:pt x="308222" y="19564"/>
                    <a:pt x="288634" y="0"/>
                    <a:pt x="259300" y="0"/>
                  </a:cubicBezTo>
                  <a:lnTo>
                    <a:pt x="48922" y="0"/>
                  </a:ln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FBF46-F998-4FFC-880B-7122E39E2DB2}"/>
                </a:ext>
              </a:extLst>
            </p:cNvPr>
            <p:cNvSpPr/>
            <p:nvPr/>
          </p:nvSpPr>
          <p:spPr>
            <a:xfrm>
              <a:off x="258591810" y="119140776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76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19576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BDE427-1CAC-4737-B09E-8D6BE2B8506F}"/>
                </a:ext>
              </a:extLst>
            </p:cNvPr>
            <p:cNvSpPr/>
            <p:nvPr/>
          </p:nvSpPr>
          <p:spPr>
            <a:xfrm>
              <a:off x="258591810" y="119302218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64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24461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68088C-3147-48FA-868F-D9321D46D4FF}"/>
              </a:ext>
            </a:extLst>
          </p:cNvPr>
          <p:cNvGrpSpPr/>
          <p:nvPr/>
        </p:nvGrpSpPr>
        <p:grpSpPr>
          <a:xfrm>
            <a:off x="379453" y="1888246"/>
            <a:ext cx="12209711" cy="2646878"/>
            <a:chOff x="379453" y="1888246"/>
            <a:chExt cx="12209711" cy="2646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BDB45-1330-4BA8-B68F-8317D3CE4070}"/>
                </a:ext>
              </a:extLst>
            </p:cNvPr>
            <p:cNvSpPr txBox="1"/>
            <p:nvPr/>
          </p:nvSpPr>
          <p:spPr>
            <a:xfrm>
              <a:off x="2485555" y="1888246"/>
              <a:ext cx="1010360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Recuerda</a:t>
              </a:r>
              <a:endParaRPr lang="en-GB" sz="1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D9169543-CD61-44A2-BFBC-C4579157DA6A}"/>
                </a:ext>
              </a:extLst>
            </p:cNvPr>
            <p:cNvGrpSpPr/>
            <p:nvPr/>
          </p:nvGrpSpPr>
          <p:grpSpPr>
            <a:xfrm>
              <a:off x="379453" y="1957897"/>
              <a:ext cx="1883455" cy="2148779"/>
              <a:chOff x="1307268" y="1182175"/>
              <a:chExt cx="4077936" cy="4652398"/>
            </a:xfr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B5FFC9-308B-4670-AF36-5F9EAC518B2D}"/>
                  </a:ext>
                </a:extLst>
              </p:cNvPr>
              <p:cNvSpPr/>
              <p:nvPr/>
            </p:nvSpPr>
            <p:spPr>
              <a:xfrm>
                <a:off x="1307268" y="1182175"/>
                <a:ext cx="4077936" cy="4652398"/>
              </a:xfrm>
              <a:custGeom>
                <a:avLst/>
                <a:gdLst>
                  <a:gd name="connsiteX0" fmla="*/ 4026263 w 4077936"/>
                  <a:gd name="connsiteY0" fmla="*/ 2509654 h 4652398"/>
                  <a:gd name="connsiteX1" fmla="*/ 3659349 w 4077936"/>
                  <a:gd name="connsiteY1" fmla="*/ 1951953 h 4652398"/>
                  <a:gd name="connsiteX2" fmla="*/ 3644673 w 4077936"/>
                  <a:gd name="connsiteY2" fmla="*/ 1903032 h 4652398"/>
                  <a:gd name="connsiteX3" fmla="*/ 2079176 w 4077936"/>
                  <a:gd name="connsiteY3" fmla="*/ 450074 h 4652398"/>
                  <a:gd name="connsiteX4" fmla="*/ 1164338 w 4077936"/>
                  <a:gd name="connsiteY4" fmla="*/ 0 h 4652398"/>
                  <a:gd name="connsiteX5" fmla="*/ 0 w 4077936"/>
                  <a:gd name="connsiteY5" fmla="*/ 1169215 h 4652398"/>
                  <a:gd name="connsiteX6" fmla="*/ 464757 w 4077936"/>
                  <a:gd name="connsiteY6" fmla="*/ 2098716 h 4652398"/>
                  <a:gd name="connsiteX7" fmla="*/ 1095848 w 4077936"/>
                  <a:gd name="connsiteY7" fmla="*/ 3404910 h 4652398"/>
                  <a:gd name="connsiteX8" fmla="*/ 1115417 w 4077936"/>
                  <a:gd name="connsiteY8" fmla="*/ 3439155 h 4652398"/>
                  <a:gd name="connsiteX9" fmla="*/ 1115417 w 4077936"/>
                  <a:gd name="connsiteY9" fmla="*/ 4270814 h 4652398"/>
                  <a:gd name="connsiteX10" fmla="*/ 1364918 w 4077936"/>
                  <a:gd name="connsiteY10" fmla="*/ 4539880 h 4652398"/>
                  <a:gd name="connsiteX11" fmla="*/ 2612423 w 4077936"/>
                  <a:gd name="connsiteY11" fmla="*/ 4652399 h 4652398"/>
                  <a:gd name="connsiteX12" fmla="*/ 2636884 w 4077936"/>
                  <a:gd name="connsiteY12" fmla="*/ 4652399 h 4652398"/>
                  <a:gd name="connsiteX13" fmla="*/ 2822787 w 4077936"/>
                  <a:gd name="connsiteY13" fmla="*/ 4579017 h 4652398"/>
                  <a:gd name="connsiteX14" fmla="*/ 2910846 w 4077936"/>
                  <a:gd name="connsiteY14" fmla="*/ 4378440 h 4652398"/>
                  <a:gd name="connsiteX15" fmla="*/ 2910846 w 4077936"/>
                  <a:gd name="connsiteY15" fmla="*/ 3864769 h 4652398"/>
                  <a:gd name="connsiteX16" fmla="*/ 3272867 w 4077936"/>
                  <a:gd name="connsiteY16" fmla="*/ 3864769 h 4652398"/>
                  <a:gd name="connsiteX17" fmla="*/ 3659349 w 4077936"/>
                  <a:gd name="connsiteY17" fmla="*/ 3478292 h 4652398"/>
                  <a:gd name="connsiteX18" fmla="*/ 3659349 w 4077936"/>
                  <a:gd name="connsiteY18" fmla="*/ 2993973 h 4652398"/>
                  <a:gd name="connsiteX19" fmla="*/ 3771870 w 4077936"/>
                  <a:gd name="connsiteY19" fmla="*/ 2993973 h 4652398"/>
                  <a:gd name="connsiteX20" fmla="*/ 4040939 w 4077936"/>
                  <a:gd name="connsiteY20" fmla="*/ 2832533 h 4652398"/>
                  <a:gd name="connsiteX21" fmla="*/ 4026263 w 4077936"/>
                  <a:gd name="connsiteY21" fmla="*/ 2509654 h 4652398"/>
                  <a:gd name="connsiteX22" fmla="*/ 293531 w 4077936"/>
                  <a:gd name="connsiteY22" fmla="*/ 1169215 h 4652398"/>
                  <a:gd name="connsiteX23" fmla="*/ 1174123 w 4077936"/>
                  <a:gd name="connsiteY23" fmla="*/ 288635 h 4652398"/>
                  <a:gd name="connsiteX24" fmla="*/ 2054715 w 4077936"/>
                  <a:gd name="connsiteY24" fmla="*/ 1169215 h 4652398"/>
                  <a:gd name="connsiteX25" fmla="*/ 1174123 w 4077936"/>
                  <a:gd name="connsiteY25" fmla="*/ 2049795 h 4652398"/>
                  <a:gd name="connsiteX26" fmla="*/ 293531 w 4077936"/>
                  <a:gd name="connsiteY26" fmla="*/ 1169215 h 4652398"/>
                  <a:gd name="connsiteX27" fmla="*/ 3771870 w 4077936"/>
                  <a:gd name="connsiteY27" fmla="*/ 2695554 h 4652398"/>
                  <a:gd name="connsiteX28" fmla="*/ 3556614 w 4077936"/>
                  <a:gd name="connsiteY28" fmla="*/ 2695554 h 4652398"/>
                  <a:gd name="connsiteX29" fmla="*/ 3365819 w 4077936"/>
                  <a:gd name="connsiteY29" fmla="*/ 2886346 h 4652398"/>
                  <a:gd name="connsiteX30" fmla="*/ 3365819 w 4077936"/>
                  <a:gd name="connsiteY30" fmla="*/ 3468508 h 4652398"/>
                  <a:gd name="connsiteX31" fmla="*/ 3267975 w 4077936"/>
                  <a:gd name="connsiteY31" fmla="*/ 3566350 h 4652398"/>
                  <a:gd name="connsiteX32" fmla="*/ 2832571 w 4077936"/>
                  <a:gd name="connsiteY32" fmla="*/ 3566350 h 4652398"/>
                  <a:gd name="connsiteX33" fmla="*/ 2617315 w 4077936"/>
                  <a:gd name="connsiteY33" fmla="*/ 3781603 h 4652398"/>
                  <a:gd name="connsiteX34" fmla="*/ 2617315 w 4077936"/>
                  <a:gd name="connsiteY34" fmla="*/ 4349088 h 4652398"/>
                  <a:gd name="connsiteX35" fmla="*/ 1404055 w 4077936"/>
                  <a:gd name="connsiteY35" fmla="*/ 4246354 h 4652398"/>
                  <a:gd name="connsiteX36" fmla="*/ 1404055 w 4077936"/>
                  <a:gd name="connsiteY36" fmla="*/ 3434263 h 4652398"/>
                  <a:gd name="connsiteX37" fmla="*/ 1286643 w 4077936"/>
                  <a:gd name="connsiteY37" fmla="*/ 3179873 h 4652398"/>
                  <a:gd name="connsiteX38" fmla="*/ 772964 w 4077936"/>
                  <a:gd name="connsiteY38" fmla="*/ 2265048 h 4652398"/>
                  <a:gd name="connsiteX39" fmla="*/ 1169231 w 4077936"/>
                  <a:gd name="connsiteY39" fmla="*/ 2338430 h 4652398"/>
                  <a:gd name="connsiteX40" fmla="*/ 2338461 w 4077936"/>
                  <a:gd name="connsiteY40" fmla="*/ 1169215 h 4652398"/>
                  <a:gd name="connsiteX41" fmla="*/ 2260186 w 4077936"/>
                  <a:gd name="connsiteY41" fmla="*/ 763170 h 4652398"/>
                  <a:gd name="connsiteX42" fmla="*/ 3356034 w 4077936"/>
                  <a:gd name="connsiteY42" fmla="*/ 1932384 h 4652398"/>
                  <a:gd name="connsiteX43" fmla="*/ 3409848 w 4077936"/>
                  <a:gd name="connsiteY43" fmla="*/ 2108500 h 4652398"/>
                  <a:gd name="connsiteX44" fmla="*/ 3781654 w 4077936"/>
                  <a:gd name="connsiteY44" fmla="*/ 2690662 h 4652398"/>
                  <a:gd name="connsiteX45" fmla="*/ 3771870 w 4077936"/>
                  <a:gd name="connsiteY45" fmla="*/ 2695554 h 465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77936" h="4652398">
                    <a:moveTo>
                      <a:pt x="4026263" y="2509654"/>
                    </a:moveTo>
                    <a:lnTo>
                      <a:pt x="3659349" y="1951953"/>
                    </a:lnTo>
                    <a:cubicBezTo>
                      <a:pt x="3649565" y="1937276"/>
                      <a:pt x="3644673" y="1922600"/>
                      <a:pt x="3644673" y="1903032"/>
                    </a:cubicBezTo>
                    <a:cubicBezTo>
                      <a:pt x="3571290" y="1081157"/>
                      <a:pt x="2901062" y="459859"/>
                      <a:pt x="2079176" y="450074"/>
                    </a:cubicBezTo>
                    <a:cubicBezTo>
                      <a:pt x="1863920" y="176116"/>
                      <a:pt x="1536144" y="0"/>
                      <a:pt x="1164338" y="0"/>
                    </a:cubicBezTo>
                    <a:cubicBezTo>
                      <a:pt x="523463" y="0"/>
                      <a:pt x="0" y="523456"/>
                      <a:pt x="0" y="1169215"/>
                    </a:cubicBezTo>
                    <a:cubicBezTo>
                      <a:pt x="0" y="1550800"/>
                      <a:pt x="185903" y="1883463"/>
                      <a:pt x="464757" y="2098716"/>
                    </a:cubicBezTo>
                    <a:cubicBezTo>
                      <a:pt x="479433" y="2592819"/>
                      <a:pt x="714258" y="3077139"/>
                      <a:pt x="1095848" y="3404910"/>
                    </a:cubicBezTo>
                    <a:cubicBezTo>
                      <a:pt x="1100740" y="3409802"/>
                      <a:pt x="1115417" y="3419586"/>
                      <a:pt x="1115417" y="3439155"/>
                    </a:cubicBezTo>
                    <a:lnTo>
                      <a:pt x="1115417" y="4270814"/>
                    </a:lnTo>
                    <a:cubicBezTo>
                      <a:pt x="1115417" y="4412685"/>
                      <a:pt x="1223045" y="4530096"/>
                      <a:pt x="1364918" y="4539880"/>
                    </a:cubicBezTo>
                    <a:lnTo>
                      <a:pt x="2612423" y="4652399"/>
                    </a:lnTo>
                    <a:cubicBezTo>
                      <a:pt x="2622208" y="4652399"/>
                      <a:pt x="2627100" y="4652399"/>
                      <a:pt x="2636884" y="4652399"/>
                    </a:cubicBezTo>
                    <a:cubicBezTo>
                      <a:pt x="2705375" y="4652399"/>
                      <a:pt x="2768973" y="4627938"/>
                      <a:pt x="2822787" y="4579017"/>
                    </a:cubicBezTo>
                    <a:cubicBezTo>
                      <a:pt x="2876601" y="4530096"/>
                      <a:pt x="2910846" y="4456714"/>
                      <a:pt x="2910846" y="4378440"/>
                    </a:cubicBezTo>
                    <a:lnTo>
                      <a:pt x="2910846" y="3864769"/>
                    </a:lnTo>
                    <a:lnTo>
                      <a:pt x="3272867" y="3864769"/>
                    </a:lnTo>
                    <a:cubicBezTo>
                      <a:pt x="3488123" y="3864769"/>
                      <a:pt x="3659349" y="3688653"/>
                      <a:pt x="3659349" y="3478292"/>
                    </a:cubicBezTo>
                    <a:lnTo>
                      <a:pt x="3659349" y="2993973"/>
                    </a:lnTo>
                    <a:lnTo>
                      <a:pt x="3771870" y="2993973"/>
                    </a:lnTo>
                    <a:cubicBezTo>
                      <a:pt x="3884390" y="2993973"/>
                      <a:pt x="3987126" y="2930375"/>
                      <a:pt x="4040939" y="2832533"/>
                    </a:cubicBezTo>
                    <a:cubicBezTo>
                      <a:pt x="4094753" y="2724907"/>
                      <a:pt x="4089861" y="2607496"/>
                      <a:pt x="4026263" y="2509654"/>
                    </a:cubicBezTo>
                    <a:close/>
                    <a:moveTo>
                      <a:pt x="293531" y="1169215"/>
                    </a:moveTo>
                    <a:cubicBezTo>
                      <a:pt x="293531" y="684896"/>
                      <a:pt x="689797" y="288635"/>
                      <a:pt x="1174123" y="288635"/>
                    </a:cubicBezTo>
                    <a:cubicBezTo>
                      <a:pt x="1658449" y="288635"/>
                      <a:pt x="2054715" y="684896"/>
                      <a:pt x="2054715" y="1169215"/>
                    </a:cubicBezTo>
                    <a:cubicBezTo>
                      <a:pt x="2054715" y="1653534"/>
                      <a:pt x="1658449" y="2049795"/>
                      <a:pt x="1174123" y="2049795"/>
                    </a:cubicBezTo>
                    <a:cubicBezTo>
                      <a:pt x="689797" y="2049795"/>
                      <a:pt x="293531" y="1653534"/>
                      <a:pt x="293531" y="1169215"/>
                    </a:cubicBezTo>
                    <a:close/>
                    <a:moveTo>
                      <a:pt x="3771870" y="2695554"/>
                    </a:moveTo>
                    <a:lnTo>
                      <a:pt x="3556614" y="2695554"/>
                    </a:lnTo>
                    <a:cubicBezTo>
                      <a:pt x="3448986" y="2695554"/>
                      <a:pt x="3365819" y="2783612"/>
                      <a:pt x="3365819" y="2886346"/>
                    </a:cubicBezTo>
                    <a:lnTo>
                      <a:pt x="3365819" y="3468508"/>
                    </a:lnTo>
                    <a:cubicBezTo>
                      <a:pt x="3365819" y="3522321"/>
                      <a:pt x="3321789" y="3566350"/>
                      <a:pt x="3267975" y="3566350"/>
                    </a:cubicBezTo>
                    <a:lnTo>
                      <a:pt x="2832571" y="3566350"/>
                    </a:lnTo>
                    <a:cubicBezTo>
                      <a:pt x="2715159" y="3566350"/>
                      <a:pt x="2617315" y="3664192"/>
                      <a:pt x="2617315" y="3781603"/>
                    </a:cubicBezTo>
                    <a:lnTo>
                      <a:pt x="2617315" y="4349088"/>
                    </a:lnTo>
                    <a:lnTo>
                      <a:pt x="1404055" y="4246354"/>
                    </a:lnTo>
                    <a:lnTo>
                      <a:pt x="1404055" y="3434263"/>
                    </a:lnTo>
                    <a:cubicBezTo>
                      <a:pt x="1404055" y="3336420"/>
                      <a:pt x="1360026" y="3243470"/>
                      <a:pt x="1286643" y="3179873"/>
                    </a:cubicBezTo>
                    <a:cubicBezTo>
                      <a:pt x="1017573" y="2949944"/>
                      <a:pt x="831670" y="2612388"/>
                      <a:pt x="772964" y="2265048"/>
                    </a:cubicBezTo>
                    <a:cubicBezTo>
                      <a:pt x="895269" y="2309077"/>
                      <a:pt x="1027357" y="2338430"/>
                      <a:pt x="1169231" y="2338430"/>
                    </a:cubicBezTo>
                    <a:cubicBezTo>
                      <a:pt x="1814998" y="2338430"/>
                      <a:pt x="2338461" y="1814974"/>
                      <a:pt x="2338461" y="1169215"/>
                    </a:cubicBezTo>
                    <a:cubicBezTo>
                      <a:pt x="2338461" y="1027344"/>
                      <a:pt x="2309108" y="890364"/>
                      <a:pt x="2260186" y="763170"/>
                    </a:cubicBezTo>
                    <a:cubicBezTo>
                      <a:pt x="2847248" y="851227"/>
                      <a:pt x="3302221" y="1320870"/>
                      <a:pt x="3356034" y="1932384"/>
                    </a:cubicBezTo>
                    <a:cubicBezTo>
                      <a:pt x="3360927" y="1995982"/>
                      <a:pt x="3380495" y="2049795"/>
                      <a:pt x="3409848" y="2108500"/>
                    </a:cubicBezTo>
                    <a:lnTo>
                      <a:pt x="3781654" y="2690662"/>
                    </a:lnTo>
                    <a:cubicBezTo>
                      <a:pt x="3781654" y="2695554"/>
                      <a:pt x="3771870" y="2695554"/>
                      <a:pt x="3771870" y="2695554"/>
                    </a:cubicBezTo>
                    <a:close/>
                  </a:path>
                </a:pathLst>
              </a:custGeom>
              <a:solidFill>
                <a:schemeClr val="tx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BEC71D-3D80-4C1D-AD6C-8D044C0FEDB8}"/>
                  </a:ext>
                </a:extLst>
              </p:cNvPr>
              <p:cNvSpPr/>
              <p:nvPr/>
            </p:nvSpPr>
            <p:spPr>
              <a:xfrm>
                <a:off x="2329734" y="1686063"/>
                <a:ext cx="714257" cy="812090"/>
              </a:xfrm>
              <a:custGeom>
                <a:avLst/>
                <a:gdLst>
                  <a:gd name="connsiteX0" fmla="*/ 146765 w 714257"/>
                  <a:gd name="connsiteY0" fmla="*/ 812091 h 812090"/>
                  <a:gd name="connsiteX1" fmla="*/ 567493 w 714257"/>
                  <a:gd name="connsiteY1" fmla="*/ 812091 h 812090"/>
                  <a:gd name="connsiteX2" fmla="*/ 714258 w 714257"/>
                  <a:gd name="connsiteY2" fmla="*/ 665327 h 812090"/>
                  <a:gd name="connsiteX3" fmla="*/ 567493 w 714257"/>
                  <a:gd name="connsiteY3" fmla="*/ 518564 h 812090"/>
                  <a:gd name="connsiteX4" fmla="*/ 293531 w 714257"/>
                  <a:gd name="connsiteY4" fmla="*/ 518564 h 812090"/>
                  <a:gd name="connsiteX5" fmla="*/ 293531 w 714257"/>
                  <a:gd name="connsiteY5" fmla="*/ 146763 h 812090"/>
                  <a:gd name="connsiteX6" fmla="*/ 146765 w 714257"/>
                  <a:gd name="connsiteY6" fmla="*/ 0 h 812090"/>
                  <a:gd name="connsiteX7" fmla="*/ 0 w 714257"/>
                  <a:gd name="connsiteY7" fmla="*/ 146763 h 812090"/>
                  <a:gd name="connsiteX8" fmla="*/ 0 w 714257"/>
                  <a:gd name="connsiteY8" fmla="*/ 660435 h 812090"/>
                  <a:gd name="connsiteX9" fmla="*/ 146765 w 714257"/>
                  <a:gd name="connsiteY9" fmla="*/ 812091 h 8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257" h="812090">
                    <a:moveTo>
                      <a:pt x="146765" y="812091"/>
                    </a:moveTo>
                    <a:lnTo>
                      <a:pt x="567493" y="812091"/>
                    </a:lnTo>
                    <a:cubicBezTo>
                      <a:pt x="645768" y="812091"/>
                      <a:pt x="714258" y="748493"/>
                      <a:pt x="714258" y="665327"/>
                    </a:cubicBezTo>
                    <a:cubicBezTo>
                      <a:pt x="714258" y="587053"/>
                      <a:pt x="650660" y="518564"/>
                      <a:pt x="567493" y="518564"/>
                    </a:cubicBezTo>
                    <a:lnTo>
                      <a:pt x="293531" y="518564"/>
                    </a:lnTo>
                    <a:lnTo>
                      <a:pt x="293531" y="146763"/>
                    </a:lnTo>
                    <a:cubicBezTo>
                      <a:pt x="293531" y="68490"/>
                      <a:pt x="229932" y="0"/>
                      <a:pt x="146765" y="0"/>
                    </a:cubicBezTo>
                    <a:cubicBezTo>
                      <a:pt x="68490" y="0"/>
                      <a:pt x="0" y="63597"/>
                      <a:pt x="0" y="146763"/>
                    </a:cubicBezTo>
                    <a:lnTo>
                      <a:pt x="0" y="660435"/>
                    </a:lnTo>
                    <a:cubicBezTo>
                      <a:pt x="4892" y="743601"/>
                      <a:pt x="68490" y="812091"/>
                      <a:pt x="146765" y="812091"/>
                    </a:cubicBezTo>
                    <a:close/>
                  </a:path>
                </a:pathLst>
              </a:custGeom>
              <a:solidFill>
                <a:schemeClr val="tx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64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013AEBA-B97C-4A54-ACFC-41B2F9C2440B}"/>
              </a:ext>
            </a:extLst>
          </p:cNvPr>
          <p:cNvGrpSpPr/>
          <p:nvPr/>
        </p:nvGrpSpPr>
        <p:grpSpPr>
          <a:xfrm>
            <a:off x="1842220" y="3386694"/>
            <a:ext cx="257871" cy="294198"/>
            <a:chOff x="642250" y="670149"/>
            <a:chExt cx="4077936" cy="46523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32C698F-36C0-4468-975B-4D04FE352667}"/>
                </a:ext>
              </a:extLst>
            </p:cNvPr>
            <p:cNvSpPr/>
            <p:nvPr/>
          </p:nvSpPr>
          <p:spPr>
            <a:xfrm>
              <a:off x="642250" y="670149"/>
              <a:ext cx="4077936" cy="4652398"/>
            </a:xfrm>
            <a:custGeom>
              <a:avLst/>
              <a:gdLst>
                <a:gd name="connsiteX0" fmla="*/ 4026263 w 4077936"/>
                <a:gd name="connsiteY0" fmla="*/ 2509654 h 4652398"/>
                <a:gd name="connsiteX1" fmla="*/ 3659349 w 4077936"/>
                <a:gd name="connsiteY1" fmla="*/ 1951953 h 4652398"/>
                <a:gd name="connsiteX2" fmla="*/ 3644673 w 4077936"/>
                <a:gd name="connsiteY2" fmla="*/ 1903032 h 4652398"/>
                <a:gd name="connsiteX3" fmla="*/ 2079176 w 4077936"/>
                <a:gd name="connsiteY3" fmla="*/ 450074 h 4652398"/>
                <a:gd name="connsiteX4" fmla="*/ 1164338 w 4077936"/>
                <a:gd name="connsiteY4" fmla="*/ 0 h 4652398"/>
                <a:gd name="connsiteX5" fmla="*/ 0 w 4077936"/>
                <a:gd name="connsiteY5" fmla="*/ 1169215 h 4652398"/>
                <a:gd name="connsiteX6" fmla="*/ 464757 w 4077936"/>
                <a:gd name="connsiteY6" fmla="*/ 2098716 h 4652398"/>
                <a:gd name="connsiteX7" fmla="*/ 1095848 w 4077936"/>
                <a:gd name="connsiteY7" fmla="*/ 3404910 h 4652398"/>
                <a:gd name="connsiteX8" fmla="*/ 1115417 w 4077936"/>
                <a:gd name="connsiteY8" fmla="*/ 3439155 h 4652398"/>
                <a:gd name="connsiteX9" fmla="*/ 1115417 w 4077936"/>
                <a:gd name="connsiteY9" fmla="*/ 4270814 h 4652398"/>
                <a:gd name="connsiteX10" fmla="*/ 1364918 w 4077936"/>
                <a:gd name="connsiteY10" fmla="*/ 4539880 h 4652398"/>
                <a:gd name="connsiteX11" fmla="*/ 2612423 w 4077936"/>
                <a:gd name="connsiteY11" fmla="*/ 4652399 h 4652398"/>
                <a:gd name="connsiteX12" fmla="*/ 2636884 w 4077936"/>
                <a:gd name="connsiteY12" fmla="*/ 4652399 h 4652398"/>
                <a:gd name="connsiteX13" fmla="*/ 2822787 w 4077936"/>
                <a:gd name="connsiteY13" fmla="*/ 4579017 h 4652398"/>
                <a:gd name="connsiteX14" fmla="*/ 2910846 w 4077936"/>
                <a:gd name="connsiteY14" fmla="*/ 4378440 h 4652398"/>
                <a:gd name="connsiteX15" fmla="*/ 2910846 w 4077936"/>
                <a:gd name="connsiteY15" fmla="*/ 3864769 h 4652398"/>
                <a:gd name="connsiteX16" fmla="*/ 3272867 w 4077936"/>
                <a:gd name="connsiteY16" fmla="*/ 3864769 h 4652398"/>
                <a:gd name="connsiteX17" fmla="*/ 3659349 w 4077936"/>
                <a:gd name="connsiteY17" fmla="*/ 3478292 h 4652398"/>
                <a:gd name="connsiteX18" fmla="*/ 3659349 w 4077936"/>
                <a:gd name="connsiteY18" fmla="*/ 2993973 h 4652398"/>
                <a:gd name="connsiteX19" fmla="*/ 3771870 w 4077936"/>
                <a:gd name="connsiteY19" fmla="*/ 2993973 h 4652398"/>
                <a:gd name="connsiteX20" fmla="*/ 4040939 w 4077936"/>
                <a:gd name="connsiteY20" fmla="*/ 2832533 h 4652398"/>
                <a:gd name="connsiteX21" fmla="*/ 4026263 w 4077936"/>
                <a:gd name="connsiteY21" fmla="*/ 2509654 h 4652398"/>
                <a:gd name="connsiteX22" fmla="*/ 293531 w 4077936"/>
                <a:gd name="connsiteY22" fmla="*/ 1169215 h 4652398"/>
                <a:gd name="connsiteX23" fmla="*/ 1174123 w 4077936"/>
                <a:gd name="connsiteY23" fmla="*/ 288635 h 4652398"/>
                <a:gd name="connsiteX24" fmla="*/ 2054715 w 4077936"/>
                <a:gd name="connsiteY24" fmla="*/ 1169215 h 4652398"/>
                <a:gd name="connsiteX25" fmla="*/ 1174123 w 4077936"/>
                <a:gd name="connsiteY25" fmla="*/ 2049795 h 4652398"/>
                <a:gd name="connsiteX26" fmla="*/ 293531 w 4077936"/>
                <a:gd name="connsiteY26" fmla="*/ 1169215 h 4652398"/>
                <a:gd name="connsiteX27" fmla="*/ 3771870 w 4077936"/>
                <a:gd name="connsiteY27" fmla="*/ 2695554 h 4652398"/>
                <a:gd name="connsiteX28" fmla="*/ 3556614 w 4077936"/>
                <a:gd name="connsiteY28" fmla="*/ 2695554 h 4652398"/>
                <a:gd name="connsiteX29" fmla="*/ 3365819 w 4077936"/>
                <a:gd name="connsiteY29" fmla="*/ 2886346 h 4652398"/>
                <a:gd name="connsiteX30" fmla="*/ 3365819 w 4077936"/>
                <a:gd name="connsiteY30" fmla="*/ 3468508 h 4652398"/>
                <a:gd name="connsiteX31" fmla="*/ 3267975 w 4077936"/>
                <a:gd name="connsiteY31" fmla="*/ 3566350 h 4652398"/>
                <a:gd name="connsiteX32" fmla="*/ 2832571 w 4077936"/>
                <a:gd name="connsiteY32" fmla="*/ 3566350 h 4652398"/>
                <a:gd name="connsiteX33" fmla="*/ 2617315 w 4077936"/>
                <a:gd name="connsiteY33" fmla="*/ 3781603 h 4652398"/>
                <a:gd name="connsiteX34" fmla="*/ 2617315 w 4077936"/>
                <a:gd name="connsiteY34" fmla="*/ 4349088 h 4652398"/>
                <a:gd name="connsiteX35" fmla="*/ 1404055 w 4077936"/>
                <a:gd name="connsiteY35" fmla="*/ 4246354 h 4652398"/>
                <a:gd name="connsiteX36" fmla="*/ 1404055 w 4077936"/>
                <a:gd name="connsiteY36" fmla="*/ 3434263 h 4652398"/>
                <a:gd name="connsiteX37" fmla="*/ 1286643 w 4077936"/>
                <a:gd name="connsiteY37" fmla="*/ 3179873 h 4652398"/>
                <a:gd name="connsiteX38" fmla="*/ 772964 w 4077936"/>
                <a:gd name="connsiteY38" fmla="*/ 2265048 h 4652398"/>
                <a:gd name="connsiteX39" fmla="*/ 1169231 w 4077936"/>
                <a:gd name="connsiteY39" fmla="*/ 2338430 h 4652398"/>
                <a:gd name="connsiteX40" fmla="*/ 2338461 w 4077936"/>
                <a:gd name="connsiteY40" fmla="*/ 1169215 h 4652398"/>
                <a:gd name="connsiteX41" fmla="*/ 2260186 w 4077936"/>
                <a:gd name="connsiteY41" fmla="*/ 763170 h 4652398"/>
                <a:gd name="connsiteX42" fmla="*/ 3356034 w 4077936"/>
                <a:gd name="connsiteY42" fmla="*/ 1932384 h 4652398"/>
                <a:gd name="connsiteX43" fmla="*/ 3409848 w 4077936"/>
                <a:gd name="connsiteY43" fmla="*/ 2108500 h 4652398"/>
                <a:gd name="connsiteX44" fmla="*/ 3781654 w 4077936"/>
                <a:gd name="connsiteY44" fmla="*/ 2690662 h 4652398"/>
                <a:gd name="connsiteX45" fmla="*/ 3771870 w 4077936"/>
                <a:gd name="connsiteY45" fmla="*/ 2695554 h 465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77936" h="4652398">
                  <a:moveTo>
                    <a:pt x="4026263" y="2509654"/>
                  </a:moveTo>
                  <a:lnTo>
                    <a:pt x="3659349" y="1951953"/>
                  </a:lnTo>
                  <a:cubicBezTo>
                    <a:pt x="3649565" y="1937276"/>
                    <a:pt x="3644673" y="1922600"/>
                    <a:pt x="3644673" y="1903032"/>
                  </a:cubicBezTo>
                  <a:cubicBezTo>
                    <a:pt x="3571290" y="1081157"/>
                    <a:pt x="2901062" y="459859"/>
                    <a:pt x="2079176" y="450074"/>
                  </a:cubicBezTo>
                  <a:cubicBezTo>
                    <a:pt x="1863920" y="176116"/>
                    <a:pt x="1536144" y="0"/>
                    <a:pt x="1164338" y="0"/>
                  </a:cubicBezTo>
                  <a:cubicBezTo>
                    <a:pt x="523463" y="0"/>
                    <a:pt x="0" y="523456"/>
                    <a:pt x="0" y="1169215"/>
                  </a:cubicBezTo>
                  <a:cubicBezTo>
                    <a:pt x="0" y="1550800"/>
                    <a:pt x="185903" y="1883463"/>
                    <a:pt x="464757" y="2098716"/>
                  </a:cubicBezTo>
                  <a:cubicBezTo>
                    <a:pt x="479433" y="2592819"/>
                    <a:pt x="714258" y="3077139"/>
                    <a:pt x="1095848" y="3404910"/>
                  </a:cubicBezTo>
                  <a:cubicBezTo>
                    <a:pt x="1100740" y="3409802"/>
                    <a:pt x="1115417" y="3419586"/>
                    <a:pt x="1115417" y="3439155"/>
                  </a:cubicBezTo>
                  <a:lnTo>
                    <a:pt x="1115417" y="4270814"/>
                  </a:lnTo>
                  <a:cubicBezTo>
                    <a:pt x="1115417" y="4412685"/>
                    <a:pt x="1223045" y="4530096"/>
                    <a:pt x="1364918" y="4539880"/>
                  </a:cubicBezTo>
                  <a:lnTo>
                    <a:pt x="2612423" y="4652399"/>
                  </a:lnTo>
                  <a:cubicBezTo>
                    <a:pt x="2622208" y="4652399"/>
                    <a:pt x="2627100" y="4652399"/>
                    <a:pt x="2636884" y="4652399"/>
                  </a:cubicBezTo>
                  <a:cubicBezTo>
                    <a:pt x="2705375" y="4652399"/>
                    <a:pt x="2768973" y="4627938"/>
                    <a:pt x="2822787" y="4579017"/>
                  </a:cubicBezTo>
                  <a:cubicBezTo>
                    <a:pt x="2876601" y="4530096"/>
                    <a:pt x="2910846" y="4456714"/>
                    <a:pt x="2910846" y="4378440"/>
                  </a:cubicBezTo>
                  <a:lnTo>
                    <a:pt x="2910846" y="3864769"/>
                  </a:lnTo>
                  <a:lnTo>
                    <a:pt x="3272867" y="3864769"/>
                  </a:lnTo>
                  <a:cubicBezTo>
                    <a:pt x="3488123" y="3864769"/>
                    <a:pt x="3659349" y="3688653"/>
                    <a:pt x="3659349" y="3478292"/>
                  </a:cubicBezTo>
                  <a:lnTo>
                    <a:pt x="3659349" y="2993973"/>
                  </a:lnTo>
                  <a:lnTo>
                    <a:pt x="3771870" y="2993973"/>
                  </a:lnTo>
                  <a:cubicBezTo>
                    <a:pt x="3884390" y="2993973"/>
                    <a:pt x="3987126" y="2930375"/>
                    <a:pt x="4040939" y="2832533"/>
                  </a:cubicBezTo>
                  <a:cubicBezTo>
                    <a:pt x="4094753" y="2724907"/>
                    <a:pt x="4089861" y="2607496"/>
                    <a:pt x="4026263" y="2509654"/>
                  </a:cubicBezTo>
                  <a:close/>
                  <a:moveTo>
                    <a:pt x="293531" y="1169215"/>
                  </a:moveTo>
                  <a:cubicBezTo>
                    <a:pt x="293531" y="684896"/>
                    <a:pt x="689797" y="288635"/>
                    <a:pt x="1174123" y="288635"/>
                  </a:cubicBezTo>
                  <a:cubicBezTo>
                    <a:pt x="1658449" y="288635"/>
                    <a:pt x="2054715" y="684896"/>
                    <a:pt x="2054715" y="1169215"/>
                  </a:cubicBezTo>
                  <a:cubicBezTo>
                    <a:pt x="2054715" y="1653534"/>
                    <a:pt x="1658449" y="2049795"/>
                    <a:pt x="1174123" y="2049795"/>
                  </a:cubicBezTo>
                  <a:cubicBezTo>
                    <a:pt x="689797" y="2049795"/>
                    <a:pt x="293531" y="1653534"/>
                    <a:pt x="293531" y="1169215"/>
                  </a:cubicBezTo>
                  <a:close/>
                  <a:moveTo>
                    <a:pt x="3771870" y="2695554"/>
                  </a:moveTo>
                  <a:lnTo>
                    <a:pt x="3556614" y="2695554"/>
                  </a:lnTo>
                  <a:cubicBezTo>
                    <a:pt x="3448986" y="2695554"/>
                    <a:pt x="3365819" y="2783612"/>
                    <a:pt x="3365819" y="2886346"/>
                  </a:cubicBezTo>
                  <a:lnTo>
                    <a:pt x="3365819" y="3468508"/>
                  </a:lnTo>
                  <a:cubicBezTo>
                    <a:pt x="3365819" y="3522321"/>
                    <a:pt x="3321789" y="3566350"/>
                    <a:pt x="3267975" y="3566350"/>
                  </a:cubicBezTo>
                  <a:lnTo>
                    <a:pt x="2832571" y="3566350"/>
                  </a:lnTo>
                  <a:cubicBezTo>
                    <a:pt x="2715159" y="3566350"/>
                    <a:pt x="2617315" y="3664192"/>
                    <a:pt x="2617315" y="3781603"/>
                  </a:cubicBezTo>
                  <a:lnTo>
                    <a:pt x="2617315" y="4349088"/>
                  </a:lnTo>
                  <a:lnTo>
                    <a:pt x="1404055" y="4246354"/>
                  </a:lnTo>
                  <a:lnTo>
                    <a:pt x="1404055" y="3434263"/>
                  </a:lnTo>
                  <a:cubicBezTo>
                    <a:pt x="1404055" y="3336420"/>
                    <a:pt x="1360026" y="3243470"/>
                    <a:pt x="1286643" y="3179873"/>
                  </a:cubicBezTo>
                  <a:cubicBezTo>
                    <a:pt x="1017573" y="2949944"/>
                    <a:pt x="831670" y="2612388"/>
                    <a:pt x="772964" y="2265048"/>
                  </a:cubicBezTo>
                  <a:cubicBezTo>
                    <a:pt x="895269" y="2309077"/>
                    <a:pt x="1027357" y="2338430"/>
                    <a:pt x="1169231" y="2338430"/>
                  </a:cubicBezTo>
                  <a:cubicBezTo>
                    <a:pt x="1814998" y="2338430"/>
                    <a:pt x="2338461" y="1814974"/>
                    <a:pt x="2338461" y="1169215"/>
                  </a:cubicBezTo>
                  <a:cubicBezTo>
                    <a:pt x="2338461" y="1027344"/>
                    <a:pt x="2309108" y="890364"/>
                    <a:pt x="2260186" y="763170"/>
                  </a:cubicBezTo>
                  <a:cubicBezTo>
                    <a:pt x="2847248" y="851227"/>
                    <a:pt x="3302221" y="1320870"/>
                    <a:pt x="3356034" y="1932384"/>
                  </a:cubicBezTo>
                  <a:cubicBezTo>
                    <a:pt x="3360927" y="1995982"/>
                    <a:pt x="3380495" y="2049795"/>
                    <a:pt x="3409848" y="2108500"/>
                  </a:cubicBezTo>
                  <a:lnTo>
                    <a:pt x="3781654" y="2690662"/>
                  </a:lnTo>
                  <a:cubicBezTo>
                    <a:pt x="3781654" y="2695554"/>
                    <a:pt x="3771870" y="2695554"/>
                    <a:pt x="3771870" y="269555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F7F3C1-4BC5-4D24-B34F-BE95F3F01996}"/>
                </a:ext>
              </a:extLst>
            </p:cNvPr>
            <p:cNvSpPr/>
            <p:nvPr/>
          </p:nvSpPr>
          <p:spPr>
            <a:xfrm>
              <a:off x="1664716" y="1174037"/>
              <a:ext cx="714257" cy="812090"/>
            </a:xfrm>
            <a:custGeom>
              <a:avLst/>
              <a:gdLst>
                <a:gd name="connsiteX0" fmla="*/ 146765 w 714257"/>
                <a:gd name="connsiteY0" fmla="*/ 812091 h 812090"/>
                <a:gd name="connsiteX1" fmla="*/ 567493 w 714257"/>
                <a:gd name="connsiteY1" fmla="*/ 812091 h 812090"/>
                <a:gd name="connsiteX2" fmla="*/ 714258 w 714257"/>
                <a:gd name="connsiteY2" fmla="*/ 665327 h 812090"/>
                <a:gd name="connsiteX3" fmla="*/ 567493 w 714257"/>
                <a:gd name="connsiteY3" fmla="*/ 518564 h 812090"/>
                <a:gd name="connsiteX4" fmla="*/ 293531 w 714257"/>
                <a:gd name="connsiteY4" fmla="*/ 518564 h 812090"/>
                <a:gd name="connsiteX5" fmla="*/ 293531 w 714257"/>
                <a:gd name="connsiteY5" fmla="*/ 146763 h 812090"/>
                <a:gd name="connsiteX6" fmla="*/ 146765 w 714257"/>
                <a:gd name="connsiteY6" fmla="*/ 0 h 812090"/>
                <a:gd name="connsiteX7" fmla="*/ 0 w 714257"/>
                <a:gd name="connsiteY7" fmla="*/ 146763 h 812090"/>
                <a:gd name="connsiteX8" fmla="*/ 0 w 714257"/>
                <a:gd name="connsiteY8" fmla="*/ 660435 h 812090"/>
                <a:gd name="connsiteX9" fmla="*/ 146765 w 714257"/>
                <a:gd name="connsiteY9" fmla="*/ 812091 h 81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4257" h="812090">
                  <a:moveTo>
                    <a:pt x="146765" y="812091"/>
                  </a:moveTo>
                  <a:lnTo>
                    <a:pt x="567493" y="812091"/>
                  </a:lnTo>
                  <a:cubicBezTo>
                    <a:pt x="645768" y="812091"/>
                    <a:pt x="714258" y="748493"/>
                    <a:pt x="714258" y="665327"/>
                  </a:cubicBezTo>
                  <a:cubicBezTo>
                    <a:pt x="714258" y="587053"/>
                    <a:pt x="650660" y="518564"/>
                    <a:pt x="567493" y="518564"/>
                  </a:cubicBezTo>
                  <a:lnTo>
                    <a:pt x="293531" y="518564"/>
                  </a:lnTo>
                  <a:lnTo>
                    <a:pt x="293531" y="146763"/>
                  </a:lnTo>
                  <a:cubicBezTo>
                    <a:pt x="293531" y="68490"/>
                    <a:pt x="229932" y="0"/>
                    <a:pt x="146765" y="0"/>
                  </a:cubicBezTo>
                  <a:cubicBezTo>
                    <a:pt x="68490" y="0"/>
                    <a:pt x="0" y="63597"/>
                    <a:pt x="0" y="146763"/>
                  </a:cubicBezTo>
                  <a:lnTo>
                    <a:pt x="0" y="660435"/>
                  </a:lnTo>
                  <a:cubicBezTo>
                    <a:pt x="4892" y="743601"/>
                    <a:pt x="68490" y="812091"/>
                    <a:pt x="146765" y="81209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6151E16-E810-4A11-855E-BF09B955D12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73" y="3282683"/>
            <a:ext cx="12192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AE131A5-A6F8-4677-8239-B1205B95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58" y="1106123"/>
            <a:ext cx="10347085" cy="464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9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Steel</dc:creator>
  <cp:lastModifiedBy>Jonathan Steel</cp:lastModifiedBy>
  <cp:revision>3</cp:revision>
  <dcterms:created xsi:type="dcterms:W3CDTF">2020-07-25T12:53:19Z</dcterms:created>
  <dcterms:modified xsi:type="dcterms:W3CDTF">2020-07-26T06:58:03Z</dcterms:modified>
</cp:coreProperties>
</file>