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2D388A"/>
    <a:srgbClr val="099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C6012-C9E4-4526-AC9E-21302A4F6DEE}" v="22" dt="2020-07-29T16:53:2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el" userId="c59b30b6-b53b-4907-b963-706b6ac23b64" providerId="ADAL" clId="{27B73B6D-0E0B-4267-955A-30EFBE351D45}"/>
    <pc:docChg chg="undo custSel addSld modSld">
      <pc:chgData name="Jonathan Steel" userId="c59b30b6-b53b-4907-b963-706b6ac23b64" providerId="ADAL" clId="{27B73B6D-0E0B-4267-955A-30EFBE351D45}" dt="2020-07-25T13:37:50.501" v="43" actId="207"/>
      <pc:docMkLst>
        <pc:docMk/>
      </pc:docMkLst>
      <pc:sldChg chg="addSp delSp modSp add mod">
        <pc:chgData name="Jonathan Steel" userId="c59b30b6-b53b-4907-b963-706b6ac23b64" providerId="ADAL" clId="{27B73B6D-0E0B-4267-955A-30EFBE351D45}" dt="2020-07-25T13:36:17.268" v="35" actId="164"/>
        <pc:sldMkLst>
          <pc:docMk/>
          <pc:sldMk cId="301587995" sldId="261"/>
        </pc:sldMkLst>
        <pc:spChg chg="mod topLvl">
          <ac:chgData name="Jonathan Steel" userId="c59b30b6-b53b-4907-b963-706b6ac23b64" providerId="ADAL" clId="{27B73B6D-0E0B-4267-955A-30EFBE351D45}" dt="2020-07-25T13:36:17.268" v="35" actId="164"/>
          <ac:spMkLst>
            <pc:docMk/>
            <pc:sldMk cId="301587995" sldId="261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4:25.925" v="1" actId="165"/>
          <ac:spMkLst>
            <pc:docMk/>
            <pc:sldMk cId="301587995" sldId="261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4:31.961" v="3" actId="1076"/>
          <ac:spMkLst>
            <pc:docMk/>
            <pc:sldMk cId="301587995" sldId="261"/>
            <ac:spMk id="17" creationId="{81BEC71D-3D80-4C1D-AD6C-8D044C0FEDB8}"/>
          </ac:spMkLst>
        </pc:spChg>
        <pc:grpChg chg="add mod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2" creationId="{3F68088C-3147-48FA-868F-D9321D46D4FF}"/>
          </ac:grpSpMkLst>
        </pc:grpChg>
        <pc:grpChg chg="mod topLvl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15" creationId="{D9169543-CD61-44A2-BFBC-C4579157DA6A}"/>
          </ac:grpSpMkLst>
        </pc:grpChg>
        <pc:grpChg chg="del">
          <ac:chgData name="Jonathan Steel" userId="c59b30b6-b53b-4907-b963-706b6ac23b64" providerId="ADAL" clId="{27B73B6D-0E0B-4267-955A-30EFBE351D45}" dt="2020-07-25T13:34:25.925" v="1" actId="165"/>
          <ac:grpSpMkLst>
            <pc:docMk/>
            <pc:sldMk cId="301587995" sldId="261"/>
            <ac:grpSpMk id="20" creationId="{EFD50919-8200-4486-AB52-C707EAF66D28}"/>
          </ac:grpSpMkLst>
        </pc:grpChg>
      </pc:sldChg>
      <pc:sldChg chg="modSp add">
        <pc:chgData name="Jonathan Steel" userId="c59b30b6-b53b-4907-b963-706b6ac23b64" providerId="ADAL" clId="{27B73B6D-0E0B-4267-955A-30EFBE351D45}" dt="2020-07-25T13:37:50.501" v="43" actId="207"/>
        <pc:sldMkLst>
          <pc:docMk/>
          <pc:sldMk cId="3184647294" sldId="262"/>
        </pc:sldMkLst>
        <pc:spChg chg="mod">
          <ac:chgData name="Jonathan Steel" userId="c59b30b6-b53b-4907-b963-706b6ac23b64" providerId="ADAL" clId="{27B73B6D-0E0B-4267-955A-30EFBE351D45}" dt="2020-07-25T13:37:50.501" v="43" actId="207"/>
          <ac:spMkLst>
            <pc:docMk/>
            <pc:sldMk cId="3184647294" sldId="262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7:26.370" v="38" actId="207"/>
          <ac:spMkLst>
            <pc:docMk/>
            <pc:sldMk cId="3184647294" sldId="262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7:30.210" v="39" actId="207"/>
          <ac:spMkLst>
            <pc:docMk/>
            <pc:sldMk cId="3184647294" sldId="262"/>
            <ac:spMk id="17" creationId="{81BEC71D-3D80-4C1D-AD6C-8D044C0FEDB8}"/>
          </ac:spMkLst>
        </pc:spChg>
      </pc:sldChg>
    </pc:docChg>
  </pc:docChgLst>
  <pc:docChgLst>
    <pc:chgData name="Jonathan Steel" userId="c59b30b6-b53b-4907-b963-706b6ac23b64" providerId="ADAL" clId="{37DC6012-C9E4-4526-AC9E-21302A4F6DEE}"/>
    <pc:docChg chg="undo custSel addSld delSld modSld sldOrd">
      <pc:chgData name="Jonathan Steel" userId="c59b30b6-b53b-4907-b963-706b6ac23b64" providerId="ADAL" clId="{37DC6012-C9E4-4526-AC9E-21302A4F6DEE}" dt="2020-07-29T16:53:24.359" v="71" actId="207"/>
      <pc:docMkLst>
        <pc:docMk/>
      </pc:docMkLst>
      <pc:sldChg chg="addSp delSp modSp mod">
        <pc:chgData name="Jonathan Steel" userId="c59b30b6-b53b-4907-b963-706b6ac23b64" providerId="ADAL" clId="{37DC6012-C9E4-4526-AC9E-21302A4F6DEE}" dt="2020-07-26T06:54:42.334" v="37" actId="21"/>
        <pc:sldMkLst>
          <pc:docMk/>
          <pc:sldMk cId="2066669287" sldId="256"/>
        </pc:sldMkLst>
        <pc:spChg chg="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6" creationId="{D3B5FFC9-308B-4670-AF36-5F9EAC518B2D}"/>
          </ac:spMkLst>
        </pc:spChg>
        <pc:spChg chg="add del 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7" creationId="{81BEC71D-3D80-4C1D-AD6C-8D044C0FEDB8}"/>
          </ac:spMkLst>
        </pc:spChg>
        <pc:grpChg chg="add del">
          <ac:chgData name="Jonathan Steel" userId="c59b30b6-b53b-4907-b963-706b6ac23b64" providerId="ADAL" clId="{37DC6012-C9E4-4526-AC9E-21302A4F6DEE}" dt="2020-07-26T06:54:42.334" v="37" actId="21"/>
          <ac:grpSpMkLst>
            <pc:docMk/>
            <pc:sldMk cId="2066669287" sldId="256"/>
            <ac:grpSpMk id="15" creationId="{D9169543-CD61-44A2-BFBC-C4579157DA6A}"/>
          </ac:grpSpMkLst>
        </pc:grpChg>
      </pc:sldChg>
      <pc:sldChg chg="del">
        <pc:chgData name="Jonathan Steel" userId="c59b30b6-b53b-4907-b963-706b6ac23b64" providerId="ADAL" clId="{37DC6012-C9E4-4526-AC9E-21302A4F6DEE}" dt="2020-07-25T13:57:32.281" v="0" actId="47"/>
        <pc:sldMkLst>
          <pc:docMk/>
          <pc:sldMk cId="2986117580" sldId="259"/>
        </pc:sldMkLst>
      </pc:sldChg>
      <pc:sldChg chg="del">
        <pc:chgData name="Jonathan Steel" userId="c59b30b6-b53b-4907-b963-706b6ac23b64" providerId="ADAL" clId="{37DC6012-C9E4-4526-AC9E-21302A4F6DEE}" dt="2020-07-25T13:57:38.943" v="1" actId="47"/>
        <pc:sldMkLst>
          <pc:docMk/>
          <pc:sldMk cId="3323999524" sldId="260"/>
        </pc:sldMkLst>
      </pc:sldChg>
      <pc:sldChg chg="addSp delSp modSp new mod modClrScheme chgLayout">
        <pc:chgData name="Jonathan Steel" userId="c59b30b6-b53b-4907-b963-706b6ac23b64" providerId="ADAL" clId="{37DC6012-C9E4-4526-AC9E-21302A4F6DEE}" dt="2020-07-25T13:58:30.114" v="8" actId="12789"/>
        <pc:sldMkLst>
          <pc:docMk/>
          <pc:sldMk cId="753896810" sldId="263"/>
        </pc:sldMkLst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2" creationId="{71A094E9-4889-4A5F-B92A-419798BAF578}"/>
          </ac:spMkLst>
        </pc:spChg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3" creationId="{21A0124D-A9C3-4ACD-BC99-644C957E5A9B}"/>
          </ac:spMkLst>
        </pc:spChg>
        <pc:picChg chg="add mod">
          <ac:chgData name="Jonathan Steel" userId="c59b30b6-b53b-4907-b963-706b6ac23b64" providerId="ADAL" clId="{37DC6012-C9E4-4526-AC9E-21302A4F6DEE}" dt="2020-07-25T13:58:30.114" v="8" actId="12789"/>
          <ac:picMkLst>
            <pc:docMk/>
            <pc:sldMk cId="753896810" sldId="263"/>
            <ac:picMk id="5" creationId="{3AE131A5-A6F8-4677-8239-B1205B952790}"/>
          </ac:picMkLst>
        </pc:picChg>
      </pc:sldChg>
      <pc:sldChg chg="addSp delSp modSp add del mod">
        <pc:chgData name="Jonathan Steel" userId="c59b30b6-b53b-4907-b963-706b6ac23b64" providerId="ADAL" clId="{37DC6012-C9E4-4526-AC9E-21302A4F6DEE}" dt="2020-07-25T14:04:16.423" v="32" actId="47"/>
        <pc:sldMkLst>
          <pc:docMk/>
          <pc:sldMk cId="284011272" sldId="264"/>
        </pc:sldMkLst>
        <pc:spChg chg="add mod ord">
          <ac:chgData name="Jonathan Steel" userId="c59b30b6-b53b-4907-b963-706b6ac23b64" providerId="ADAL" clId="{37DC6012-C9E4-4526-AC9E-21302A4F6DEE}" dt="2020-07-25T14:03:51.928" v="28" actId="167"/>
          <ac:spMkLst>
            <pc:docMk/>
            <pc:sldMk cId="284011272" sldId="264"/>
            <ac:spMk id="2" creationId="{F857CC7B-7A89-448D-9A4E-8C21301B8FE4}"/>
          </ac:spMkLst>
        </pc:spChg>
        <pc:picChg chg="del mod">
          <ac:chgData name="Jonathan Steel" userId="c59b30b6-b53b-4907-b963-706b6ac23b64" providerId="ADAL" clId="{37DC6012-C9E4-4526-AC9E-21302A4F6DEE}" dt="2020-07-25T14:03:59.536" v="31" actId="478"/>
          <ac:picMkLst>
            <pc:docMk/>
            <pc:sldMk cId="284011272" sldId="264"/>
            <ac:picMk id="5" creationId="{3AE131A5-A6F8-4677-8239-B1205B952790}"/>
          </ac:picMkLst>
        </pc:picChg>
        <pc:picChg chg="add del mod">
          <ac:chgData name="Jonathan Steel" userId="c59b30b6-b53b-4907-b963-706b6ac23b64" providerId="ADAL" clId="{37DC6012-C9E4-4526-AC9E-21302A4F6DEE}" dt="2020-07-25T14:03:58.900" v="30" actId="478"/>
          <ac:picMkLst>
            <pc:docMk/>
            <pc:sldMk cId="284011272" sldId="264"/>
            <ac:picMk id="1026" creationId="{746A7D1C-6E80-4E57-805B-D9D581A20B8E}"/>
          </ac:picMkLst>
        </pc:picChg>
      </pc:sldChg>
      <pc:sldChg chg="addSp delSp modSp new mod modClrScheme chgLayout">
        <pc:chgData name="Jonathan Steel" userId="c59b30b6-b53b-4907-b963-706b6ac23b64" providerId="ADAL" clId="{37DC6012-C9E4-4526-AC9E-21302A4F6DEE}" dt="2020-07-28T14:40:47.346" v="57" actId="1076"/>
        <pc:sldMkLst>
          <pc:docMk/>
          <pc:sldMk cId="3768940014" sldId="264"/>
        </pc:sldMkLst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2" creationId="{4A863775-5093-472D-95BB-77682475DA7D}"/>
          </ac:spMkLst>
        </pc:spChg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3" creationId="{7B3CDFE3-99C1-4C04-A384-F5F8F00B5AC5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4" creationId="{632C698F-36C0-4468-975B-4D04FE352667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5" creationId="{88F7F3C1-4BC5-4D24-B34F-BE95F3F01996}"/>
          </ac:spMkLst>
        </pc:spChg>
        <pc:grpChg chg="add mod">
          <ac:chgData name="Jonathan Steel" userId="c59b30b6-b53b-4907-b963-706b6ac23b64" providerId="ADAL" clId="{37DC6012-C9E4-4526-AC9E-21302A4F6DEE}" dt="2020-07-28T14:40:47.346" v="57" actId="1076"/>
          <ac:grpSpMkLst>
            <pc:docMk/>
            <pc:sldMk cId="3768940014" sldId="264"/>
            <ac:grpSpMk id="6" creationId="{A013AEBA-B97C-4A54-ACFC-41B2F9C2440B}"/>
          </ac:grpSpMkLst>
        </pc:grpChg>
        <pc:picChg chg="add mod">
          <ac:chgData name="Jonathan Steel" userId="c59b30b6-b53b-4907-b963-706b6ac23b64" providerId="ADAL" clId="{37DC6012-C9E4-4526-AC9E-21302A4F6DEE}" dt="2020-07-28T14:40:39.187" v="55" actId="1076"/>
          <ac:picMkLst>
            <pc:docMk/>
            <pc:sldMk cId="3768940014" sldId="264"/>
            <ac:picMk id="8" creationId="{96151E16-E810-4A11-855E-BF09B955D12D}"/>
          </ac:picMkLst>
        </pc:picChg>
      </pc:sldChg>
      <pc:sldChg chg="modSp add setBg">
        <pc:chgData name="Jonathan Steel" userId="c59b30b6-b53b-4907-b963-706b6ac23b64" providerId="ADAL" clId="{37DC6012-C9E4-4526-AC9E-21302A4F6DEE}" dt="2020-07-28T14:45:15.871" v="60"/>
        <pc:sldMkLst>
          <pc:docMk/>
          <pc:sldMk cId="1466726334" sldId="265"/>
        </pc:sldMkLst>
        <pc:grpChg chg="mod">
          <ac:chgData name="Jonathan Steel" userId="c59b30b6-b53b-4907-b963-706b6ac23b64" providerId="ADAL" clId="{37DC6012-C9E4-4526-AC9E-21302A4F6DEE}" dt="2020-07-28T14:44:56.002" v="59" actId="207"/>
          <ac:grpSpMkLst>
            <pc:docMk/>
            <pc:sldMk cId="1466726334" sldId="265"/>
            <ac:grpSpMk id="6" creationId="{A013AEBA-B97C-4A54-ACFC-41B2F9C2440B}"/>
          </ac:grpSpMkLst>
        </pc:grpChg>
      </pc:sldChg>
      <pc:sldChg chg="addSp delSp modSp new mod ord">
        <pc:chgData name="Jonathan Steel" userId="c59b30b6-b53b-4907-b963-706b6ac23b64" providerId="ADAL" clId="{37DC6012-C9E4-4526-AC9E-21302A4F6DEE}" dt="2020-07-29T16:53:24.359" v="71" actId="207"/>
        <pc:sldMkLst>
          <pc:docMk/>
          <pc:sldMk cId="4014324031" sldId="266"/>
        </pc:sldMkLst>
        <pc:spChg chg="add del">
          <ac:chgData name="Jonathan Steel" userId="c59b30b6-b53b-4907-b963-706b6ac23b64" providerId="ADAL" clId="{37DC6012-C9E4-4526-AC9E-21302A4F6DEE}" dt="2020-07-29T16:49:47.201" v="65" actId="478"/>
          <ac:spMkLst>
            <pc:docMk/>
            <pc:sldMk cId="4014324031" sldId="266"/>
            <ac:spMk id="3" creationId="{116B0D2C-9FFE-4835-A739-CDE99F37E180}"/>
          </ac:spMkLst>
        </pc:spChg>
        <pc:spChg chg="add del mod">
          <ac:chgData name="Jonathan Steel" userId="c59b30b6-b53b-4907-b963-706b6ac23b64" providerId="ADAL" clId="{37DC6012-C9E4-4526-AC9E-21302A4F6DEE}" dt="2020-07-29T16:50:24.226" v="68" actId="478"/>
          <ac:spMkLst>
            <pc:docMk/>
            <pc:sldMk cId="4014324031" sldId="266"/>
            <ac:spMk id="4" creationId="{5DC945AD-4E05-42AD-B031-06856E84B5EA}"/>
          </ac:spMkLst>
        </pc:spChg>
        <pc:spChg chg="add mod">
          <ac:chgData name="Jonathan Steel" userId="c59b30b6-b53b-4907-b963-706b6ac23b64" providerId="ADAL" clId="{37DC6012-C9E4-4526-AC9E-21302A4F6DEE}" dt="2020-07-29T16:53:24.359" v="71" actId="207"/>
          <ac:spMkLst>
            <pc:docMk/>
            <pc:sldMk cId="4014324031" sldId="266"/>
            <ac:spMk id="5" creationId="{2E5719A5-53CC-4C02-B198-2F57B06F81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A25-1A63-459D-A703-C3A95454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6CC4-38AA-4AB4-A71E-5BBFE69A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4252-4367-4760-A884-A0B3CAF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626-3D0B-4114-8BD9-F740E97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08A-132B-43EF-A015-85AC17E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8FD-632C-4780-9552-7E45428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B2DE-4909-492D-B768-B58EFDCE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E2AB-2794-49FD-BFAD-0CAD6ADA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39E4-C990-44A1-BAEC-77608D2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D97-9F4C-4EE8-8533-E21FEA3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BDAA4-27AE-476D-9BB5-019ECC55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2135-68CF-45AE-B7D3-F3E3CF4A7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83B-EAF6-4F23-AA5C-69382A6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2E43-6B42-4F31-A98C-4C66349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853-0063-4469-963D-9F5688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8B03-F4DF-48E2-9F65-ABAF3FF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D1D9-FE93-475E-BC42-BAA9EB6C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0494-7050-49E1-856E-C160D84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E9A3-FD6B-44DE-9FFA-3E05465D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24F8-C516-4120-9EBB-1A2E22B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A05B-92FA-413F-8ADA-3503F016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23DB-BFF0-4D65-B8AD-2B7CCE14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4843-0F1F-42EE-A655-2B7BF62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0BA4-28BE-40F1-A744-A405BD63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A5C3-EAF4-4099-8287-CFAC788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2E5-71EA-474D-B9D8-7C961F5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6A7B-FA45-442C-8CBC-D55431CD7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54770-7F87-4D23-9A43-C1AB52F5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864D-1CA7-4B4D-B42A-E1FA9C7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3927-9B13-46EE-9B19-447A544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AE72-8CA9-4FF1-90EA-F2B2AA6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013D-C8E2-436D-90BA-DF4BD3B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664B-0CE2-4137-A9A3-860CF163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5B95-24FB-4BA6-B07E-863C7B0D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8B7C-3A50-4EAE-9914-B24DEDA5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9BA6-2042-4EBD-9128-7B77DE22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0307F-3866-4060-B80B-32A231E9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ACF27-E818-4096-897D-64A51C3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23FB-D1E8-44B2-82B4-3B5B7F0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851-151C-40C2-9721-0C09965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DA52-40EB-4150-8887-F4178BF2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367E-E2AE-4A97-AFE4-37A07D7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D138-B94B-4395-9D7A-2B564FF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7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ECB2-3D7A-4ACE-839D-BE22A3D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E460-9ED3-4969-AC11-107AFA2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2B57-A3E6-4371-AA48-15F344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931-83A4-4C47-BFA6-2CD9EC6E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17F-CE67-4EB5-85E3-4DE0DE63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2630-09A5-4D1C-8462-5EE8D671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DCDC-60CA-4B14-8418-8DBACC44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02C-914E-44F2-83A9-995767B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A316-4CA4-487A-9C8D-9C8BDFD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0330-735A-4719-AB77-51A7983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1DCC-A3A0-418B-9261-87D6BA51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3768-5A98-4BE6-812C-B53C3BCD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40F-E7B3-4D2F-B52D-B5E69E8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ADAE-703B-4A8B-A4DF-E08AD400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2A8-F7DD-4563-A4F7-0BE27F0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3B2AC-B908-4851-83F8-6076A23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D0AB-C589-43E6-B9D5-E4F71D3F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38FF-BFE9-4FF2-9FBF-809B944C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F848-1230-4DF9-87AA-86CE49EEA584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74CA-3522-464D-9BD2-49C8546F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FE69-1ED8-4FD4-8A53-5F7BD096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4652398"/>
            <a:chOff x="642250" y="670149"/>
            <a:chExt cx="11549749" cy="4652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gradFill flip="none" rotWithShape="1"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  <a:tileRect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077936" cy="4652398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6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6004333"/>
            <a:chOff x="642250" y="670149"/>
            <a:chExt cx="11549749" cy="6004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832078" cy="6004333"/>
              <a:chOff x="1307268" y="1182175"/>
              <a:chExt cx="4832078" cy="6004333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5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gradFill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gradFill>
                  <a:gsLst>
                    <a:gs pos="0">
                      <a:srgbClr val="0998DC"/>
                    </a:gs>
                    <a:gs pos="100000">
                      <a:srgbClr val="2D388A"/>
                    </a:gs>
                  </a:gsLst>
                  <a:lin ang="108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AE131A5-A6F8-4677-8239-B1205B95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8" y="1106123"/>
            <a:ext cx="10347085" cy="46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5719A5-53CC-4C02-B198-2F57B06F8181}"/>
              </a:ext>
            </a:extLst>
          </p:cNvPr>
          <p:cNvSpPr/>
          <p:nvPr/>
        </p:nvSpPr>
        <p:spPr>
          <a:xfrm>
            <a:off x="0" y="0"/>
            <a:ext cx="4234649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Steel</dc:creator>
  <cp:lastModifiedBy>Jonathan Steel</cp:lastModifiedBy>
  <cp:revision>3</cp:revision>
  <dcterms:created xsi:type="dcterms:W3CDTF">2020-07-25T12:53:19Z</dcterms:created>
  <dcterms:modified xsi:type="dcterms:W3CDTF">2020-07-29T16:54:04Z</dcterms:modified>
</cp:coreProperties>
</file>