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D4CED6-E014-475E-AC2A-089658389F22}">
          <p14:sldIdLst>
            <p14:sldId id="256"/>
            <p14:sldId id="259"/>
            <p14:sldId id="260"/>
            <p14:sldId id="261"/>
            <p14:sldId id="262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5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0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3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8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9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7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582681-6CF5-46F4-8B6A-94A267C24724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9C0AC-BE10-4D32-BA7F-24DD257E97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7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432077" y="1929856"/>
                <a:ext cx="2820473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erfc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77" y="1929856"/>
                <a:ext cx="2820473" cy="909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13646" y="746974"/>
            <a:ext cx="157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理论计算</a:t>
            </a:r>
            <a:endParaRPr lang="zh-CN" altLang="en-US" sz="2400" dirty="0"/>
          </a:p>
        </p:txBody>
      </p:sp>
      <p:sp>
        <p:nvSpPr>
          <p:cNvPr id="8" name="右箭头 7"/>
          <p:cNvSpPr/>
          <p:nvPr/>
        </p:nvSpPr>
        <p:spPr>
          <a:xfrm>
            <a:off x="618186" y="768782"/>
            <a:ext cx="695460" cy="43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80989" y="3451538"/>
                <a:ext cx="4522648" cy="6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89" y="3451538"/>
                <a:ext cx="4522648" cy="669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7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3646" y="746974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仿真</a:t>
            </a:r>
          </a:p>
        </p:txBody>
      </p:sp>
      <p:sp>
        <p:nvSpPr>
          <p:cNvPr id="5" name="右箭头 4"/>
          <p:cNvSpPr/>
          <p:nvPr/>
        </p:nvSpPr>
        <p:spPr>
          <a:xfrm>
            <a:off x="618186" y="768782"/>
            <a:ext cx="695460" cy="43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40936" y="1167512"/>
            <a:ext cx="364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误码率随 </a:t>
            </a:r>
            <a:r>
              <a:rPr lang="en-US" altLang="zh-CN" sz="2400" dirty="0" smtClean="0"/>
              <a:t>SNR </a:t>
            </a:r>
            <a:r>
              <a:rPr lang="zh-CN" altLang="en-US" sz="2400" dirty="0" smtClean="0"/>
              <a:t>的变化关系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47742" y="2511380"/>
                <a:ext cx="7894749" cy="24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仿真需要抽样点的</a:t>
                </a:r>
                <a:r>
                  <a:rPr lang="zh-CN" altLang="en-US" b="1" dirty="0" smtClean="0"/>
                  <a:t>信号幅度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噪声幅度</a:t>
                </a:r>
                <a:r>
                  <a:rPr lang="zh-CN" altLang="en-US" dirty="0" smtClean="0"/>
                  <a:t>的数值，他们相加然后和判决电平比较得到解码结果。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，它们是成比例的，这里令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，就得到了</a:t>
                </a:r>
                <a:r>
                  <a:rPr lang="zh-CN" altLang="en-US" b="1" dirty="0" smtClean="0"/>
                  <a:t>信号幅度</a:t>
                </a:r>
                <a:r>
                  <a:rPr lang="zh-CN" altLang="en-US" dirty="0" smtClean="0"/>
                  <a:t>，我们会看到这样做的好处，那么噪声标准差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SNR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 smtClean="0"/>
                  <a:t>，标准差乘上一个标准正态分布下产生的随机数就是</a:t>
                </a:r>
                <a:r>
                  <a:rPr lang="zh-CN" altLang="en-US" b="1" dirty="0" smtClean="0"/>
                  <a:t>噪声幅度</a:t>
                </a:r>
                <a:r>
                  <a:rPr lang="zh-CN" altLang="en-US" dirty="0" smtClean="0"/>
                  <a:t>，也可以直接产生均值为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，标准差为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的随机数，是一样的。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742" y="2511380"/>
                <a:ext cx="7894749" cy="2472856"/>
              </a:xfrm>
              <a:prstGeom prst="rect">
                <a:avLst/>
              </a:prstGeom>
              <a:blipFill>
                <a:blip r:embed="rId2"/>
                <a:stretch>
                  <a:fillRect l="-695" t="-1478" r="-386" b="-2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3646" y="746974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仿真</a:t>
            </a:r>
          </a:p>
        </p:txBody>
      </p:sp>
      <p:sp>
        <p:nvSpPr>
          <p:cNvPr id="5" name="右箭头 4"/>
          <p:cNvSpPr/>
          <p:nvPr/>
        </p:nvSpPr>
        <p:spPr>
          <a:xfrm>
            <a:off x="618186" y="768782"/>
            <a:ext cx="695460" cy="43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6834" y="2421228"/>
            <a:ext cx="73023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2PSK </a:t>
            </a:r>
            <a:r>
              <a:rPr lang="zh-CN" altLang="en-US" sz="2000" dirty="0" smtClean="0"/>
              <a:t>后是调频信号，我们可以把它转化为基带信号进行仿真，转换之后的基带信号是双极性的。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smtClean="0"/>
              <a:t>sign</a:t>
            </a:r>
            <a:r>
              <a:rPr lang="zh-CN" altLang="en-US" sz="2000" dirty="0" smtClean="0"/>
              <a:t>函数和</a:t>
            </a:r>
            <a:r>
              <a:rPr lang="en-US" altLang="zh-CN" sz="2000" dirty="0" err="1" smtClean="0"/>
              <a:t>randn</a:t>
            </a:r>
            <a:r>
              <a:rPr lang="zh-CN" altLang="en-US" sz="2000" dirty="0" smtClean="0"/>
              <a:t>函数即可得到幅度为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分布概率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0.5</a:t>
            </a:r>
            <a:r>
              <a:rPr lang="zh-CN" altLang="en-US" sz="2000" dirty="0" smtClean="0"/>
              <a:t>的信号。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a = sign(</a:t>
            </a:r>
            <a:r>
              <a:rPr lang="en-US" altLang="zh-CN" sz="2000" dirty="0" err="1" smtClean="0"/>
              <a:t>randn</a:t>
            </a:r>
            <a:r>
              <a:rPr lang="en-US" altLang="zh-CN" sz="2000" dirty="0" smtClean="0"/>
              <a:t>(1,  N))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噪声</a:t>
            </a:r>
            <a:endParaRPr lang="en-US" altLang="zh-CN" sz="2000" dirty="0" smtClean="0"/>
          </a:p>
          <a:p>
            <a:pPr algn="ctr"/>
            <a:r>
              <a:rPr lang="en-US" altLang="zh-CN" sz="2000" dirty="0"/>
              <a:t>n</a:t>
            </a:r>
            <a:r>
              <a:rPr lang="en-US" altLang="zh-CN" sz="2000" dirty="0" smtClean="0"/>
              <a:t>oise = </a:t>
            </a:r>
            <a:r>
              <a:rPr lang="en-US" altLang="zh-CN" sz="2000" dirty="0" err="1" smtClean="0"/>
              <a:t>randn</a:t>
            </a:r>
            <a:r>
              <a:rPr lang="en-US" altLang="zh-CN" sz="2000" dirty="0" smtClean="0"/>
              <a:t>(1, N)*sigma</a:t>
            </a:r>
          </a:p>
          <a:p>
            <a:r>
              <a:rPr lang="zh-CN" altLang="en-US" sz="2000" dirty="0" smtClean="0"/>
              <a:t>接收的信号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r = a + noise;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778062" y="1208639"/>
            <a:ext cx="26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接收机前信号产生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29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3646" y="746974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仿真</a:t>
            </a:r>
          </a:p>
        </p:txBody>
      </p:sp>
      <p:sp>
        <p:nvSpPr>
          <p:cNvPr id="5" name="右箭头 4"/>
          <p:cNvSpPr/>
          <p:nvPr/>
        </p:nvSpPr>
        <p:spPr>
          <a:xfrm>
            <a:off x="618186" y="768782"/>
            <a:ext cx="695460" cy="43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86400" y="1219543"/>
            <a:ext cx="95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判决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9256" y="2859110"/>
            <a:ext cx="7727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易知判决电平为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判为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判为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，再次使用符号函数，得到判决结果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deci</a:t>
            </a:r>
            <a:r>
              <a:rPr lang="en-US" altLang="zh-CN" dirty="0" smtClean="0"/>
              <a:t> = sign(r)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3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3646" y="746974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仿真</a:t>
            </a:r>
          </a:p>
        </p:txBody>
      </p:sp>
      <p:sp>
        <p:nvSpPr>
          <p:cNvPr id="5" name="右箭头 4"/>
          <p:cNvSpPr/>
          <p:nvPr/>
        </p:nvSpPr>
        <p:spPr>
          <a:xfrm>
            <a:off x="618186" y="768782"/>
            <a:ext cx="695460" cy="43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7155" y="1208639"/>
            <a:ext cx="19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误码率统计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770845" y="2073499"/>
            <a:ext cx="8596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将判决结果和产生的双极性信号进行比较，统计误码个数，可以得到误码率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判 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，相减得 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，错判</a:t>
            </a:r>
            <a:endParaRPr lang="en-US" altLang="zh-CN" dirty="0" smtClean="0"/>
          </a:p>
          <a:p>
            <a:r>
              <a:rPr lang="zh-CN" altLang="en-US" dirty="0" smtClean="0"/>
              <a:t>发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判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，相减得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，正判</a:t>
            </a:r>
            <a:endParaRPr lang="en-US" altLang="zh-CN" dirty="0" smtClean="0"/>
          </a:p>
          <a:p>
            <a:r>
              <a:rPr lang="zh-CN" altLang="en-US" dirty="0" smtClean="0"/>
              <a:t>发 </a:t>
            </a:r>
            <a:r>
              <a:rPr lang="en-US" altLang="zh-CN" dirty="0" smtClean="0"/>
              <a:t>-1 </a:t>
            </a:r>
            <a:r>
              <a:rPr lang="zh-CN" altLang="en-US" dirty="0" smtClean="0"/>
              <a:t>判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，相减得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，正判</a:t>
            </a:r>
            <a:endParaRPr lang="en-US" altLang="zh-CN" dirty="0" smtClean="0"/>
          </a:p>
          <a:p>
            <a:r>
              <a:rPr lang="zh-CN" altLang="en-US" dirty="0" smtClean="0"/>
              <a:t>发 </a:t>
            </a:r>
            <a:r>
              <a:rPr lang="en-US" altLang="zh-CN" dirty="0" smtClean="0"/>
              <a:t>-1 </a:t>
            </a:r>
            <a:r>
              <a:rPr lang="zh-CN" altLang="en-US" dirty="0" smtClean="0"/>
              <a:t>判 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，相减得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，错判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因此我们将判决结果和信号相加，取绝对值后再除以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就是误码数（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），对所有的结果求和即得总误码数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c_err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b_err</a:t>
            </a:r>
            <a:r>
              <a:rPr lang="en-US" altLang="zh-CN" dirty="0" smtClean="0"/>
              <a:t> = sum(abs(</a:t>
            </a:r>
            <a:r>
              <a:rPr lang="en-US" altLang="zh-CN" dirty="0" err="1" smtClean="0"/>
              <a:t>deci</a:t>
            </a:r>
            <a:r>
              <a:rPr lang="en-US" altLang="zh-CN" dirty="0" smtClean="0"/>
              <a:t>-a)/2)</a:t>
            </a:r>
            <a:endParaRPr lang="en-US" altLang="zh-CN" dirty="0"/>
          </a:p>
          <a:p>
            <a:r>
              <a:rPr lang="zh-CN" altLang="en-US" dirty="0" smtClean="0"/>
              <a:t>误码率为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cer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c_err</a:t>
            </a:r>
            <a:r>
              <a:rPr lang="en-US" altLang="zh-CN" dirty="0" smtClean="0"/>
              <a:t> / N</a:t>
            </a:r>
          </a:p>
          <a:p>
            <a:r>
              <a:rPr lang="zh-CN" altLang="en-US" dirty="0" smtClean="0"/>
              <a:t>误信率相同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69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84" y="1674254"/>
            <a:ext cx="5876406" cy="44151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456" y="1674254"/>
            <a:ext cx="454405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3" y="1604014"/>
            <a:ext cx="5898088" cy="44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279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Calibri</vt:lpstr>
      <vt:lpstr>Calibri Light</vt:lpstr>
      <vt:lpstr>Cambria Math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Jiangxuan</dc:creator>
  <cp:lastModifiedBy>Li Jiangxuan</cp:lastModifiedBy>
  <cp:revision>150</cp:revision>
  <dcterms:created xsi:type="dcterms:W3CDTF">2020-05-12T14:33:52Z</dcterms:created>
  <dcterms:modified xsi:type="dcterms:W3CDTF">2020-06-29T03:50:46Z</dcterms:modified>
</cp:coreProperties>
</file>