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E2E873-BC9D-4AC1-BC80-4101F89CA648}">
          <p14:sldIdLst>
            <p14:sldId id="258"/>
            <p14:sldId id="257"/>
            <p14:sldId id="259"/>
            <p14:sldId id="260"/>
            <p14:sldId id="261"/>
            <p14:sldId id="264"/>
            <p14:sldId id="265"/>
            <p14:sldId id="262"/>
            <p14:sldId id="26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1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5A05C-F904-41AA-A7C9-A6B4DFB75EC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53" y="1856440"/>
            <a:ext cx="7925906" cy="2810267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7888" y="850006"/>
            <a:ext cx="127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瑞利</a:t>
            </a:r>
            <a:r>
              <a:rPr lang="zh-CN" altLang="en-US" sz="2000" dirty="0" smtClean="0"/>
              <a:t>衰落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671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1" y="1493144"/>
            <a:ext cx="5334000" cy="400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91" y="1493144"/>
            <a:ext cx="5334000" cy="400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7458" y="605307"/>
            <a:ext cx="18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 K = 7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23504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23291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2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0" y="1531781"/>
            <a:ext cx="5334000" cy="400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10" y="1531781"/>
            <a:ext cx="5334000" cy="4000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23504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23291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N=8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67458" y="605307"/>
            <a:ext cx="18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 K =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81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5" y="1506024"/>
            <a:ext cx="5334000" cy="400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28" y="1506024"/>
            <a:ext cx="5334000" cy="400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23503" y="128788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N=16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52833" y="1342959"/>
            <a:ext cx="72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N=32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67458" y="605307"/>
            <a:ext cx="18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 K =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5" y="656822"/>
            <a:ext cx="11985375" cy="56154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1582" y="656822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6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1" y="1596176"/>
            <a:ext cx="5334000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91" y="1596176"/>
            <a:ext cx="5334000" cy="400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3504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3291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96060" y="682580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1657219"/>
            <a:ext cx="5334000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66" y="1657219"/>
            <a:ext cx="5334000" cy="400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3504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N=4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3291" y="1287887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N=8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52941" y="918555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5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5" y="1657219"/>
            <a:ext cx="5650605" cy="42379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02" y="1657219"/>
            <a:ext cx="5477813" cy="4108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3503" y="128788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N=16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52833" y="1342959"/>
            <a:ext cx="72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N=32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3325" y="973627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62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7888" y="850006"/>
            <a:ext cx="127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莱</a:t>
            </a:r>
            <a:r>
              <a:rPr lang="zh-CN" altLang="en-US" sz="2000" dirty="0" smtClean="0"/>
              <a:t>斯衰落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563433"/>
            <a:ext cx="918338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644089"/>
            <a:ext cx="11303358" cy="57096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5763" y="1287887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5763" y="2509233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5763" y="3730579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K=7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5763" y="5042135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K=11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80338" y="459423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FDT=0.01, N=16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60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9" y="798490"/>
            <a:ext cx="10105314" cy="51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6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" y="700922"/>
            <a:ext cx="11522299" cy="5820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124" y="164849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23" y="3241687"/>
            <a:ext cx="11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2122" y="5055462"/>
            <a:ext cx="11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FDT=0.001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80338" y="459423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K=7, N=16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46095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1330</TotalTime>
  <Words>47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Jiangxuan</dc:creator>
  <cp:lastModifiedBy>Li Jiangxuan</cp:lastModifiedBy>
  <cp:revision>511</cp:revision>
  <dcterms:created xsi:type="dcterms:W3CDTF">2020-05-14T09:58:08Z</dcterms:created>
  <dcterms:modified xsi:type="dcterms:W3CDTF">2020-05-22T14:51:09Z</dcterms:modified>
</cp:coreProperties>
</file>