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E2E873-BC9D-4AC1-BC80-4101F89CA648}">
          <p14:sldIdLst>
            <p14:sldId id="265"/>
            <p14:sldId id="26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5A05C-F904-41AA-A7C9-A6B4DFB75ECF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C8FA7-8FC2-406E-B18F-BC360B4511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3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83" y="820891"/>
            <a:ext cx="6374999" cy="50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489397" y="850006"/>
            <a:ext cx="643944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640"/>
            <a:ext cx="12192000" cy="61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5" y="605307"/>
            <a:ext cx="11124713" cy="5212165"/>
          </a:xfrm>
        </p:spPr>
      </p:pic>
    </p:spTree>
    <p:extLst>
      <p:ext uri="{BB962C8B-B14F-4D97-AF65-F5344CB8AC3E}">
        <p14:creationId xmlns:p14="http://schemas.microsoft.com/office/powerpoint/2010/main" val="377201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3" y="918694"/>
            <a:ext cx="10928332" cy="5120156"/>
          </a:xfrm>
        </p:spPr>
      </p:pic>
    </p:spTree>
    <p:extLst>
      <p:ext uri="{BB962C8B-B14F-4D97-AF65-F5344CB8AC3E}">
        <p14:creationId xmlns:p14="http://schemas.microsoft.com/office/powerpoint/2010/main" val="337101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94"/>
            <a:ext cx="12192000" cy="57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1" y="1390113"/>
            <a:ext cx="5334000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90" y="13901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912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Jiangxuan</dc:creator>
  <cp:lastModifiedBy>Li Jiangxuan</cp:lastModifiedBy>
  <cp:revision>521</cp:revision>
  <dcterms:created xsi:type="dcterms:W3CDTF">2020-05-14T09:58:08Z</dcterms:created>
  <dcterms:modified xsi:type="dcterms:W3CDTF">2020-05-23T00:32:10Z</dcterms:modified>
</cp:coreProperties>
</file>