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1" r:id="rId6"/>
    <p:sldId id="260" r:id="rId7"/>
    <p:sldId id="262" r:id="rId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1EFCC4A-9646-481F-9383-130660DB9E6C}" type="datetimeFigureOut">
              <a:rPr lang="zh-CN" altLang="en-US" smtClean="0"/>
              <a:t>2018/7/24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A00948-89DD-4BB9-97E1-E65F955C5A2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1EFCC4A-9646-481F-9383-130660DB9E6C}" type="datetimeFigureOut">
              <a:rPr lang="zh-CN" altLang="en-US" smtClean="0"/>
              <a:t>2018/7/24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A00948-89DD-4BB9-97E1-E65F955C5A2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1EFCC4A-9646-481F-9383-130660DB9E6C}" type="datetimeFigureOut">
              <a:rPr lang="zh-CN" altLang="en-US" smtClean="0"/>
              <a:t>2018/7/24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A00948-89DD-4BB9-97E1-E65F955C5A2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1EFCC4A-9646-481F-9383-130660DB9E6C}" type="datetimeFigureOut">
              <a:rPr lang="zh-CN" altLang="en-US" smtClean="0"/>
              <a:t>2018/7/24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A00948-89DD-4BB9-97E1-E65F955C5A2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1EFCC4A-9646-481F-9383-130660DB9E6C}" type="datetimeFigureOut">
              <a:rPr lang="zh-CN" altLang="en-US" smtClean="0"/>
              <a:t>2018/7/24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A00948-89DD-4BB9-97E1-E65F955C5A2D}"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1EFCC4A-9646-481F-9383-130660DB9E6C}" type="datetimeFigureOut">
              <a:rPr lang="zh-CN" altLang="en-US" smtClean="0"/>
              <a:t>2018/7/24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A00948-89DD-4BB9-97E1-E65F955C5A2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1EFCC4A-9646-481F-9383-130660DB9E6C}" type="datetimeFigureOut">
              <a:rPr lang="zh-CN" altLang="en-US" smtClean="0"/>
              <a:t>2018/7/24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5A00948-89DD-4BB9-97E1-E65F955C5A2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1EFCC4A-9646-481F-9383-130660DB9E6C}" type="datetimeFigureOut">
              <a:rPr lang="zh-CN" altLang="en-US" smtClean="0"/>
              <a:t>2018/7/24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5A00948-89DD-4BB9-97E1-E65F955C5A2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EFCC4A-9646-481F-9383-130660DB9E6C}" type="datetimeFigureOut">
              <a:rPr lang="zh-CN" altLang="en-US" smtClean="0"/>
              <a:t>2018/7/24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5A00948-89DD-4BB9-97E1-E65F955C5A2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1EFCC4A-9646-481F-9383-130660DB9E6C}" type="datetimeFigureOut">
              <a:rPr lang="zh-CN" altLang="en-US" smtClean="0"/>
              <a:t>2018/7/24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A00948-89DD-4BB9-97E1-E65F955C5A2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1EFCC4A-9646-481F-9383-130660DB9E6C}" type="datetimeFigureOut">
              <a:rPr lang="zh-CN" altLang="en-US" smtClean="0"/>
              <a:t>2018/7/24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A00948-89DD-4BB9-97E1-E65F955C5A2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EFCC4A-9646-481F-9383-130660DB9E6C}" type="datetimeFigureOut">
              <a:rPr lang="zh-CN" altLang="en-US" smtClean="0"/>
              <a:t>2018/7/24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A00948-89DD-4BB9-97E1-E65F955C5A2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MATLAB</a:t>
            </a:r>
            <a:r>
              <a:rPr lang="zh-CN" altLang="en-US" dirty="0"/>
              <a:t>创新实践开题报告</a:t>
            </a:r>
          </a:p>
        </p:txBody>
      </p:sp>
      <p:sp>
        <p:nvSpPr>
          <p:cNvPr id="3" name="副标题 2"/>
          <p:cNvSpPr>
            <a:spLocks noGrp="1"/>
          </p:cNvSpPr>
          <p:nvPr>
            <p:ph type="subTitle" idx="1"/>
          </p:nvPr>
        </p:nvSpPr>
        <p:spPr/>
        <p:txBody>
          <a:bodyPr/>
          <a:lstStyle/>
          <a:p>
            <a:r>
              <a:rPr lang="zh-CN" altLang="en-US" dirty="0">
                <a:solidFill>
                  <a:schemeClr val="tx1"/>
                </a:solidFill>
              </a:rPr>
              <a:t>题号：</a:t>
            </a:r>
            <a:r>
              <a:rPr lang="en-US" altLang="zh-CN" dirty="0">
                <a:solidFill>
                  <a:schemeClr val="tx1"/>
                </a:solidFill>
              </a:rPr>
              <a:t>3</a:t>
            </a:r>
            <a:r>
              <a:rPr lang="zh-CN" altLang="en-US" dirty="0">
                <a:solidFill>
                  <a:schemeClr val="tx1"/>
                </a:solidFill>
              </a:rPr>
              <a:t> </a:t>
            </a:r>
            <a:endParaRPr lang="en-US" altLang="zh-CN" dirty="0">
              <a:solidFill>
                <a:schemeClr val="tx1"/>
              </a:solidFill>
            </a:endParaRPr>
          </a:p>
          <a:p>
            <a:r>
              <a:rPr lang="zh-CN" altLang="en-US" dirty="0">
                <a:solidFill>
                  <a:schemeClr val="tx1"/>
                </a:solidFill>
              </a:rPr>
              <a:t>组员：李江炫、沃滋植、薛皓坤</a:t>
            </a:r>
          </a:p>
        </p:txBody>
      </p:sp>
      <p:pic>
        <p:nvPicPr>
          <p:cNvPr id="1026" name="Picture 2" descr="https://i03picsos.sogoucdn.com/df759d198bce4035">
            <a:extLst>
              <a:ext uri="{FF2B5EF4-FFF2-40B4-BE49-F238E27FC236}">
                <a16:creationId xmlns:a16="http://schemas.microsoft.com/office/drawing/2014/main" id="{EC0268CD-8CB1-425B-9529-26A4B5A92E0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224" y="254631"/>
            <a:ext cx="1107301" cy="100027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02picsos.sogoucdn.com/9a7922c70cf51aca">
            <a:extLst>
              <a:ext uri="{FF2B5EF4-FFF2-40B4-BE49-F238E27FC236}">
                <a16:creationId xmlns:a16="http://schemas.microsoft.com/office/drawing/2014/main" id="{3F091D1B-A691-4906-97F4-33D9D103F0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114" y="1323410"/>
            <a:ext cx="1307956" cy="9798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en-US" altLang="zh-CN" dirty="0"/>
              <a:t>.</a:t>
            </a:r>
            <a:r>
              <a:rPr lang="zh-CN" altLang="en-US" dirty="0"/>
              <a:t>题目编号与内容</a:t>
            </a:r>
          </a:p>
        </p:txBody>
      </p:sp>
      <p:sp>
        <p:nvSpPr>
          <p:cNvPr id="3" name="内容占位符 2"/>
          <p:cNvSpPr>
            <a:spLocks noGrp="1"/>
          </p:cNvSpPr>
          <p:nvPr>
            <p:ph idx="1"/>
          </p:nvPr>
        </p:nvSpPr>
        <p:spPr/>
        <p:txBody>
          <a:bodyPr/>
          <a:lstStyle/>
          <a:p>
            <a:r>
              <a:rPr lang="en-US" altLang="zh-CN" dirty="0"/>
              <a:t>3. </a:t>
            </a:r>
            <a:r>
              <a:rPr lang="zh-CN" altLang="en-US" dirty="0"/>
              <a:t>在 长 </a:t>
            </a:r>
            <a:r>
              <a:rPr lang="en-US" altLang="zh-CN" dirty="0"/>
              <a:t>2 L </a:t>
            </a:r>
            <a:r>
              <a:rPr lang="zh-CN" altLang="en-US" dirty="0"/>
              <a:t>的 线 段 上 电 量 均 匀 分 布 ， 单 位 长 度 上 的 电 荷 密 度 为 </a:t>
            </a:r>
            <a:r>
              <a:rPr lang="en-US" altLang="zh-CN" dirty="0"/>
              <a:t>ρ</a:t>
            </a:r>
            <a:r>
              <a:rPr lang="zh-CN" altLang="en-US" dirty="0"/>
              <a:t>。 求 任 一 点 的 电 势 ， 电 势 分 布 曲 面 的 规 律 是 什 么 ？ 电 场 线 和 等 势 线 是 如 何 分 布 的 ？</a:t>
            </a:r>
          </a:p>
        </p:txBody>
      </p:sp>
      <p:pic>
        <p:nvPicPr>
          <p:cNvPr id="4" name="图片 3" descr="QQ截图20180724154738.png"/>
          <p:cNvPicPr>
            <a:picLocks noChangeAspect="1"/>
          </p:cNvPicPr>
          <p:nvPr/>
        </p:nvPicPr>
        <p:blipFill>
          <a:blip r:embed="rId2" cstate="print"/>
          <a:stretch>
            <a:fillRect/>
          </a:stretch>
        </p:blipFill>
        <p:spPr>
          <a:xfrm>
            <a:off x="2267744" y="3717032"/>
            <a:ext cx="5616624" cy="278092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a:t>
            </a:r>
            <a:r>
              <a:rPr lang="en-US" altLang="zh-CN" dirty="0"/>
              <a:t>.</a:t>
            </a:r>
            <a:r>
              <a:rPr lang="zh-CN" altLang="en-US" dirty="0"/>
              <a:t>题目的目的与意义</a:t>
            </a:r>
          </a:p>
        </p:txBody>
      </p:sp>
      <p:sp>
        <p:nvSpPr>
          <p:cNvPr id="3" name="内容占位符 2"/>
          <p:cNvSpPr>
            <a:spLocks noGrp="1"/>
          </p:cNvSpPr>
          <p:nvPr>
            <p:ph idx="1"/>
          </p:nvPr>
        </p:nvSpPr>
        <p:spPr/>
        <p:txBody>
          <a:bodyPr/>
          <a:lstStyle/>
          <a:p>
            <a:r>
              <a:rPr lang="zh-CN" altLang="zh-CN" dirty="0"/>
              <a:t>有限长均匀带电线段的电势分布问题是电磁学中的经典例题，利用</a:t>
            </a:r>
            <a:r>
              <a:rPr lang="en-US" altLang="zh-CN" dirty="0"/>
              <a:t>MATLAB</a:t>
            </a:r>
            <a:r>
              <a:rPr lang="zh-CN" altLang="zh-CN" dirty="0"/>
              <a:t>可视化功能计算分析均匀带电线段的电势分布情况，可以将复杂的电磁场理论通过图形的方式展现出来，形象，直观，便于理解。</a:t>
            </a: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三</a:t>
            </a:r>
            <a:r>
              <a:rPr lang="en-US" altLang="zh-CN" dirty="0"/>
              <a:t>.</a:t>
            </a:r>
            <a:r>
              <a:rPr lang="zh-CN" altLang="en-US" dirty="0"/>
              <a:t>需要解决的问题</a:t>
            </a:r>
          </a:p>
        </p:txBody>
      </p:sp>
      <p:sp>
        <p:nvSpPr>
          <p:cNvPr id="3" name="内容占位符 2"/>
          <p:cNvSpPr>
            <a:spLocks noGrp="1"/>
          </p:cNvSpPr>
          <p:nvPr>
            <p:ph idx="1"/>
          </p:nvPr>
        </p:nvSpPr>
        <p:spPr/>
        <p:txBody>
          <a:bodyPr/>
          <a:lstStyle/>
          <a:p>
            <a:r>
              <a:rPr lang="en-US" altLang="zh-CN" dirty="0"/>
              <a:t> 1.</a:t>
            </a:r>
            <a:r>
              <a:rPr lang="zh-CN" altLang="zh-CN" dirty="0"/>
              <a:t>掌握有关电磁学的理论知识</a:t>
            </a:r>
          </a:p>
          <a:p>
            <a:r>
              <a:rPr lang="en-US" altLang="zh-CN" dirty="0"/>
              <a:t>  2.</a:t>
            </a:r>
            <a:r>
              <a:rPr lang="zh-CN" altLang="zh-CN" dirty="0"/>
              <a:t>掌握有关</a:t>
            </a:r>
            <a:r>
              <a:rPr lang="en-US" altLang="zh-CN" dirty="0"/>
              <a:t>MATLAB</a:t>
            </a:r>
            <a:r>
              <a:rPr lang="zh-CN" altLang="zh-CN" dirty="0"/>
              <a:t>的理论知识</a:t>
            </a:r>
          </a:p>
          <a:p>
            <a:r>
              <a:rPr lang="en-US" altLang="zh-CN" dirty="0"/>
              <a:t>  3.</a:t>
            </a:r>
            <a:r>
              <a:rPr lang="zh-CN" altLang="zh-CN" dirty="0"/>
              <a:t>把题目转化为数学模型</a:t>
            </a:r>
          </a:p>
          <a:p>
            <a:r>
              <a:rPr lang="en-US" altLang="zh-CN" dirty="0"/>
              <a:t>  4.MATLAB</a:t>
            </a:r>
            <a:r>
              <a:rPr lang="zh-CN" altLang="zh-CN" dirty="0"/>
              <a:t>的实际应用</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a:t>
            </a:r>
            <a:r>
              <a:rPr lang="en-US" altLang="zh-CN" dirty="0"/>
              <a:t>.</a:t>
            </a:r>
            <a:r>
              <a:rPr lang="zh-CN" altLang="en-US" dirty="0"/>
              <a:t>拟采用的方案与流程</a:t>
            </a:r>
          </a:p>
        </p:txBody>
      </p:sp>
      <p:sp>
        <p:nvSpPr>
          <p:cNvPr id="3" name="内容占位符 2"/>
          <p:cNvSpPr>
            <a:spLocks noGrp="1"/>
          </p:cNvSpPr>
          <p:nvPr>
            <p:ph idx="1"/>
          </p:nvPr>
        </p:nvSpPr>
        <p:spPr/>
        <p:txBody>
          <a:bodyPr/>
          <a:lstStyle/>
          <a:p>
            <a:r>
              <a:rPr lang="zh-CN" altLang="zh-CN" dirty="0"/>
              <a:t>通过小组合作的方式，每个人合理分配工作量，共同完成题目。主要有三个步骤，包括</a:t>
            </a:r>
            <a:r>
              <a:rPr lang="zh-CN" altLang="en-US" dirty="0"/>
              <a:t>将</a:t>
            </a:r>
            <a:r>
              <a:rPr lang="zh-CN" altLang="zh-CN" dirty="0"/>
              <a:t>题目转换为数学模型，进行思路分析与计算，用</a:t>
            </a:r>
            <a:r>
              <a:rPr lang="en-US" altLang="zh-CN" dirty="0"/>
              <a:t>MATLAB</a:t>
            </a:r>
            <a:r>
              <a:rPr lang="zh-CN" altLang="zh-CN" dirty="0"/>
              <a:t>可视化功能解决问题。</a:t>
            </a:r>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五</a:t>
            </a:r>
            <a:r>
              <a:rPr lang="en-US" altLang="zh-CN" dirty="0"/>
              <a:t>.</a:t>
            </a:r>
            <a:r>
              <a:rPr lang="zh-CN" altLang="en-US" dirty="0"/>
              <a:t>预期达到的效果</a:t>
            </a:r>
          </a:p>
        </p:txBody>
      </p:sp>
      <p:sp>
        <p:nvSpPr>
          <p:cNvPr id="3" name="内容占位符 2"/>
          <p:cNvSpPr>
            <a:spLocks noGrp="1"/>
          </p:cNvSpPr>
          <p:nvPr>
            <p:ph idx="1"/>
          </p:nvPr>
        </p:nvSpPr>
        <p:spPr/>
        <p:txBody>
          <a:bodyPr/>
          <a:lstStyle/>
          <a:p>
            <a:r>
              <a:rPr lang="zh-CN" altLang="zh-CN" dirty="0"/>
              <a:t>用</a:t>
            </a:r>
            <a:r>
              <a:rPr lang="en-US" altLang="zh-CN" dirty="0"/>
              <a:t>MATLAB</a:t>
            </a:r>
            <a:r>
              <a:rPr lang="zh-CN" altLang="zh-CN" dirty="0"/>
              <a:t>可视化功能将均匀带电线段的电势分布情况通过图像的方式清晰的展示出来，再用图像分析得出电势分布曲面的规律、电场线与等势线是如何分布的答案。</a:t>
            </a:r>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矩形 3"/>
          <p:cNvSpPr/>
          <p:nvPr/>
        </p:nvSpPr>
        <p:spPr>
          <a:xfrm>
            <a:off x="1043608" y="2060848"/>
            <a:ext cx="7416824" cy="1862048"/>
          </a:xfrm>
          <a:prstGeom prst="rect">
            <a:avLst/>
          </a:prstGeom>
          <a:noFill/>
        </p:spPr>
        <p:txBody>
          <a:bodyPr wrap="square" lIns="91440" tIns="45720" rIns="91440" bIns="45720">
            <a:spAutoFit/>
          </a:bodyPr>
          <a:lstStyle/>
          <a:p>
            <a:pPr algn="ctr"/>
            <a:r>
              <a:rPr lang="zh-CN" altLang="en-US" sz="115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谢谢观看</a:t>
            </a:r>
            <a:endParaRPr lang="zh-CN" altLang="en-US" sz="115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282</Words>
  <Application>Microsoft Office PowerPoint</Application>
  <PresentationFormat>全屏显示(4:3)</PresentationFormat>
  <Paragraphs>17</Paragraphs>
  <Slides>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宋体</vt:lpstr>
      <vt:lpstr>Arial</vt:lpstr>
      <vt:lpstr>Calibri</vt:lpstr>
      <vt:lpstr>Office 主题</vt:lpstr>
      <vt:lpstr>MATLAB创新实践开题报告</vt:lpstr>
      <vt:lpstr>一.题目编号与内容</vt:lpstr>
      <vt:lpstr>二.题目的目的与意义</vt:lpstr>
      <vt:lpstr>三.需要解决的问题</vt:lpstr>
      <vt:lpstr>四.拟采用的方案与流程</vt:lpstr>
      <vt:lpstr>五.预期达到的效果</vt:lpstr>
      <vt:lpstr>PowerPoint 演示文稿</vt:lpstr>
    </vt:vector>
  </TitlesOfParts>
  <Company>Win7w.Com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MATLAB开题报告</dc:title>
  <dc:creator>微软用户</dc:creator>
  <cp:lastModifiedBy>Lee Jonathan</cp:lastModifiedBy>
  <cp:revision>4</cp:revision>
  <dcterms:created xsi:type="dcterms:W3CDTF">2018-07-24T07:40:01Z</dcterms:created>
  <dcterms:modified xsi:type="dcterms:W3CDTF">2018-07-24T12:17:50Z</dcterms:modified>
</cp:coreProperties>
</file>