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66" r:id="rId4"/>
    <p:sldId id="267" r:id="rId5"/>
    <p:sldId id="268" r:id="rId6"/>
    <p:sldId id="269" r:id="rId7"/>
    <p:sldId id="270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5CD7DD-90B4-400A-A809-1DC68E15B3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5AD4812-2CA6-4145-9AA1-5362954D33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3D840BA-D3B0-4FEC-AECB-585199212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374CE-AEBC-4F6D-9C5F-818685B1FB7A}" type="datetimeFigureOut">
              <a:rPr lang="pt-BR" smtClean="0"/>
              <a:t>01/06/21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77FE65-08FA-4582-AC11-96124F936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99F4FC2-3197-4DDF-8678-6DC54109B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9C7AD-3C68-47D6-8B8C-F39E9BD84462}" type="slidenum">
              <a:rPr lang="pt-BR" smtClean="0"/>
              <a:t>‹nº›</a:t>
            </a:fld>
            <a:endParaRPr lang="pt-BR"/>
          </a:p>
        </p:txBody>
      </p:sp>
      <p:pic>
        <p:nvPicPr>
          <p:cNvPr id="10" name="Imagem 9" descr="Uma imagem contendo Padrão do plano de fundo&#10;&#10;Descrição gerada automaticamente">
            <a:extLst>
              <a:ext uri="{FF2B5EF4-FFF2-40B4-BE49-F238E27FC236}">
                <a16:creationId xmlns:a16="http://schemas.microsoft.com/office/drawing/2014/main" id="{97095C7B-7833-48C2-8AAE-B33BF622D75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99"/>
          <a:stretch/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BB8D75AA-B3B1-4FAC-99FA-2EAF5B74D2D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5898" y="5716231"/>
            <a:ext cx="2510894" cy="1005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579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20B285-F275-45D7-A896-7B1BCA5E1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7DD5AC6-74CB-45E3-9279-D011F4989A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F2B4351-4A4D-478B-A468-430F64DA6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374CE-AEBC-4F6D-9C5F-818685B1FB7A}" type="datetimeFigureOut">
              <a:rPr lang="pt-BR" smtClean="0"/>
              <a:t>01/06/21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8C2A55C-F6BD-452A-931E-0DC72BC60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E1A46CE-D4A0-41FC-AF99-50A2C49F9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9C7AD-3C68-47D6-8B8C-F39E9BD844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1499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10ABE37-AA4D-4197-80D6-684B95D185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0E18DC8-272B-4312-BFC4-0931D5249B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C7925DF-584C-4365-9D1F-0F301FDCF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374CE-AEBC-4F6D-9C5F-818685B1FB7A}" type="datetimeFigureOut">
              <a:rPr lang="pt-BR" smtClean="0"/>
              <a:t>01/06/21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DE7D228-1AC8-4D23-AA5B-2E9CDF32A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ADAA49A-00E3-411A-8494-1408D837C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9C7AD-3C68-47D6-8B8C-F39E9BD844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0943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5EB444-322E-423C-AE6D-BC03FABF2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601D1D-AA5E-45BB-B778-6592F5EBC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81CF7E-F032-4F66-9CB5-985DBE515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374CE-AEBC-4F6D-9C5F-818685B1FB7A}" type="datetimeFigureOut">
              <a:rPr lang="pt-BR" smtClean="0"/>
              <a:t>01/06/21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2DF34BE-7E4F-4133-A783-0F6160EF9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2D0F980-5599-4FB4-A7FE-C90270C2E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9C7AD-3C68-47D6-8B8C-F39E9BD844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1252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18FA53-98F9-4927-AAA3-61D258DD8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E852418-E954-4426-92C7-0FA9C772BE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D250EC1-7965-4BEF-B421-4761AD351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374CE-AEBC-4F6D-9C5F-818685B1FB7A}" type="datetimeFigureOut">
              <a:rPr lang="pt-BR" smtClean="0"/>
              <a:t>01/06/21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B90DA8-D23C-44EE-B19E-2B66F06F4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FC180C9-7572-4D97-8FD4-7C2E164DF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9C7AD-3C68-47D6-8B8C-F39E9BD844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78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899717-09C5-4A3A-B307-2ACE38A64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9404A8-63C4-4751-9850-EFD89A484D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2152D13-F207-45E0-BDEC-E8B9CC8400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9832A7F-AF08-4525-AF8B-2728F0378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374CE-AEBC-4F6D-9C5F-818685B1FB7A}" type="datetimeFigureOut">
              <a:rPr lang="pt-BR" smtClean="0"/>
              <a:t>01/06/21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7E42579-62C2-440C-9B99-D90FA91A1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ADA0547-064E-4140-BD9B-C77FD6AFD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9C7AD-3C68-47D6-8B8C-F39E9BD844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9574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FF1EE5-A25C-4A04-AF88-18AC46110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6B7F452-B3BE-4F99-AB18-EA22A89AE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A5F361B-BC8F-4E61-BB32-BD88763C9B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008789E-D0F8-422D-9521-D5476B1F68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67858E7-9F0B-485B-88E3-320FC474BA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1D107B5-09FD-4E13-B2B7-F1BD8C2C1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374CE-AEBC-4F6D-9C5F-818685B1FB7A}" type="datetimeFigureOut">
              <a:rPr lang="pt-BR" smtClean="0"/>
              <a:t>01/06/21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CF012FF-3199-4083-92AD-EA8EF5AD6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CFB4CDB-696C-48DB-AD5E-AD31DC6C2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9C7AD-3C68-47D6-8B8C-F39E9BD844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9542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666A52-E88D-4BDB-B123-965A3EAE1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9F1DF83-11B3-4266-8607-007E8E639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374CE-AEBC-4F6D-9C5F-818685B1FB7A}" type="datetimeFigureOut">
              <a:rPr lang="pt-BR" smtClean="0"/>
              <a:t>01/06/21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E12979B-F79A-479C-9500-D75260138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67D8B15-D0FD-41CC-B949-EC50F4D06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9C7AD-3C68-47D6-8B8C-F39E9BD844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5670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5385267-B419-432A-BABD-4AA98C064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374CE-AEBC-4F6D-9C5F-818685B1FB7A}" type="datetimeFigureOut">
              <a:rPr lang="pt-BR" smtClean="0"/>
              <a:t>01/06/21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5ED8A3D-0CA4-41EA-BEDC-06F63DAC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28F969E-7498-4D07-BE2E-0E69BE4E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9C7AD-3C68-47D6-8B8C-F39E9BD844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3482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8DBB41-FB17-4EEA-A2D8-7C83BC7F2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6992D2-688E-42C1-AE83-517EE46C16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6AF1066-0BB3-4CFF-9710-6530C5BFFB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D703C38-E596-4DE3-B3F1-07C0AAF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374CE-AEBC-4F6D-9C5F-818685B1FB7A}" type="datetimeFigureOut">
              <a:rPr lang="pt-BR" smtClean="0"/>
              <a:t>01/06/21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5A2EE38-4010-4F1B-A491-B78F95B91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82F6A18-2A9D-4CFF-9C54-4FF2C4582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9C7AD-3C68-47D6-8B8C-F39E9BD844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4970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897B15-B19F-4CF0-985E-EBECE8DA4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4625B27-C271-445C-A1FE-1D731E5BB1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9E649DE-FB94-4D35-9031-97E1C01105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A660033-B7C0-4A79-9F1E-564D4124E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374CE-AEBC-4F6D-9C5F-818685B1FB7A}" type="datetimeFigureOut">
              <a:rPr lang="pt-BR" smtClean="0"/>
              <a:t>01/06/21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C44A6E3-A015-4F25-ACF5-960AF26CD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DA761D5-975A-411C-A37C-EB2A10818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9C7AD-3C68-47D6-8B8C-F39E9BD844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6276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35A6CD9-AB8D-4A80-8E2A-64B1830EB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3C651F3-5DCB-4E09-B58C-F48CF9C137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A517B41-F75A-476D-9A42-9A0A8001FA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5374CE-AEBC-4F6D-9C5F-818685B1FB7A}" type="datetimeFigureOut">
              <a:rPr lang="pt-BR" smtClean="0"/>
              <a:t>01/06/21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80607F5-E441-4C08-9541-D6325D91FD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2EBA14F-58FF-4ED1-B462-7C079A8EBA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9C7AD-3C68-47D6-8B8C-F39E9BD844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8406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C37C2EC-4868-46E0-99E7-D4F39C2CF0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51312"/>
            <a:ext cx="9144000" cy="2387600"/>
          </a:xfrm>
        </p:spPr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Apresentação da Análise do Sistema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0FB26E7F-58B4-41C6-856B-1047974295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Laboratório de Engenharia de Software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Jonathan da Silva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Professor: Rafael Vargas Mesquita</a:t>
            </a:r>
          </a:p>
        </p:txBody>
      </p:sp>
    </p:spTree>
    <p:extLst>
      <p:ext uri="{BB962C8B-B14F-4D97-AF65-F5344CB8AC3E}">
        <p14:creationId xmlns:p14="http://schemas.microsoft.com/office/powerpoint/2010/main" val="1540966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CBC332A5-E303-4CF5-8F36-5118CE9F92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6469" y="2541864"/>
            <a:ext cx="9144000" cy="2268690"/>
          </a:xfrm>
        </p:spPr>
        <p:txBody>
          <a:bodyPr>
            <a:normAutofit fontScale="85000" lnSpcReduction="20000"/>
          </a:bodyPr>
          <a:lstStyle/>
          <a:p>
            <a:endParaRPr lang="pt-BR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Modelagem Conceitual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Levantamento de Requisitos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Organização dos Requisitos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Casos de Uso (Processos de Negócio)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DCD7769-E27B-4D47-B137-09B857132FE2}"/>
              </a:ext>
            </a:extLst>
          </p:cNvPr>
          <p:cNvSpPr txBox="1"/>
          <p:nvPr/>
        </p:nvSpPr>
        <p:spPr>
          <a:xfrm>
            <a:off x="5301842" y="1057013"/>
            <a:ext cx="19800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000" b="1" dirty="0">
                <a:latin typeface="Arial" panose="020B0604020202020204" pitchFamily="34" charset="0"/>
                <a:cs typeface="Arial" panose="020B0604020202020204" pitchFamily="34" charset="0"/>
              </a:rPr>
              <a:t>Roteiro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4947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2DCD7769-E27B-4D47-B137-09B857132FE2}"/>
              </a:ext>
            </a:extLst>
          </p:cNvPr>
          <p:cNvSpPr txBox="1"/>
          <p:nvPr/>
        </p:nvSpPr>
        <p:spPr>
          <a:xfrm>
            <a:off x="3379551" y="682842"/>
            <a:ext cx="54328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Modelagem Conceitual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E79F8DF-391E-4D77-A0D3-AE19107C2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382" y="2259148"/>
            <a:ext cx="8613620" cy="3042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766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2DCD7769-E27B-4D47-B137-09B857132FE2}"/>
              </a:ext>
            </a:extLst>
          </p:cNvPr>
          <p:cNvSpPr txBox="1"/>
          <p:nvPr/>
        </p:nvSpPr>
        <p:spPr>
          <a:xfrm>
            <a:off x="2751983" y="682842"/>
            <a:ext cx="66880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Levantamento de Requisitos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802198A-FD83-45F1-8A61-0F00FC7DCACB}"/>
              </a:ext>
            </a:extLst>
          </p:cNvPr>
          <p:cNvSpPr txBox="1"/>
          <p:nvPr/>
        </p:nvSpPr>
        <p:spPr>
          <a:xfrm>
            <a:off x="2751983" y="2142836"/>
            <a:ext cx="7057035" cy="341632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Principais Conceitos</a:t>
            </a:r>
          </a:p>
          <a:p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Manutenção de Cadastros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Bairro;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Cliente;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Produto;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Entrega;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Processos de Negócio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Pedido;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15446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2DCD7769-E27B-4D47-B137-09B857132FE2}"/>
              </a:ext>
            </a:extLst>
          </p:cNvPr>
          <p:cNvSpPr txBox="1"/>
          <p:nvPr/>
        </p:nvSpPr>
        <p:spPr>
          <a:xfrm>
            <a:off x="2751983" y="682842"/>
            <a:ext cx="66880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Levantamento de Requisitos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802198A-FD83-45F1-8A61-0F00FC7DCACB}"/>
              </a:ext>
            </a:extLst>
          </p:cNvPr>
          <p:cNvSpPr txBox="1"/>
          <p:nvPr/>
        </p:nvSpPr>
        <p:spPr>
          <a:xfrm>
            <a:off x="2751983" y="2142836"/>
            <a:ext cx="7057035" cy="341632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Principais Conceitos</a:t>
            </a:r>
          </a:p>
          <a:p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Usuários do Sistema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Funcionário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Quantidade de Requisitos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Manutenção de Cadastros:12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Processos de Negócio: 9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Relatórios/Listagens: 8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43892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2DCD7769-E27B-4D47-B137-09B857132FE2}"/>
              </a:ext>
            </a:extLst>
          </p:cNvPr>
          <p:cNvSpPr txBox="1"/>
          <p:nvPr/>
        </p:nvSpPr>
        <p:spPr>
          <a:xfrm>
            <a:off x="2795267" y="682842"/>
            <a:ext cx="66014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Organização dos Requisitos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AD96985-ED3E-4F89-B50B-58B001E6A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267" y="1610118"/>
            <a:ext cx="5325276" cy="4673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931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2DCD7769-E27B-4D47-B137-09B857132FE2}"/>
              </a:ext>
            </a:extLst>
          </p:cNvPr>
          <p:cNvSpPr txBox="1"/>
          <p:nvPr/>
        </p:nvSpPr>
        <p:spPr>
          <a:xfrm>
            <a:off x="3437275" y="682842"/>
            <a:ext cx="53174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Processos de Negócio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55E480EC-8602-440D-8CC3-A0ECF91B0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013" y="1649337"/>
            <a:ext cx="4538073" cy="5199131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AF57A346-75C5-46C9-B723-54A2E0C7B7CB}"/>
              </a:ext>
            </a:extLst>
          </p:cNvPr>
          <p:cNvSpPr txBox="1"/>
          <p:nvPr/>
        </p:nvSpPr>
        <p:spPr>
          <a:xfrm>
            <a:off x="6210755" y="3143234"/>
            <a:ext cx="56422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5a: O Funcionário lista vezes produtos </a:t>
            </a:r>
          </a:p>
          <a:p>
            <a:r>
              <a:rPr lang="pt-BR" dirty="0"/>
              <a:t>1. O Funcionário informa que 5% aumentar o preço mais 20 vezes de produtos vendas.</a:t>
            </a:r>
          </a:p>
          <a:p>
            <a:endParaRPr lang="pt-BR" dirty="0"/>
          </a:p>
          <a:p>
            <a:r>
              <a:rPr lang="pt-BR" dirty="0"/>
              <a:t>2. Retorna ao passo 6 do fluxo principal do atual caso de uso.</a:t>
            </a:r>
          </a:p>
        </p:txBody>
      </p:sp>
    </p:spTree>
    <p:extLst>
      <p:ext uri="{BB962C8B-B14F-4D97-AF65-F5344CB8AC3E}">
        <p14:creationId xmlns:p14="http://schemas.microsoft.com/office/powerpoint/2010/main" val="29126343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2514</TotalTime>
  <Words>131</Words>
  <Application>Microsoft Office PowerPoint</Application>
  <PresentationFormat>Widescreen</PresentationFormat>
  <Paragraphs>56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Tema do Office</vt:lpstr>
      <vt:lpstr>Apresentação da Análise do Sistema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Jonathan</dc:creator>
  <cp:lastModifiedBy>Jonathan</cp:lastModifiedBy>
  <cp:revision>29</cp:revision>
  <dcterms:created xsi:type="dcterms:W3CDTF">2021-03-14T19:38:18Z</dcterms:created>
  <dcterms:modified xsi:type="dcterms:W3CDTF">2021-06-01T17:50:29Z</dcterms:modified>
</cp:coreProperties>
</file>